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72" r:id="rId5"/>
    <p:sldId id="276" r:id="rId6"/>
    <p:sldId id="267" r:id="rId7"/>
    <p:sldId id="266" r:id="rId8"/>
    <p:sldId id="268" r:id="rId9"/>
    <p:sldId id="269" r:id="rId10"/>
    <p:sldId id="273" r:id="rId11"/>
    <p:sldId id="274" r:id="rId12"/>
    <p:sldId id="275" r:id="rId13"/>
    <p:sldId id="264" r:id="rId14"/>
    <p:sldId id="270" r:id="rId15"/>
    <p:sldId id="271" r:id="rId16"/>
    <p:sldId id="261" r:id="rId17"/>
    <p:sldId id="262" r:id="rId18"/>
    <p:sldId id="277" r:id="rId19"/>
    <p:sldId id="260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04B01-EA3F-4CA8-915D-FD272A20808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0E64E-C875-42F5-BA9F-4D06BC4F058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ফরয হওয়ার শর্ত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B62BDD-6C74-4C13-A622-3D553F2664AF}" type="parTrans" cxnId="{DC8F4B6E-C934-41AB-A454-844AA2FA9118}">
      <dgm:prSet/>
      <dgm:spPr/>
      <dgm:t>
        <a:bodyPr/>
        <a:lstStyle/>
        <a:p>
          <a:endParaRPr lang="en-US"/>
        </a:p>
      </dgm:t>
    </dgm:pt>
    <dgm:pt modelId="{D8F76C87-B051-4DE8-AB53-B9BFCA1BE9CC}" type="sibTrans" cxnId="{DC8F4B6E-C934-41AB-A454-844AA2FA9118}">
      <dgm:prSet/>
      <dgm:spPr/>
      <dgm:t>
        <a:bodyPr/>
        <a:lstStyle/>
        <a:p>
          <a:endParaRPr lang="en-US"/>
        </a:p>
      </dgm:t>
    </dgm:pt>
    <dgm:pt modelId="{E08D7435-5EEE-47A3-AEDC-997258EB7BB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১। মুসলমান হওয়া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260612-7056-4F56-B5E1-2098B8AA8201}" type="parTrans" cxnId="{926E3D10-6293-4649-A714-C1B80B08263A}">
      <dgm:prSet/>
      <dgm:spPr/>
      <dgm:t>
        <a:bodyPr/>
        <a:lstStyle/>
        <a:p>
          <a:endParaRPr lang="en-US"/>
        </a:p>
      </dgm:t>
    </dgm:pt>
    <dgm:pt modelId="{08299A0C-42A3-4DC8-938F-1A4179DA6230}" type="sibTrans" cxnId="{926E3D10-6293-4649-A714-C1B80B08263A}">
      <dgm:prSet/>
      <dgm:spPr/>
      <dgm:t>
        <a:bodyPr/>
        <a:lstStyle/>
        <a:p>
          <a:endParaRPr lang="en-US"/>
        </a:p>
      </dgm:t>
    </dgm:pt>
    <dgm:pt modelId="{24DF9E8E-AF8D-4C4F-99F0-CB938F64AD5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৬। জ্ঞান সম্পন্ন হওয়া 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A5CFFD-0C69-4AAE-ADBE-F6A10DFF9B2B}" type="parTrans" cxnId="{F22153A2-959A-4363-A958-60C98C032402}">
      <dgm:prSet/>
      <dgm:spPr/>
      <dgm:t>
        <a:bodyPr/>
        <a:lstStyle/>
        <a:p>
          <a:endParaRPr lang="en-US"/>
        </a:p>
      </dgm:t>
    </dgm:pt>
    <dgm:pt modelId="{C5AF3B1A-8043-433E-AE88-66F2B98058A4}" type="sibTrans" cxnId="{F22153A2-959A-4363-A958-60C98C032402}">
      <dgm:prSet/>
      <dgm:spPr/>
      <dgm:t>
        <a:bodyPr/>
        <a:lstStyle/>
        <a:p>
          <a:endParaRPr lang="en-US"/>
        </a:p>
      </dgm:t>
    </dgm:pt>
    <dgm:pt modelId="{3F0F1E30-F7F9-4424-8173-A7B8E64A97D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৫। সম্পদ এক বছর কাল থাকা  </a:t>
          </a:r>
          <a:endParaRPr lang="en-US" sz="24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0FAAFD-7F26-4066-8E9A-8FAF70842959}" type="parTrans" cxnId="{B54455B7-20F0-4094-993A-51F687062CFF}">
      <dgm:prSet/>
      <dgm:spPr/>
      <dgm:t>
        <a:bodyPr/>
        <a:lstStyle/>
        <a:p>
          <a:endParaRPr lang="en-US"/>
        </a:p>
      </dgm:t>
    </dgm:pt>
    <dgm:pt modelId="{DE18F44E-7D05-43D3-A98D-53CD1AB5E13C}" type="sibTrans" cxnId="{B54455B7-20F0-4094-993A-51F687062CFF}">
      <dgm:prSet/>
      <dgm:spPr/>
      <dgm:t>
        <a:bodyPr/>
        <a:lstStyle/>
        <a:p>
          <a:endParaRPr lang="en-US"/>
        </a:p>
      </dgm:t>
    </dgm:pt>
    <dgm:pt modelId="{2417C5E4-D179-4737-9B9B-741972FE2DF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৪। ঋণগ্রস্থ না হওয়া 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7208B5-F9BE-4FFA-B155-0D1BDC206016}" type="parTrans" cxnId="{2471FD5A-1D15-4EDF-B58E-D446BA9DCBA8}">
      <dgm:prSet/>
      <dgm:spPr/>
      <dgm:t>
        <a:bodyPr/>
        <a:lstStyle/>
        <a:p>
          <a:endParaRPr lang="en-US"/>
        </a:p>
      </dgm:t>
    </dgm:pt>
    <dgm:pt modelId="{D7942546-AFA4-4A06-A7CE-28F4970B4EF8}" type="sibTrans" cxnId="{2471FD5A-1D15-4EDF-B58E-D446BA9DCBA8}">
      <dgm:prSet/>
      <dgm:spPr/>
      <dgm:t>
        <a:bodyPr/>
        <a:lstStyle/>
        <a:p>
          <a:endParaRPr lang="en-US"/>
        </a:p>
      </dgm:t>
    </dgm:pt>
    <dgm:pt modelId="{A15D4914-99E7-45B8-BB0B-F61ABEBAF26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৩। প্রয়োজনীয় সম্পদের অতিরিক্ত হওয়া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EC6161-2E29-46CD-AD55-E3A12910983A}" type="parTrans" cxnId="{421C6E0F-CEAD-4B9E-8545-FF9EE8811C67}">
      <dgm:prSet/>
      <dgm:spPr/>
      <dgm:t>
        <a:bodyPr/>
        <a:lstStyle/>
        <a:p>
          <a:endParaRPr lang="en-US"/>
        </a:p>
      </dgm:t>
    </dgm:pt>
    <dgm:pt modelId="{52CDF7CC-9E79-45F7-BDDA-4F7294710220}" type="sibTrans" cxnId="{421C6E0F-CEAD-4B9E-8545-FF9EE8811C67}">
      <dgm:prSet/>
      <dgm:spPr/>
      <dgm:t>
        <a:bodyPr/>
        <a:lstStyle/>
        <a:p>
          <a:endParaRPr lang="en-US"/>
        </a:p>
      </dgm:t>
    </dgm:pt>
    <dgm:pt modelId="{F2105EFB-F1E4-407E-AF96-F6B40F9DF71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২। নিসাবের মালিক হওয়া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0C2942-301A-46B3-AB8E-8EF328C35742}" type="parTrans" cxnId="{80402990-2F64-4919-A2BC-2BB2534E2FE7}">
      <dgm:prSet/>
      <dgm:spPr/>
      <dgm:t>
        <a:bodyPr/>
        <a:lstStyle/>
        <a:p>
          <a:endParaRPr lang="en-US"/>
        </a:p>
      </dgm:t>
    </dgm:pt>
    <dgm:pt modelId="{8F8B540D-AF4E-4861-8584-B7D30D3B509F}" type="sibTrans" cxnId="{80402990-2F64-4919-A2BC-2BB2534E2FE7}">
      <dgm:prSet/>
      <dgm:spPr/>
      <dgm:t>
        <a:bodyPr/>
        <a:lstStyle/>
        <a:p>
          <a:endParaRPr lang="en-US"/>
        </a:p>
      </dgm:t>
    </dgm:pt>
    <dgm:pt modelId="{820A9ED8-E669-454D-B2DD-4FC717D01B6F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৭। বালেগ হওয়া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CD270-86C2-4512-B6A3-37A58F00F84F}" type="parTrans" cxnId="{C5CD9BFC-5B22-4019-A187-B262446C2491}">
      <dgm:prSet/>
      <dgm:spPr/>
      <dgm:t>
        <a:bodyPr/>
        <a:lstStyle/>
        <a:p>
          <a:endParaRPr lang="en-US"/>
        </a:p>
      </dgm:t>
    </dgm:pt>
    <dgm:pt modelId="{A078692F-19F8-470F-8F6A-36593CD0AD31}" type="sibTrans" cxnId="{C5CD9BFC-5B22-4019-A187-B262446C2491}">
      <dgm:prSet/>
      <dgm:spPr/>
      <dgm:t>
        <a:bodyPr/>
        <a:lstStyle/>
        <a:p>
          <a:endParaRPr lang="en-US"/>
        </a:p>
      </dgm:t>
    </dgm:pt>
    <dgm:pt modelId="{8C2EB641-AE0E-490B-B505-B95561DA2391}" type="pres">
      <dgm:prSet presAssocID="{26804B01-EA3F-4CA8-915D-FD272A2080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D79519-D2F5-4860-84EE-BBA256D750BC}" type="pres">
      <dgm:prSet presAssocID="{5120E64E-C875-42F5-BA9F-4D06BC4F0586}" presName="centerShape" presStyleLbl="node0" presStyleIdx="0" presStyleCnt="1" custScaleX="147386" custLinFactNeighborX="306" custLinFactNeighborY="306"/>
      <dgm:spPr/>
      <dgm:t>
        <a:bodyPr/>
        <a:lstStyle/>
        <a:p>
          <a:endParaRPr lang="en-US"/>
        </a:p>
      </dgm:t>
    </dgm:pt>
    <dgm:pt modelId="{F29DC666-C747-472A-A889-5ACBB40E56E0}" type="pres">
      <dgm:prSet presAssocID="{BE260612-7056-4F56-B5E1-2098B8AA8201}" presName="Name9" presStyleLbl="parChTrans1D2" presStyleIdx="0" presStyleCnt="7"/>
      <dgm:spPr/>
      <dgm:t>
        <a:bodyPr/>
        <a:lstStyle/>
        <a:p>
          <a:endParaRPr lang="en-US"/>
        </a:p>
      </dgm:t>
    </dgm:pt>
    <dgm:pt modelId="{07B47B56-C9FA-40CE-9423-E4549FF54770}" type="pres">
      <dgm:prSet presAssocID="{BE260612-7056-4F56-B5E1-2098B8AA8201}" presName="connTx" presStyleLbl="parChTrans1D2" presStyleIdx="0" presStyleCnt="7"/>
      <dgm:spPr/>
      <dgm:t>
        <a:bodyPr/>
        <a:lstStyle/>
        <a:p>
          <a:endParaRPr lang="en-US"/>
        </a:p>
      </dgm:t>
    </dgm:pt>
    <dgm:pt modelId="{201C8D58-BF25-49DE-8724-746721735F45}" type="pres">
      <dgm:prSet presAssocID="{E08D7435-5EEE-47A3-AEDC-997258EB7BBB}" presName="node" presStyleLbl="node1" presStyleIdx="0" presStyleCnt="7" custScaleX="200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FAE61-2801-485F-91B3-D70A9B14479A}" type="pres">
      <dgm:prSet presAssocID="{260C2942-301A-46B3-AB8E-8EF328C35742}" presName="Name9" presStyleLbl="parChTrans1D2" presStyleIdx="1" presStyleCnt="7"/>
      <dgm:spPr/>
      <dgm:t>
        <a:bodyPr/>
        <a:lstStyle/>
        <a:p>
          <a:endParaRPr lang="en-US"/>
        </a:p>
      </dgm:t>
    </dgm:pt>
    <dgm:pt modelId="{27BCAA33-A7FD-40A8-A27A-3FF579EFCF97}" type="pres">
      <dgm:prSet presAssocID="{260C2942-301A-46B3-AB8E-8EF328C3574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4AD0B990-4362-407A-8B61-1C4ED11E385F}" type="pres">
      <dgm:prSet presAssocID="{F2105EFB-F1E4-407E-AF96-F6B40F9DF71C}" presName="node" presStyleLbl="node1" presStyleIdx="1" presStyleCnt="7" custScaleX="206133" custRadScaleRad="102852" custRadScaleInc="1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C6177-B3E1-4DC9-810E-DD9A7EAC1881}" type="pres">
      <dgm:prSet presAssocID="{1EEC6161-2E29-46CD-AD55-E3A12910983A}" presName="Name9" presStyleLbl="parChTrans1D2" presStyleIdx="2" presStyleCnt="7"/>
      <dgm:spPr/>
      <dgm:t>
        <a:bodyPr/>
        <a:lstStyle/>
        <a:p>
          <a:endParaRPr lang="en-US"/>
        </a:p>
      </dgm:t>
    </dgm:pt>
    <dgm:pt modelId="{3EC29EF0-D286-4F0B-938F-8606DB45A5B8}" type="pres">
      <dgm:prSet presAssocID="{1EEC6161-2E29-46CD-AD55-E3A12910983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B5009C1B-0305-4DDA-B8AF-2BF361342146}" type="pres">
      <dgm:prSet presAssocID="{A15D4914-99E7-45B8-BB0B-F61ABEBAF26E}" presName="node" presStyleLbl="node1" presStyleIdx="2" presStyleCnt="7" custScaleX="182015" custScaleY="134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5D67B-B33A-4D71-A156-0471ACF30452}" type="pres">
      <dgm:prSet presAssocID="{DA7208B5-F9BE-4FFA-B155-0D1BDC206016}" presName="Name9" presStyleLbl="parChTrans1D2" presStyleIdx="3" presStyleCnt="7"/>
      <dgm:spPr/>
      <dgm:t>
        <a:bodyPr/>
        <a:lstStyle/>
        <a:p>
          <a:endParaRPr lang="en-US"/>
        </a:p>
      </dgm:t>
    </dgm:pt>
    <dgm:pt modelId="{3CDBD68C-238A-44B6-8219-86C8325B93B7}" type="pres">
      <dgm:prSet presAssocID="{DA7208B5-F9BE-4FFA-B155-0D1BDC20601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14428F8-E928-4359-9ED8-275B4DBA494D}" type="pres">
      <dgm:prSet presAssocID="{2417C5E4-D179-4737-9B9B-741972FE2DFC}" presName="node" presStyleLbl="node1" presStyleIdx="3" presStyleCnt="7" custScaleX="13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01E0E-9570-4E0B-9724-4E1DB2EF5183}" type="pres">
      <dgm:prSet presAssocID="{040FAAFD-7F26-4066-8E9A-8FAF70842959}" presName="Name9" presStyleLbl="parChTrans1D2" presStyleIdx="4" presStyleCnt="7"/>
      <dgm:spPr/>
      <dgm:t>
        <a:bodyPr/>
        <a:lstStyle/>
        <a:p>
          <a:endParaRPr lang="en-US"/>
        </a:p>
      </dgm:t>
    </dgm:pt>
    <dgm:pt modelId="{0684E520-E27C-461E-B10A-AF509668F94A}" type="pres">
      <dgm:prSet presAssocID="{040FAAFD-7F26-4066-8E9A-8FAF70842959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5BC1901-CDF6-4221-9C71-2E4C9A5AD9B1}" type="pres">
      <dgm:prSet presAssocID="{3F0F1E30-F7F9-4424-8173-A7B8E64A97D0}" presName="node" presStyleLbl="node1" presStyleIdx="4" presStyleCnt="7" custScaleX="208476" custScaleY="129971" custRadScaleRad="100294" custRadScaleInc="11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1A9E6-92F4-462E-81C4-068F37B76D48}" type="pres">
      <dgm:prSet presAssocID="{BDA5CFFD-0C69-4AAE-ADBE-F6A10DFF9B2B}" presName="Name9" presStyleLbl="parChTrans1D2" presStyleIdx="5" presStyleCnt="7"/>
      <dgm:spPr/>
      <dgm:t>
        <a:bodyPr/>
        <a:lstStyle/>
        <a:p>
          <a:endParaRPr lang="en-US"/>
        </a:p>
      </dgm:t>
    </dgm:pt>
    <dgm:pt modelId="{F1402F1B-48CE-4347-AAE9-74C4068587E8}" type="pres">
      <dgm:prSet presAssocID="{BDA5CFFD-0C69-4AAE-ADBE-F6A10DFF9B2B}" presName="connTx" presStyleLbl="parChTrans1D2" presStyleIdx="5" presStyleCnt="7"/>
      <dgm:spPr/>
      <dgm:t>
        <a:bodyPr/>
        <a:lstStyle/>
        <a:p>
          <a:endParaRPr lang="en-US"/>
        </a:p>
      </dgm:t>
    </dgm:pt>
    <dgm:pt modelId="{E70994BD-147A-47E1-AA0A-FECCD19B7164}" type="pres">
      <dgm:prSet presAssocID="{24DF9E8E-AF8D-4C4F-99F0-CB938F64AD5E}" presName="node" presStyleLbl="node1" presStyleIdx="5" presStyleCnt="7" custScaleX="226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25596-C6F4-44E5-9F40-790B293764B5}" type="pres">
      <dgm:prSet presAssocID="{E3BCD270-86C2-4512-B6A3-37A58F00F84F}" presName="Name9" presStyleLbl="parChTrans1D2" presStyleIdx="6" presStyleCnt="7"/>
      <dgm:spPr/>
      <dgm:t>
        <a:bodyPr/>
        <a:lstStyle/>
        <a:p>
          <a:endParaRPr lang="en-US"/>
        </a:p>
      </dgm:t>
    </dgm:pt>
    <dgm:pt modelId="{FE02D5F9-536F-4A44-A8ED-2D5752303A7D}" type="pres">
      <dgm:prSet presAssocID="{E3BCD270-86C2-4512-B6A3-37A58F00F84F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E341594-58F7-466A-954B-2C4C034BB63D}" type="pres">
      <dgm:prSet presAssocID="{820A9ED8-E669-454D-B2DD-4FC717D01B6F}" presName="node" presStyleLbl="node1" presStyleIdx="6" presStyleCnt="7" custScaleX="209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AF0502-C6AB-4769-9E55-D450DC3C7526}" type="presOf" srcId="{BE260612-7056-4F56-B5E1-2098B8AA8201}" destId="{07B47B56-C9FA-40CE-9423-E4549FF54770}" srcOrd="1" destOrd="0" presId="urn:microsoft.com/office/officeart/2005/8/layout/radial1"/>
    <dgm:cxn modelId="{A2E89DA9-20C2-4876-A4EA-1601E4676314}" type="presOf" srcId="{DA7208B5-F9BE-4FFA-B155-0D1BDC206016}" destId="{C105D67B-B33A-4D71-A156-0471ACF30452}" srcOrd="0" destOrd="0" presId="urn:microsoft.com/office/officeart/2005/8/layout/radial1"/>
    <dgm:cxn modelId="{1B6CF6D0-8AE7-478B-B3B8-FD1724BDBAB2}" type="presOf" srcId="{1EEC6161-2E29-46CD-AD55-E3A12910983A}" destId="{3EC29EF0-D286-4F0B-938F-8606DB45A5B8}" srcOrd="1" destOrd="0" presId="urn:microsoft.com/office/officeart/2005/8/layout/radial1"/>
    <dgm:cxn modelId="{B1D8C09D-2516-48F9-B801-16BAF3835255}" type="presOf" srcId="{BDA5CFFD-0C69-4AAE-ADBE-F6A10DFF9B2B}" destId="{F1402F1B-48CE-4347-AAE9-74C4068587E8}" srcOrd="1" destOrd="0" presId="urn:microsoft.com/office/officeart/2005/8/layout/radial1"/>
    <dgm:cxn modelId="{8FB4E6ED-F39C-49B0-B04F-E6355CAF27A4}" type="presOf" srcId="{2417C5E4-D179-4737-9B9B-741972FE2DFC}" destId="{114428F8-E928-4359-9ED8-275B4DBA494D}" srcOrd="0" destOrd="0" presId="urn:microsoft.com/office/officeart/2005/8/layout/radial1"/>
    <dgm:cxn modelId="{80402990-2F64-4919-A2BC-2BB2534E2FE7}" srcId="{5120E64E-C875-42F5-BA9F-4D06BC4F0586}" destId="{F2105EFB-F1E4-407E-AF96-F6B40F9DF71C}" srcOrd="1" destOrd="0" parTransId="{260C2942-301A-46B3-AB8E-8EF328C35742}" sibTransId="{8F8B540D-AF4E-4861-8584-B7D30D3B509F}"/>
    <dgm:cxn modelId="{370F7880-144A-49D9-B0E5-752EE7A04816}" type="presOf" srcId="{E3BCD270-86C2-4512-B6A3-37A58F00F84F}" destId="{B7825596-C6F4-44E5-9F40-790B293764B5}" srcOrd="0" destOrd="0" presId="urn:microsoft.com/office/officeart/2005/8/layout/radial1"/>
    <dgm:cxn modelId="{F22153A2-959A-4363-A958-60C98C032402}" srcId="{5120E64E-C875-42F5-BA9F-4D06BC4F0586}" destId="{24DF9E8E-AF8D-4C4F-99F0-CB938F64AD5E}" srcOrd="5" destOrd="0" parTransId="{BDA5CFFD-0C69-4AAE-ADBE-F6A10DFF9B2B}" sibTransId="{C5AF3B1A-8043-433E-AE88-66F2B98058A4}"/>
    <dgm:cxn modelId="{DB321E42-2691-4533-B1BA-E28B6CE75B85}" type="presOf" srcId="{5120E64E-C875-42F5-BA9F-4D06BC4F0586}" destId="{07D79519-D2F5-4860-84EE-BBA256D750BC}" srcOrd="0" destOrd="0" presId="urn:microsoft.com/office/officeart/2005/8/layout/radial1"/>
    <dgm:cxn modelId="{E9752674-FEF4-4E49-A3F3-D7E62FF2B9CA}" type="presOf" srcId="{BE260612-7056-4F56-B5E1-2098B8AA8201}" destId="{F29DC666-C747-472A-A889-5ACBB40E56E0}" srcOrd="0" destOrd="0" presId="urn:microsoft.com/office/officeart/2005/8/layout/radial1"/>
    <dgm:cxn modelId="{DC8F4B6E-C934-41AB-A454-844AA2FA9118}" srcId="{26804B01-EA3F-4CA8-915D-FD272A208086}" destId="{5120E64E-C875-42F5-BA9F-4D06BC4F0586}" srcOrd="0" destOrd="0" parTransId="{2DB62BDD-6C74-4C13-A622-3D553F2664AF}" sibTransId="{D8F76C87-B051-4DE8-AB53-B9BFCA1BE9CC}"/>
    <dgm:cxn modelId="{B54455B7-20F0-4094-993A-51F687062CFF}" srcId="{5120E64E-C875-42F5-BA9F-4D06BC4F0586}" destId="{3F0F1E30-F7F9-4424-8173-A7B8E64A97D0}" srcOrd="4" destOrd="0" parTransId="{040FAAFD-7F26-4066-8E9A-8FAF70842959}" sibTransId="{DE18F44E-7D05-43D3-A98D-53CD1AB5E13C}"/>
    <dgm:cxn modelId="{926E3D10-6293-4649-A714-C1B80B08263A}" srcId="{5120E64E-C875-42F5-BA9F-4D06BC4F0586}" destId="{E08D7435-5EEE-47A3-AEDC-997258EB7BBB}" srcOrd="0" destOrd="0" parTransId="{BE260612-7056-4F56-B5E1-2098B8AA8201}" sibTransId="{08299A0C-42A3-4DC8-938F-1A4179DA6230}"/>
    <dgm:cxn modelId="{02B5ECEE-D268-474E-A992-2F0DD191C619}" type="presOf" srcId="{BDA5CFFD-0C69-4AAE-ADBE-F6A10DFF9B2B}" destId="{04F1A9E6-92F4-462E-81C4-068F37B76D48}" srcOrd="0" destOrd="0" presId="urn:microsoft.com/office/officeart/2005/8/layout/radial1"/>
    <dgm:cxn modelId="{C626324F-7E04-49FB-A1BE-488CFAF87606}" type="presOf" srcId="{24DF9E8E-AF8D-4C4F-99F0-CB938F64AD5E}" destId="{E70994BD-147A-47E1-AA0A-FECCD19B7164}" srcOrd="0" destOrd="0" presId="urn:microsoft.com/office/officeart/2005/8/layout/radial1"/>
    <dgm:cxn modelId="{4DB4DBF7-FE17-49E3-B156-B4BDADECAC49}" type="presOf" srcId="{820A9ED8-E669-454D-B2DD-4FC717D01B6F}" destId="{9E341594-58F7-466A-954B-2C4C034BB63D}" srcOrd="0" destOrd="0" presId="urn:microsoft.com/office/officeart/2005/8/layout/radial1"/>
    <dgm:cxn modelId="{E0B1B3AC-8D77-4ED7-A959-DE6AC311EE96}" type="presOf" srcId="{1EEC6161-2E29-46CD-AD55-E3A12910983A}" destId="{9ADC6177-B3E1-4DC9-810E-DD9A7EAC1881}" srcOrd="0" destOrd="0" presId="urn:microsoft.com/office/officeart/2005/8/layout/radial1"/>
    <dgm:cxn modelId="{C5CD9BFC-5B22-4019-A187-B262446C2491}" srcId="{5120E64E-C875-42F5-BA9F-4D06BC4F0586}" destId="{820A9ED8-E669-454D-B2DD-4FC717D01B6F}" srcOrd="6" destOrd="0" parTransId="{E3BCD270-86C2-4512-B6A3-37A58F00F84F}" sibTransId="{A078692F-19F8-470F-8F6A-36593CD0AD31}"/>
    <dgm:cxn modelId="{421C6E0F-CEAD-4B9E-8545-FF9EE8811C67}" srcId="{5120E64E-C875-42F5-BA9F-4D06BC4F0586}" destId="{A15D4914-99E7-45B8-BB0B-F61ABEBAF26E}" srcOrd="2" destOrd="0" parTransId="{1EEC6161-2E29-46CD-AD55-E3A12910983A}" sibTransId="{52CDF7CC-9E79-45F7-BDDA-4F7294710220}"/>
    <dgm:cxn modelId="{4E1DF014-2164-4A32-93E4-6AED8E54A3A6}" type="presOf" srcId="{26804B01-EA3F-4CA8-915D-FD272A208086}" destId="{8C2EB641-AE0E-490B-B505-B95561DA2391}" srcOrd="0" destOrd="0" presId="urn:microsoft.com/office/officeart/2005/8/layout/radial1"/>
    <dgm:cxn modelId="{FFA20B87-2145-4781-92F9-FD5A17EAF6B6}" type="presOf" srcId="{F2105EFB-F1E4-407E-AF96-F6B40F9DF71C}" destId="{4AD0B990-4362-407A-8B61-1C4ED11E385F}" srcOrd="0" destOrd="0" presId="urn:microsoft.com/office/officeart/2005/8/layout/radial1"/>
    <dgm:cxn modelId="{095084F4-4999-40FB-9DA8-6B9959E2075E}" type="presOf" srcId="{260C2942-301A-46B3-AB8E-8EF328C35742}" destId="{27BCAA33-A7FD-40A8-A27A-3FF579EFCF97}" srcOrd="1" destOrd="0" presId="urn:microsoft.com/office/officeart/2005/8/layout/radial1"/>
    <dgm:cxn modelId="{13AC22A0-3E1A-47FA-BB80-6C7727110B08}" type="presOf" srcId="{DA7208B5-F9BE-4FFA-B155-0D1BDC206016}" destId="{3CDBD68C-238A-44B6-8219-86C8325B93B7}" srcOrd="1" destOrd="0" presId="urn:microsoft.com/office/officeart/2005/8/layout/radial1"/>
    <dgm:cxn modelId="{65F26408-4392-4CB7-8AF4-5709B9CC16FF}" type="presOf" srcId="{260C2942-301A-46B3-AB8E-8EF328C35742}" destId="{0DDFAE61-2801-485F-91B3-D70A9B14479A}" srcOrd="0" destOrd="0" presId="urn:microsoft.com/office/officeart/2005/8/layout/radial1"/>
    <dgm:cxn modelId="{CC5A6199-CC7A-490E-BE19-CA7E3A6EB6F2}" type="presOf" srcId="{E08D7435-5EEE-47A3-AEDC-997258EB7BBB}" destId="{201C8D58-BF25-49DE-8724-746721735F45}" srcOrd="0" destOrd="0" presId="urn:microsoft.com/office/officeart/2005/8/layout/radial1"/>
    <dgm:cxn modelId="{8643536A-FD05-43A6-9D08-2A8F0FDEE4FA}" type="presOf" srcId="{040FAAFD-7F26-4066-8E9A-8FAF70842959}" destId="{0684E520-E27C-461E-B10A-AF509668F94A}" srcOrd="1" destOrd="0" presId="urn:microsoft.com/office/officeart/2005/8/layout/radial1"/>
    <dgm:cxn modelId="{989F63EE-71C7-484F-A3D2-23C0C24A488F}" type="presOf" srcId="{040FAAFD-7F26-4066-8E9A-8FAF70842959}" destId="{43101E0E-9570-4E0B-9724-4E1DB2EF5183}" srcOrd="0" destOrd="0" presId="urn:microsoft.com/office/officeart/2005/8/layout/radial1"/>
    <dgm:cxn modelId="{2471FD5A-1D15-4EDF-B58E-D446BA9DCBA8}" srcId="{5120E64E-C875-42F5-BA9F-4D06BC4F0586}" destId="{2417C5E4-D179-4737-9B9B-741972FE2DFC}" srcOrd="3" destOrd="0" parTransId="{DA7208B5-F9BE-4FFA-B155-0D1BDC206016}" sibTransId="{D7942546-AFA4-4A06-A7CE-28F4970B4EF8}"/>
    <dgm:cxn modelId="{38B8E949-F65E-4EE0-988F-EE5C0643C896}" type="presOf" srcId="{3F0F1E30-F7F9-4424-8173-A7B8E64A97D0}" destId="{E5BC1901-CDF6-4221-9C71-2E4C9A5AD9B1}" srcOrd="0" destOrd="0" presId="urn:microsoft.com/office/officeart/2005/8/layout/radial1"/>
    <dgm:cxn modelId="{7D2A3D14-7725-499E-9852-F7115BC4A98D}" type="presOf" srcId="{E3BCD270-86C2-4512-B6A3-37A58F00F84F}" destId="{FE02D5F9-536F-4A44-A8ED-2D5752303A7D}" srcOrd="1" destOrd="0" presId="urn:microsoft.com/office/officeart/2005/8/layout/radial1"/>
    <dgm:cxn modelId="{6E048894-B45F-4ED6-9D9C-DABBD1AF9666}" type="presOf" srcId="{A15D4914-99E7-45B8-BB0B-F61ABEBAF26E}" destId="{B5009C1B-0305-4DDA-B8AF-2BF361342146}" srcOrd="0" destOrd="0" presId="urn:microsoft.com/office/officeart/2005/8/layout/radial1"/>
    <dgm:cxn modelId="{6C92C798-4124-429F-8B98-A9EA6B55389A}" type="presParOf" srcId="{8C2EB641-AE0E-490B-B505-B95561DA2391}" destId="{07D79519-D2F5-4860-84EE-BBA256D750BC}" srcOrd="0" destOrd="0" presId="urn:microsoft.com/office/officeart/2005/8/layout/radial1"/>
    <dgm:cxn modelId="{71E1E937-E023-4C37-8C45-6A2A07CCFE53}" type="presParOf" srcId="{8C2EB641-AE0E-490B-B505-B95561DA2391}" destId="{F29DC666-C747-472A-A889-5ACBB40E56E0}" srcOrd="1" destOrd="0" presId="urn:microsoft.com/office/officeart/2005/8/layout/radial1"/>
    <dgm:cxn modelId="{9E1121E7-63E0-40B4-BBAE-E358DDBE81C0}" type="presParOf" srcId="{F29DC666-C747-472A-A889-5ACBB40E56E0}" destId="{07B47B56-C9FA-40CE-9423-E4549FF54770}" srcOrd="0" destOrd="0" presId="urn:microsoft.com/office/officeart/2005/8/layout/radial1"/>
    <dgm:cxn modelId="{4B353A1F-3856-411E-8871-D7C89B5BF87A}" type="presParOf" srcId="{8C2EB641-AE0E-490B-B505-B95561DA2391}" destId="{201C8D58-BF25-49DE-8724-746721735F45}" srcOrd="2" destOrd="0" presId="urn:microsoft.com/office/officeart/2005/8/layout/radial1"/>
    <dgm:cxn modelId="{C45703C5-9AEC-43E5-B091-A9B47AA9396B}" type="presParOf" srcId="{8C2EB641-AE0E-490B-B505-B95561DA2391}" destId="{0DDFAE61-2801-485F-91B3-D70A9B14479A}" srcOrd="3" destOrd="0" presId="urn:microsoft.com/office/officeart/2005/8/layout/radial1"/>
    <dgm:cxn modelId="{5E1AAB3E-424F-4F7E-9BE2-C45C24E1BE51}" type="presParOf" srcId="{0DDFAE61-2801-485F-91B3-D70A9B14479A}" destId="{27BCAA33-A7FD-40A8-A27A-3FF579EFCF97}" srcOrd="0" destOrd="0" presId="urn:microsoft.com/office/officeart/2005/8/layout/radial1"/>
    <dgm:cxn modelId="{9D62C746-510A-4750-BC77-660E14B08BD9}" type="presParOf" srcId="{8C2EB641-AE0E-490B-B505-B95561DA2391}" destId="{4AD0B990-4362-407A-8B61-1C4ED11E385F}" srcOrd="4" destOrd="0" presId="urn:microsoft.com/office/officeart/2005/8/layout/radial1"/>
    <dgm:cxn modelId="{0BA80C9F-3AA5-4C58-AD67-DC2A6DC930AB}" type="presParOf" srcId="{8C2EB641-AE0E-490B-B505-B95561DA2391}" destId="{9ADC6177-B3E1-4DC9-810E-DD9A7EAC1881}" srcOrd="5" destOrd="0" presId="urn:microsoft.com/office/officeart/2005/8/layout/radial1"/>
    <dgm:cxn modelId="{F42B43BC-3494-40F9-BEB8-819BF3C7249C}" type="presParOf" srcId="{9ADC6177-B3E1-4DC9-810E-DD9A7EAC1881}" destId="{3EC29EF0-D286-4F0B-938F-8606DB45A5B8}" srcOrd="0" destOrd="0" presId="urn:microsoft.com/office/officeart/2005/8/layout/radial1"/>
    <dgm:cxn modelId="{30382772-8F80-49E6-93AD-6659F152E8A8}" type="presParOf" srcId="{8C2EB641-AE0E-490B-B505-B95561DA2391}" destId="{B5009C1B-0305-4DDA-B8AF-2BF361342146}" srcOrd="6" destOrd="0" presId="urn:microsoft.com/office/officeart/2005/8/layout/radial1"/>
    <dgm:cxn modelId="{D9D34B9D-3000-42E1-B965-7ECD14B4EC1E}" type="presParOf" srcId="{8C2EB641-AE0E-490B-B505-B95561DA2391}" destId="{C105D67B-B33A-4D71-A156-0471ACF30452}" srcOrd="7" destOrd="0" presId="urn:microsoft.com/office/officeart/2005/8/layout/radial1"/>
    <dgm:cxn modelId="{D5DF6856-FE1C-416F-8591-51C44A9C393E}" type="presParOf" srcId="{C105D67B-B33A-4D71-A156-0471ACF30452}" destId="{3CDBD68C-238A-44B6-8219-86C8325B93B7}" srcOrd="0" destOrd="0" presId="urn:microsoft.com/office/officeart/2005/8/layout/radial1"/>
    <dgm:cxn modelId="{9E298B9A-5673-4CA7-B17E-DDF1209538D8}" type="presParOf" srcId="{8C2EB641-AE0E-490B-B505-B95561DA2391}" destId="{114428F8-E928-4359-9ED8-275B4DBA494D}" srcOrd="8" destOrd="0" presId="urn:microsoft.com/office/officeart/2005/8/layout/radial1"/>
    <dgm:cxn modelId="{433A2423-CA50-4589-BC04-739915D408DA}" type="presParOf" srcId="{8C2EB641-AE0E-490B-B505-B95561DA2391}" destId="{43101E0E-9570-4E0B-9724-4E1DB2EF5183}" srcOrd="9" destOrd="0" presId="urn:microsoft.com/office/officeart/2005/8/layout/radial1"/>
    <dgm:cxn modelId="{1C41E5B0-97EA-4374-AC1E-5456D6228F22}" type="presParOf" srcId="{43101E0E-9570-4E0B-9724-4E1DB2EF5183}" destId="{0684E520-E27C-461E-B10A-AF509668F94A}" srcOrd="0" destOrd="0" presId="urn:microsoft.com/office/officeart/2005/8/layout/radial1"/>
    <dgm:cxn modelId="{F33157B9-6751-4A30-84D7-9B580D8E83EF}" type="presParOf" srcId="{8C2EB641-AE0E-490B-B505-B95561DA2391}" destId="{E5BC1901-CDF6-4221-9C71-2E4C9A5AD9B1}" srcOrd="10" destOrd="0" presId="urn:microsoft.com/office/officeart/2005/8/layout/radial1"/>
    <dgm:cxn modelId="{93F9B847-A58E-4BFF-8247-E60BC54EA29F}" type="presParOf" srcId="{8C2EB641-AE0E-490B-B505-B95561DA2391}" destId="{04F1A9E6-92F4-462E-81C4-068F37B76D48}" srcOrd="11" destOrd="0" presId="urn:microsoft.com/office/officeart/2005/8/layout/radial1"/>
    <dgm:cxn modelId="{5F8D067A-8F70-417C-825B-76B2E1E74A14}" type="presParOf" srcId="{04F1A9E6-92F4-462E-81C4-068F37B76D48}" destId="{F1402F1B-48CE-4347-AAE9-74C4068587E8}" srcOrd="0" destOrd="0" presId="urn:microsoft.com/office/officeart/2005/8/layout/radial1"/>
    <dgm:cxn modelId="{CEBBB9D1-BF3B-41B2-941C-0410CD3194D8}" type="presParOf" srcId="{8C2EB641-AE0E-490B-B505-B95561DA2391}" destId="{E70994BD-147A-47E1-AA0A-FECCD19B7164}" srcOrd="12" destOrd="0" presId="urn:microsoft.com/office/officeart/2005/8/layout/radial1"/>
    <dgm:cxn modelId="{EEE61517-908B-4C0E-A57B-16BEA4E443FF}" type="presParOf" srcId="{8C2EB641-AE0E-490B-B505-B95561DA2391}" destId="{B7825596-C6F4-44E5-9F40-790B293764B5}" srcOrd="13" destOrd="0" presId="urn:microsoft.com/office/officeart/2005/8/layout/radial1"/>
    <dgm:cxn modelId="{C2629E31-B3D2-4166-948B-1D2DEAC44DB5}" type="presParOf" srcId="{B7825596-C6F4-44E5-9F40-790B293764B5}" destId="{FE02D5F9-536F-4A44-A8ED-2D5752303A7D}" srcOrd="0" destOrd="0" presId="urn:microsoft.com/office/officeart/2005/8/layout/radial1"/>
    <dgm:cxn modelId="{3CBEA085-37EA-45B5-86CC-4BD54ED6D711}" type="presParOf" srcId="{8C2EB641-AE0E-490B-B505-B95561DA2391}" destId="{9E341594-58F7-466A-954B-2C4C034BB63D}" srcOrd="14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449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22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17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1530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095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77417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16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15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38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956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6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21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049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919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74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190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77E8C7-08E9-4BB0-9BA3-2C9A4547B43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1CD67E-D378-4C3E-A47E-D2B9A5C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4410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5703062" y="6102350"/>
            <a:ext cx="953326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 আলোচনা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ounded Rectangle 4">
            <a:hlinkClick r:id="" action="ppaction://noaction"/>
          </p:cNvPr>
          <p:cNvSpPr/>
          <p:nvPr/>
        </p:nvSpPr>
        <p:spPr>
          <a:xfrm>
            <a:off x="6719062" y="6099226"/>
            <a:ext cx="953326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7707170" y="6110946"/>
            <a:ext cx="953326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ounded Rectangle 6">
            <a:hlinkClick r:id="" action="ppaction://noaction"/>
          </p:cNvPr>
          <p:cNvSpPr/>
          <p:nvPr/>
        </p:nvSpPr>
        <p:spPr>
          <a:xfrm>
            <a:off x="8660496" y="6099226"/>
            <a:ext cx="940626" cy="381000"/>
          </a:xfrm>
          <a:prstGeom prst="roundRect">
            <a:avLst>
              <a:gd name="adj" fmla="val 46131"/>
            </a:avLst>
          </a:prstGeom>
          <a:solidFill>
            <a:srgbClr val="00206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9696867" y="6115050"/>
            <a:ext cx="822858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1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3708172" y="6099226"/>
            <a:ext cx="953326" cy="381000"/>
          </a:xfrm>
          <a:prstGeom prst="roundRect">
            <a:avLst>
              <a:gd name="adj" fmla="val 4613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1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2716896" y="6102350"/>
            <a:ext cx="953326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rId3" action="ppaction://hlinksldjump"/>
              </a:rPr>
              <a:t>পরিচিতি</a:t>
            </a:r>
            <a:endParaRPr lang="en-US" sz="1400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4684256" y="6100454"/>
            <a:ext cx="953326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bn-BD" sz="1200" b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ঘোষনা</a:t>
            </a:r>
            <a:endParaRPr lang="en-US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500188" y="6099226"/>
            <a:ext cx="1178608" cy="381000"/>
          </a:xfrm>
          <a:prstGeom prst="roundRect">
            <a:avLst>
              <a:gd name="adj" fmla="val 46131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শুভেচ্ছা বিনিময়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36688" y="6026150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36688" y="6572250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36688" y="1011507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96" y="249507"/>
            <a:ext cx="716484" cy="716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>
            <a:off x="1436688" y="173307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9908856" y="365274"/>
            <a:ext cx="612137" cy="493833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End 18">
            <a:hlinkClick r:id="" action="ppaction://hlinkshowjump?jump=lastslide" highlightClick="1"/>
          </p:cNvPr>
          <p:cNvSpPr/>
          <p:nvPr/>
        </p:nvSpPr>
        <p:spPr>
          <a:xfrm>
            <a:off x="9298756" y="359990"/>
            <a:ext cx="574405" cy="497942"/>
          </a:xfrm>
          <a:prstGeom prst="actionButtonEn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612188" y="359990"/>
            <a:ext cx="650960" cy="4979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7926388" y="359990"/>
            <a:ext cx="650960" cy="497942"/>
          </a:xfrm>
          <a:prstGeom prst="actionButtonBackPreviou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eginning 21">
            <a:hlinkClick r:id="" action="ppaction://hlinkshowjump?jump=firstslide" highlightClick="1"/>
          </p:cNvPr>
          <p:cNvSpPr/>
          <p:nvPr/>
        </p:nvSpPr>
        <p:spPr>
          <a:xfrm>
            <a:off x="7233825" y="365273"/>
            <a:ext cx="654463" cy="493833"/>
          </a:xfrm>
          <a:prstGeom prst="actionButtonBeginning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88" y="1130553"/>
            <a:ext cx="9083037" cy="48193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36688" y="1611264"/>
            <a:ext cx="91567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66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115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81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6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9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9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 rev="1"/>
      <p:bldP spid="8" grpId="0" build="p" animBg="1" rev="1"/>
      <p:bldP spid="9" grpId="0" build="p" animBg="1"/>
      <p:bldP spid="10" grpId="0" build="p" animBg="1"/>
      <p:bldP spid="11" grpId="0" build="p" animBg="1"/>
      <p:bldP spid="12" grpId="0" build="p" animBg="1"/>
      <p:bldP spid="2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851" y="1596453"/>
            <a:ext cx="522882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অর্থ-বৃদ্ধি</a:t>
            </a:r>
            <a:endParaRPr lang="bn-BD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2" y="2823271"/>
            <a:ext cx="5389123" cy="3560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4737" y="1528061"/>
            <a:ext cx="5997263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অর্থ-পবিত্রতা</a:t>
            </a:r>
            <a:endParaRPr lang="bn-BD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2686486"/>
            <a:ext cx="5512158" cy="3697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6843" y="205040"/>
            <a:ext cx="3863662" cy="1171277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94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31" y="933492"/>
            <a:ext cx="12919165" cy="6111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023" y="225606"/>
            <a:ext cx="6324631" cy="707886"/>
          </a:xfrm>
          <a:prstGeom prst="homePlate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কর-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2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784" y="616005"/>
            <a:ext cx="3258355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কর্মপত্র-২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4" y="1645920"/>
            <a:ext cx="10607039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ফরয হওয়ার শর্ত সমূহ লিখ।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4069" y="2534195"/>
            <a:ext cx="5354485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 ১০ মিনিট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7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21808488"/>
              </p:ext>
            </p:extLst>
          </p:nvPr>
        </p:nvGraphicFramePr>
        <p:xfrm>
          <a:off x="746975" y="154546"/>
          <a:ext cx="10766737" cy="6310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6976" y="244698"/>
            <a:ext cx="211379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1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9519-D2F5-4860-84EE-BBA256D75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7D79519-D2F5-4860-84EE-BBA256D75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9DC666-C747-472A-A889-5ACBB40E5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F29DC666-C747-472A-A889-5ACBB40E5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1C8D58-BF25-49DE-8724-746721735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01C8D58-BF25-49DE-8724-746721735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DFAE61-2801-485F-91B3-D70A9B144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0DDFAE61-2801-485F-91B3-D70A9B144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D0B990-4362-407A-8B61-1C4ED11E3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AD0B990-4362-407A-8B61-1C4ED11E3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DC6177-B3E1-4DC9-810E-DD9A7EAC1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9ADC6177-B3E1-4DC9-810E-DD9A7EAC1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009C1B-0305-4DDA-B8AF-2BF361342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5009C1B-0305-4DDA-B8AF-2BF361342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D67B-B33A-4D71-A156-0471ACF30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C105D67B-B33A-4D71-A156-0471ACF30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428F8-E928-4359-9ED8-275B4DBA4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114428F8-E928-4359-9ED8-275B4DBA4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01E0E-9570-4E0B-9724-4E1DB2EF5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43101E0E-9570-4E0B-9724-4E1DB2EF5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BC1901-CDF6-4221-9C71-2E4C9A5AD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E5BC1901-CDF6-4221-9C71-2E4C9A5AD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1A9E6-92F4-462E-81C4-068F37B76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04F1A9E6-92F4-462E-81C4-068F37B76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0994BD-147A-47E1-AA0A-FECCD19B7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E70994BD-147A-47E1-AA0A-FECCD19B7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825596-C6F4-44E5-9F40-790B29376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B7825596-C6F4-44E5-9F40-790B29376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41594-58F7-466A-954B-2C4C034BB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9E341594-58F7-466A-954B-2C4C034BB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3667"/>
            <a:ext cx="5847008" cy="3896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00" y="1"/>
            <a:ext cx="3445099" cy="2223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79454" cy="2858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5" y="3183667"/>
            <a:ext cx="4445724" cy="2217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99430" y="2335712"/>
            <a:ext cx="11333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2432" y="5575179"/>
            <a:ext cx="180733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রৌপ্য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1897" y="0"/>
            <a:ext cx="2899218" cy="148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ও চিন্তা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18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4119" y="618185"/>
            <a:ext cx="3065171" cy="1123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কর্মপত্র-৩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1567543"/>
            <a:ext cx="12192000" cy="158778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নিসাব কাকে বলে? টাকা, স্বর্ণ ও রৌপ্যের নিসাব কত?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71" y="3361386"/>
            <a:ext cx="676968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১৫ মিনিট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7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8513" y="489397"/>
            <a:ext cx="2588654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00846"/>
            <a:ext cx="12191999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 সাড়ে সাত তোলা বা সমপরিমান সম্পদ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রৌপ্য সাড়ে বাহান্ন তোলা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সমপরিমান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7583" y="1580606"/>
            <a:ext cx="9813702" cy="19409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নিসাব অর্থ- নির্ধারিত পরিমান।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ফরজ হওয়ার নির্ধারিত পরিমান সম্পদকে নিসাব বলে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5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833" y="375152"/>
            <a:ext cx="4829578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793"/>
            <a:ext cx="870611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ধনিদের সম্পদে কাদের হক রয়েছে?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067" y="3766308"/>
            <a:ext cx="7650051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মুসলমানের        খ। হিন্দুদের 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গরিবের 	       ঘ। সকলের 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284113" y="4601770"/>
                <a:ext cx="785611" cy="39523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13" y="4601770"/>
                <a:ext cx="785611" cy="39523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747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679" y="182880"/>
            <a:ext cx="8525814" cy="3214152"/>
          </a:xfrm>
          <a:prstGeom prst="flowChartPunchedTape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 সাহেব একজন ধনি মানুষ । তিনি পাঁচ ওয়াক্ত নামাজ পড়লেও যাকাত প্রদানে গড়িমশি করে।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851" y="2782389"/>
            <a:ext cx="1148795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যাকাত কাকে বলে।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যাকাতের দুইটি নৈতিক গুরুত্ব লিখ।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ামাল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সাহেবের যাকাত প্রদানে অনিহার পরিনতি কি হতে পারে? ব্যাখ্যা কর।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8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965" y="0"/>
            <a:ext cx="6896637" cy="844808"/>
          </a:xfrm>
          <a:prstGeom prst="ribbon2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920" y="5938599"/>
            <a:ext cx="8895806" cy="8512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ধর্মীয় ও সামাজিক তাৎপর্য বর্ণনা কর।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849086"/>
            <a:ext cx="8046719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74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0" y="0"/>
            <a:ext cx="12191999" cy="6858000"/>
          </a:xfrm>
          <a:prstGeom prst="irregularSeal2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 রহমান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মোহরা এস,কে,কিউ বালিকা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কলেজ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চান্দগাঁও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মুঠোফোন-০১৮১৫-৩৫৬৬৬২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ojib Skq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057099" cy="3125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0_DSCN0312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8341" y="0"/>
            <a:ext cx="3293660" cy="2620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27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67892"/>
            <a:ext cx="10067787" cy="63472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6811" y="1092992"/>
            <a:ext cx="78401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1971674" y="5997178"/>
            <a:ext cx="8501061" cy="617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8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rev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280160"/>
            <a:ext cx="11582400" cy="480131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5"/>
            <a:r>
              <a:rPr lang="bn-BD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</a:p>
          <a:p>
            <a:pPr lvl="5"/>
            <a:r>
              <a:rPr lang="bn-BD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বিষয়-ইসলাম ও নৈতিক শিক্ষা </a:t>
            </a:r>
          </a:p>
          <a:p>
            <a:pPr lvl="5"/>
            <a:r>
              <a:rPr lang="bn-BD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দ্বিতীয় (ইবাদত)</a:t>
            </a:r>
            <a:r>
              <a:rPr lang="en-US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/>
            <a:r>
              <a:rPr lang="bn-BD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১ ও ২ </a:t>
            </a:r>
          </a:p>
          <a:p>
            <a:pPr lvl="5"/>
            <a:r>
              <a:rPr lang="bn-BD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</a:p>
          <a:p>
            <a:pPr lvl="5"/>
            <a:r>
              <a:rPr lang="bn-BD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 ২২/০৩</a:t>
            </a:r>
            <a:r>
              <a:rPr lang="en-US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48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খ্রিষ্টাব্দ </a:t>
            </a:r>
          </a:p>
          <a:p>
            <a:pPr lvl="5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4377" y="0"/>
            <a:ext cx="8307977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</p:txBody>
      </p:sp>
    </p:spTree>
    <p:extLst>
      <p:ext uri="{BB962C8B-B14F-4D97-AF65-F5344CB8AC3E}">
        <p14:creationId xmlns="" xmlns:p14="http://schemas.microsoft.com/office/powerpoint/2010/main" val="18220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2" y="2059545"/>
            <a:ext cx="3954484" cy="3049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79" y="2059544"/>
            <a:ext cx="4680230" cy="30492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5447762"/>
            <a:ext cx="551867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কিসের ছাগল প্রদান করছে?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0675" y="5447763"/>
            <a:ext cx="511887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মানুষ দাঁড়িয়ে আছে?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137232" y="0"/>
            <a:ext cx="7993889" cy="1720566"/>
          </a:xfrm>
          <a:prstGeom prst="wedgeEllipseCallou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7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0" y="1"/>
            <a:ext cx="4819151" cy="2666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02" y="3848715"/>
            <a:ext cx="5265581" cy="274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830" y="2808130"/>
            <a:ext cx="481915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মানুষ আছে যারা তাদের সম্পদ অকাতরে দান করেন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1"/>
            <a:ext cx="4194339" cy="3000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9178" y="3193961"/>
            <a:ext cx="327013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মাল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075" y="6156101"/>
            <a:ext cx="68580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অনেক মানুষ আছে যাদের খোজ নেওয়ার কেঊ নেই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8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37806" y="-391885"/>
            <a:ext cx="7698621" cy="3032054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" y="2429691"/>
            <a:ext cx="12003110" cy="249003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ও যাকাত ফরয হওয়ার শর্ত 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3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129245" y="1648496"/>
            <a:ext cx="6779623" cy="1458533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274" y="3409406"/>
            <a:ext cx="10679532" cy="344859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অর্থ লিখতে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ফরজ হওয়ার শর্ত কি কি লিখতে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নিসাব কি লিখতে পারবে।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751526" y="0"/>
            <a:ext cx="8006428" cy="16484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0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983"/>
            <a:ext cx="6957945" cy="3705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07" y="373488"/>
            <a:ext cx="4374189" cy="2432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131" y="373488"/>
            <a:ext cx="6479178" cy="14061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করঃ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949" y="5550794"/>
            <a:ext cx="495266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বছরান্তে অতিরিক্ত সম্পদ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10" y="2805523"/>
            <a:ext cx="5020490" cy="3068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63841" y="5873959"/>
            <a:ext cx="276568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ছিন্নমুল মানুষ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6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4417" y="309093"/>
            <a:ext cx="3889420" cy="112046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কর্মপত্র-১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5577" y="1463040"/>
            <a:ext cx="9458428" cy="193698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অর্থ কি?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2447" y="3747752"/>
            <a:ext cx="5018528" cy="837127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২ মিনিট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247</TotalTime>
  <Words>340</Words>
  <Application>Microsoft Office PowerPoint</Application>
  <PresentationFormat>Custom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</dc:creator>
  <cp:lastModifiedBy>User</cp:lastModifiedBy>
  <cp:revision>87</cp:revision>
  <dcterms:created xsi:type="dcterms:W3CDTF">2014-03-22T03:02:21Z</dcterms:created>
  <dcterms:modified xsi:type="dcterms:W3CDTF">2021-03-02T04:19:40Z</dcterms:modified>
</cp:coreProperties>
</file>