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0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E5C32-C310-4EF4-82A2-CB4A1CC7A227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EEC7D-4C97-494D-9240-CD918831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EC7D-4C97-494D-9240-CD91883174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3669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" cy="2438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82" y="0"/>
            <a:ext cx="4567535" cy="4648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275" y="0"/>
            <a:ext cx="1828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4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নেটওয়ার্ক কত প্রকার?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D:\Farida\far\sd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799"/>
            <a:ext cx="7315200" cy="29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4495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4" descr="D:\Farida\far\sd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84741"/>
            <a:ext cx="7315200" cy="29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0" y="518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882" y="4191000"/>
            <a:ext cx="9144000" cy="2667000"/>
          </a:xfrm>
          <a:prstGeom prst="roundRect">
            <a:avLst/>
          </a:prstGeom>
          <a:solidFill>
            <a:srgbClr val="00B0F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ভৌগলিক অবস্থান অনু্যায়ী নেটওয়ার্ক সাধারনত</a:t>
            </a:r>
            <a:r>
              <a:rPr lang="bn-BD" sz="44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দুই প্রকার। যথা-</a:t>
            </a:r>
          </a:p>
          <a:p>
            <a:r>
              <a:rPr lang="en-US" sz="4400" i="1" dirty="0">
                <a:solidFill>
                  <a:srgbClr val="FFFF00"/>
                </a:solidFill>
                <a:cs typeface="NikoshBAN" pitchFamily="2" charset="0"/>
              </a:rPr>
              <a:t>1</a:t>
            </a:r>
            <a:r>
              <a:rPr lang="en-US" sz="4400" i="1" dirty="0" smtClean="0">
                <a:solidFill>
                  <a:srgbClr val="FFFF00"/>
                </a:solidFill>
                <a:cs typeface="NikoshBAN" pitchFamily="2" charset="0"/>
              </a:rPr>
              <a:t>. LAN</a:t>
            </a:r>
            <a:r>
              <a:rPr lang="bn-BD" sz="44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 </a:t>
            </a:r>
            <a:r>
              <a:rPr lang="en-US" sz="4400" i="1" dirty="0">
                <a:solidFill>
                  <a:srgbClr val="FFFF00"/>
                </a:solidFill>
                <a:cs typeface="NikoshBAN" pitchFamily="2" charset="0"/>
              </a:rPr>
              <a:t>2.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WAN</a:t>
            </a:r>
            <a:endParaRPr lang="bn-BD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5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1564" y="38840"/>
            <a:ext cx="91440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LAN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WAN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 কি এদের পার্থক্য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 descr="D:\Farida\far\eee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55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71600" y="4484132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48413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80344"/>
            <a:ext cx="4495800" cy="267765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+mj-lt"/>
                <a:cs typeface="NikoshBAN" pitchFamily="2" charset="0"/>
              </a:rPr>
              <a:t>১।</a:t>
            </a:r>
            <a:r>
              <a:rPr lang="en-US" sz="2400" dirty="0" smtClean="0">
                <a:latin typeface="+mj-lt"/>
                <a:cs typeface="NikoshBAN" pitchFamily="2" charset="0"/>
              </a:rPr>
              <a:t> LAN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এর পূর্ন রূপঃ </a:t>
            </a:r>
            <a:r>
              <a:rPr lang="en-US" sz="2400" dirty="0">
                <a:cs typeface="NikoshBAN" pitchFamily="2" charset="0"/>
              </a:rPr>
              <a:t>Local Area </a:t>
            </a:r>
            <a:r>
              <a:rPr lang="en-US" sz="2400" dirty="0" smtClean="0">
                <a:cs typeface="NikoshBAN" pitchFamily="2" charset="0"/>
              </a:rPr>
              <a:t>Network</a:t>
            </a:r>
            <a:r>
              <a:rPr lang="bn-BD" sz="2400" dirty="0" smtClean="0">
                <a:cs typeface="NikoshBAN" pitchFamily="2" charset="0"/>
              </a:rPr>
              <a:t>.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কাছাকাছি অবস্থিত  কম্পিউটার সমূহের  মধ্যেকার নেটওয়ার্ক কে </a:t>
            </a:r>
            <a:r>
              <a:rPr lang="en-US" sz="2400" dirty="0" smtClean="0">
                <a:latin typeface="+mj-lt"/>
                <a:cs typeface="NikoshBAN" pitchFamily="2" charset="0"/>
              </a:rPr>
              <a:t>Local Area Network </a:t>
            </a:r>
            <a:r>
              <a:rPr lang="bn-BD" sz="2400" dirty="0" smtClean="0">
                <a:latin typeface="+mj-lt"/>
                <a:cs typeface="NikoshBAN" pitchFamily="2" charset="0"/>
              </a:rPr>
              <a:t> বলে। </a:t>
            </a:r>
          </a:p>
          <a:p>
            <a:r>
              <a:rPr lang="bn-BD" sz="2400" dirty="0" smtClean="0">
                <a:latin typeface="+mj-lt"/>
                <a:cs typeface="NikoshBAN" pitchFamily="2" charset="0"/>
              </a:rPr>
              <a:t>৩।</a:t>
            </a:r>
            <a:r>
              <a:rPr lang="bn-BD" sz="2400" dirty="0" smtClean="0">
                <a:latin typeface="Mongolian Baiti" pitchFamily="66" charset="0"/>
                <a:cs typeface="NikoshBAN" pitchFamily="2" charset="0"/>
              </a:rPr>
              <a:t>এই নেটওয়ার্ক একই বিল্ডিং এ একাধিক ফ্লোরে স্থাপন করা যায়।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0200" y="429946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44841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05324" y="4180344"/>
            <a:ext cx="4638675" cy="267765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</a:t>
            </a:r>
            <a:r>
              <a:rPr lang="en-US" sz="2400" dirty="0" smtClean="0"/>
              <a:t>।  WAN </a:t>
            </a:r>
            <a:r>
              <a:rPr lang="bn-BD" sz="2400" dirty="0" smtClean="0"/>
              <a:t>এর পূর্ন রূপঃ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W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ide Area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Network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দূরবর্তীতে অবস্থিত কম্পিটার সমূহের মধ্যকার নেটওয়ার্ক 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Wide Area Network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নেটওয়ার্ক বলে।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এই নেটওয়ার্ক একাধিক দেশের মধ্যে স্থাপন করা যায়।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6405561" y="3619500"/>
            <a:ext cx="457200" cy="381000"/>
          </a:xfrm>
          <a:prstGeom prst="rightArrow">
            <a:avLst>
              <a:gd name="adj1" fmla="val 50000"/>
              <a:gd name="adj2" fmla="val 4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1828800" y="3619500"/>
            <a:ext cx="457200" cy="381000"/>
          </a:xfrm>
          <a:prstGeom prst="rightArrow">
            <a:avLst>
              <a:gd name="adj1" fmla="val 50000"/>
              <a:gd name="adj2" fmla="val 4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299150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LAN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2675" y="2968035"/>
            <a:ext cx="95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0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6" grpId="0" animBg="1"/>
      <p:bldP spid="8" grpId="0" animBg="1"/>
      <p:bldP spid="17" grpId="0" animBg="1"/>
      <p:bldP spid="10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4186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067" y="0"/>
            <a:ext cx="9144000" cy="1447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228600"/>
            <a:ext cx="35052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একক কাজ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20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9960" y="1447800"/>
            <a:ext cx="9046029" cy="510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0903" y="2967335"/>
            <a:ext cx="573105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1। 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ইন্টারনেট কাকে বলে?</a:t>
            </a:r>
          </a:p>
          <a:p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2। </a:t>
            </a:r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কি?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3। ISP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28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505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7688" y="1925782"/>
            <a:ext cx="9176656" cy="480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3352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635276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তোমার বিদ্যালয়ের ল্যাব </a:t>
            </a:r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রুমে তুমি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 নেটও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র্ক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 মনে কর, তোমার স্বপক্ষে যুক্তি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51" y="361950"/>
            <a:ext cx="1691957" cy="15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71850" y="946666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 rot="19039794">
            <a:off x="3221558" y="846595"/>
            <a:ext cx="5651500" cy="1208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981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7" descr="C:\Users\DOEL\Desktop\far\p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7716" y="-159327"/>
            <a:ext cx="45166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770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C:\Users\DOEL\Desktop\far\p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74596" y="2712396"/>
            <a:ext cx="379540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71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2400"/>
            <a:ext cx="89916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শিক্ষক পরিচিতি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103120"/>
            <a:ext cx="6629400" cy="42780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বজলুর রহমান রনি</a:t>
            </a:r>
          </a:p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 (কম্পিউটার 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শিক্ষা)</a:t>
            </a:r>
          </a:p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 রতনপুর ফেরদাউস ইসলামিয়া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আলিম মাদ্‌রাসা, ভোলা সদর, ভোলা।</a:t>
            </a:r>
          </a:p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০১৭২১৮৭৪১৯৬</a:t>
            </a:r>
          </a:p>
          <a:p>
            <a:r>
              <a:rPr lang="bn-BD" sz="40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bazlurrahman212394@ gmail.com</a:t>
            </a:r>
            <a:endParaRPr lang="bn-BD" sz="3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76200" y="2133600"/>
            <a:ext cx="6477000" cy="3886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23" y="2052726"/>
            <a:ext cx="2212777" cy="265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4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927"/>
            <a:ext cx="8229600" cy="18620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835" y="1999793"/>
            <a:ext cx="8229600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নবম</a:t>
            </a:r>
          </a:p>
          <a:p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আই.সি.টি</a:t>
            </a:r>
          </a:p>
          <a:p>
            <a:r>
              <a:rPr lang="bn-BD" sz="440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তৃতীয়</a:t>
            </a:r>
            <a:endParaRPr lang="bn-BD" sz="4400" dirty="0" smtClean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বস্তুঃ ইন্টারনেট</a:t>
            </a:r>
          </a:p>
          <a:p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তাং- ২৮-১০-২০০১৫ইং</a:t>
            </a:r>
            <a:r>
              <a:rPr lang="bn-BD" sz="32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2743200" cy="37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"/>
            <a:ext cx="9144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4000" b="1" dirty="0" smtClean="0">
                <a:solidFill>
                  <a:srgbClr val="002060"/>
                </a:solidFill>
                <a:latin typeface="MS Gothic" pitchFamily="49" charset="-128"/>
                <a:ea typeface="MS Gothic" pitchFamily="49" charset="-128"/>
                <a:cs typeface="NikoshBAN" pitchFamily="2" charset="0"/>
              </a:rPr>
              <a:t>নেটওয়ার্ক এবং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কাকে বলে 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বলতে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নেটওয়ার্ক কত প্রকার তা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 পারবে।</a:t>
            </a:r>
          </a:p>
          <a:p>
            <a:r>
              <a:rPr lang="bn-BD" sz="4000" b="1" dirty="0">
                <a:solidFill>
                  <a:srgbClr val="002060"/>
                </a:solidFill>
                <a:cs typeface="NikoshBAN" pitchFamily="2" charset="0"/>
              </a:rPr>
              <a:t>৩</a:t>
            </a:r>
            <a:r>
              <a:rPr lang="bn-BD" sz="4000" b="1" dirty="0" smtClean="0">
                <a:solidFill>
                  <a:srgbClr val="002060"/>
                </a:solidFill>
                <a:cs typeface="NikoshBAN" pitchFamily="2" charset="0"/>
              </a:rPr>
              <a:t>। </a:t>
            </a:r>
            <a:r>
              <a:rPr lang="en-US" sz="4000" b="1" dirty="0" smtClean="0">
                <a:solidFill>
                  <a:srgbClr val="002060"/>
                </a:solidFill>
                <a:cs typeface="NikoshBAN" pitchFamily="2" charset="0"/>
              </a:rPr>
              <a:t>LAN </a:t>
            </a:r>
            <a:r>
              <a:rPr lang="bn-BD" sz="4000" b="1" dirty="0">
                <a:solidFill>
                  <a:srgbClr val="002060"/>
                </a:solidFill>
                <a:cs typeface="NikoshBAN" pitchFamily="2" charset="0"/>
              </a:rPr>
              <a:t>ও</a:t>
            </a:r>
            <a:r>
              <a:rPr lang="en-US" sz="4000" b="1" dirty="0">
                <a:solidFill>
                  <a:srgbClr val="002060"/>
                </a:solidFill>
                <a:cs typeface="NikoshBAN" pitchFamily="2" charset="0"/>
              </a:rPr>
              <a:t> WAN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পূর্নরূপ এবং এদের  পার্থক্য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ইন্টারনেট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সংযোগ দিতে প্রয়োজনীয় হার্ডওয়্যার ও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সফটওয়্যার 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নাম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en-US" sz="4000" b="1" dirty="0">
              <a:solidFill>
                <a:srgbClr val="002060"/>
              </a:solidFill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152400" y="1219200"/>
            <a:ext cx="8839200" cy="5486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819400" y="133529"/>
            <a:ext cx="32004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Farida\far\e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620000" cy="5562600"/>
          </a:xfrm>
          <a:prstGeom prst="rect">
            <a:avLst/>
          </a:prstGeom>
          <a:solidFill>
            <a:srgbClr val="92D050"/>
          </a:solidFill>
          <a:extLst/>
        </p:spPr>
      </p:pic>
      <p:sp>
        <p:nvSpPr>
          <p:cNvPr id="4" name="TextBox 3"/>
          <p:cNvSpPr txBox="1"/>
          <p:nvPr/>
        </p:nvSpPr>
        <p:spPr>
          <a:xfrm>
            <a:off x="1905000" y="6019800"/>
            <a:ext cx="5791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চিত্রঃইন্টারনেট 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D:\Farida\far\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50" y="228600"/>
            <a:ext cx="780529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2"/>
          <p:cNvSpPr txBox="1"/>
          <p:nvPr/>
        </p:nvSpPr>
        <p:spPr>
          <a:xfrm>
            <a:off x="38100" y="6027003"/>
            <a:ext cx="9067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চিত্রঃইন্টারনেট পরিচিতি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2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C:\Users\DOEL\Desktop\hh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638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0" y="5638800"/>
              <a:ext cx="9143999" cy="1219200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নেটওয়ার্ক পরিচিতি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7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533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2" descr="C:\Users\DOEL\Desktop\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5638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1" y="1"/>
            <a:ext cx="9129823" cy="7619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কাকে বলে?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" y="549175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5141893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একাধিক কম্পিউটার কে পরসস্পর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সংযুক্ত করার প্রক্রিয়াকে বলা 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 কম্পিউটার নেটওয়ার্ক।</a:t>
            </a:r>
          </a:p>
        </p:txBody>
      </p:sp>
    </p:spTree>
    <p:extLst>
      <p:ext uri="{BB962C8B-B14F-4D97-AF65-F5344CB8AC3E}">
        <p14:creationId xmlns:p14="http://schemas.microsoft.com/office/powerpoint/2010/main" val="18350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9144000" cy="762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 কাকে বলে?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03866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2" descr="D:\Farida\far\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3339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5000" y="4953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2" descr="D:\Farida\far\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53339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Farida\far\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53339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43000" y="5562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4414897"/>
            <a:ext cx="9144000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 শব্দটি ইন্টারন্যাশনাল নেটওয়ার্ক এর সংক্ষিপ্ত রূপ।অর্থাৎ  ইন্টারন্যাশনাল থেকে ইন্টার এবং নেটওয়ার্ক থেকে নেট এই দুইটি শব্দের সংযোগে ইন্টারনেট শব্দটি গঠিত। ইন্টারনেট হল বিশ্বব্যাপী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হাজারো কম্পিঊটার এর সমন্বয়ে গঠিত বিশাল একটি নেটওয়ার্ক।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4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353</TotalTime>
  <Words>307</Words>
  <Application>Microsoft Office PowerPoint</Application>
  <PresentationFormat>On-screen Show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131</cp:revision>
  <dcterms:created xsi:type="dcterms:W3CDTF">2006-08-16T00:00:00Z</dcterms:created>
  <dcterms:modified xsi:type="dcterms:W3CDTF">2015-10-28T13:18:18Z</dcterms:modified>
</cp:coreProperties>
</file>