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6400" y="0"/>
            <a:ext cx="5791200" cy="26670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92D050"/>
                </a:solidFill>
              </a:rPr>
              <a:t>স্বাগতম</a:t>
            </a:r>
            <a:endParaRPr lang="en-US" sz="8800" dirty="0">
              <a:solidFill>
                <a:srgbClr val="92D050"/>
              </a:solidFill>
            </a:endParaRPr>
          </a:p>
        </p:txBody>
      </p:sp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9136423" cy="411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New Upload Image\unnamed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4148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76400" y="304800"/>
            <a:ext cx="60960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792" indent="-685792" algn="ctr" eaLnBrk="0" fontAlgn="base" hangingPunct="0">
              <a:lnSpc>
                <a:spcPct val="80000"/>
              </a:lnSpc>
              <a:spcBef>
                <a:spcPts val="739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বাংলাদেশের রূপকার কে </a:t>
            </a:r>
            <a:r>
              <a:rPr lang="bn-BD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lum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57200" y="1219200"/>
            <a:ext cx="3954363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lum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54240" y="1143000"/>
            <a:ext cx="408976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lum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04800" y="3657600"/>
            <a:ext cx="4154245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6" cstate="print">
            <a:lum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105400" y="3733800"/>
            <a:ext cx="4038600" cy="2041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81000" y="60198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বাংলাদেশের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রূপকার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প্রধানমন্ত্রী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হাসিনা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New Upload Image\unnamed15.png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33400" y="3810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বাস্তবায়নে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সুনিদির্ষ্ট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04800" y="1371600"/>
            <a:ext cx="4114203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81000" y="37338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মানবসম্পদ উন্নয়ন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E:\Motiar D. Content\Class Viii\Picture\পাঠ ৪৬ দৈন্ন্দিন সমস্যা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962973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57800" y="3733800"/>
            <a:ext cx="388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জনগণের সম্পৃক্ততা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Motiar D. Content\Class Viii\Picture\পাঠ ৪৬ দৈন্ন্দিন সমস্যা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4191000" cy="2131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Motiar D. Content\Class Viii\Picture\পাঠ ৪৬ দৈন্ন্দিন সমস্যা\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4152956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63246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সিভিল সার্ভিস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9200" y="6334780"/>
            <a:ext cx="411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 জীবনে তথ্য প্রযুক্তি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New Upload Image\unnamed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362200" y="381000"/>
            <a:ext cx="4343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0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876800"/>
            <a:ext cx="8610600" cy="1096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792" indent="-685792" algn="ctr" eaLnBrk="0" fontAlgn="base" hangingPunct="0">
              <a:lnSpc>
                <a:spcPct val="80000"/>
              </a:lnSpc>
              <a:spcBef>
                <a:spcPts val="739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বাংলাদেশের রূপকার কে ?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792" indent="-685792" algn="ctr" eaLnBrk="0" fontAlgn="base" hangingPunct="0">
              <a:lnSpc>
                <a:spcPct val="80000"/>
              </a:lnSpc>
              <a:spcBef>
                <a:spcPts val="739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bn-BD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 বলতে কি বুঝ ?</a:t>
            </a:r>
            <a:endParaRPr lang="en-US" sz="36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Teachers,gov,bd OK\Bakti Jibon Ict\Picture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00200"/>
            <a:ext cx="4129144" cy="2626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New  U Image\images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09800" y="228600"/>
            <a:ext cx="48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810000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1300" indent="-661300" algn="ctr">
              <a:buFont typeface="+mj-lt"/>
              <a:buAutoNum type="arabicPeriod"/>
            </a:pPr>
            <a:r>
              <a:rPr lang="bn-IN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 গঠনে ই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সার্ভিসের 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bn-IN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লিখ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bn-IN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61300" indent="-661300" algn="ctr">
              <a:buFont typeface="+mj-lt"/>
              <a:buAutoNum type="arabicPeriod"/>
            </a:pP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শের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কর্মক্ষেত্র্র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 কি ?</a:t>
            </a:r>
            <a:endParaRPr lang="en-US" sz="3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61300" indent="-661300" algn="ctr">
              <a:buFont typeface="+mj-lt"/>
              <a:buAutoNum type="arabicPeriod"/>
            </a:pP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 পদ্ধতিতে সেবা প্রদানের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লানিং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 ই-সেবা</a:t>
            </a:r>
            <a:endParaRPr lang="en-US" sz="32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61300" indent="-661300" algn="ctr"/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–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গর্ভন্যান্স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ই –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কমার্সের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371600"/>
            <a:ext cx="4677999" cy="215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New Upload Image\unnamed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09800" y="381000"/>
            <a:ext cx="4800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ncc-0017   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95400"/>
            <a:ext cx="5259786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85800" y="4648200"/>
            <a:ext cx="784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বাংলাদেশের বেকার সমস্যা দুর করতে তথ্য ও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যোগাযোগ প্রযুক্তি কী কী সম্ভাবনা সৃষ্টি করছে</a:t>
            </a:r>
            <a:r>
              <a:rPr lang="en-US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-  </a:t>
            </a:r>
            <a:r>
              <a:rPr lang="bn-BD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বনর্না কর ।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m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2328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2286000"/>
            <a:ext cx="3962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5400" y="0"/>
            <a:ext cx="6781800" cy="2438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শিক্ষক</a:t>
            </a:r>
            <a:r>
              <a:rPr lang="en-US" sz="5400" dirty="0" smtClean="0"/>
              <a:t> </a:t>
            </a:r>
            <a:r>
              <a:rPr lang="en-US" sz="5400" dirty="0" err="1" smtClean="0"/>
              <a:t>পরিচিতি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228600" y="2590800"/>
            <a:ext cx="8686800" cy="403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accent2">
                    <a:lumMod val="75000"/>
                  </a:schemeClr>
                </a:solidFill>
              </a:rPr>
              <a:t>নাম –শামীমা নাসরিন</a:t>
            </a:r>
          </a:p>
          <a:p>
            <a:pPr algn="ctr"/>
            <a:r>
              <a:rPr lang="bn-IN" sz="4800" dirty="0" smtClean="0">
                <a:solidFill>
                  <a:schemeClr val="accent2">
                    <a:lumMod val="75000"/>
                  </a:schemeClr>
                </a:solidFill>
              </a:rPr>
              <a:t>পদবী- সহকারী শিক্ষক </a:t>
            </a:r>
          </a:p>
          <a:p>
            <a:pPr algn="ctr"/>
            <a:r>
              <a:rPr lang="bn-IN" sz="4800" dirty="0" smtClean="0">
                <a:solidFill>
                  <a:schemeClr val="accent2">
                    <a:lumMod val="75000"/>
                  </a:schemeClr>
                </a:solidFill>
              </a:rPr>
              <a:t>মাহমুদপুর দাখিল মাদ্রাসা </a:t>
            </a:r>
          </a:p>
          <a:p>
            <a:pPr algn="ctr"/>
            <a:r>
              <a:rPr lang="bn-IN" sz="4800" dirty="0" smtClean="0">
                <a:solidFill>
                  <a:schemeClr val="accent2">
                    <a:lumMod val="75000"/>
                  </a:schemeClr>
                </a:solidFill>
              </a:rPr>
              <a:t>ভালুকা   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304800"/>
            <a:ext cx="67818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C000"/>
                </a:solidFill>
              </a:rPr>
              <a:t>পাঠ পরিচিতি </a:t>
            </a:r>
            <a:endParaRPr lang="en-US" sz="6000" dirty="0">
              <a:solidFill>
                <a:srgbClr val="FFC000"/>
              </a:solidFill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457200" y="2819400"/>
            <a:ext cx="8305800" cy="3810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        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BD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          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আমাদের বাংলাদেশ</a:t>
            </a:r>
          </a:p>
          <a:p>
            <a:pPr algn="ctr"/>
            <a:r>
              <a:rPr lang="bn-I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3276600"/>
            <a:ext cx="2399231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52400"/>
            <a:ext cx="7848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Teachers,gov,bd OK\New  Picture  July    2\images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4296660" cy="2199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" descr="E:\Teachers,gov,bd OK\New  Picture  July    2\500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3009" y="1447800"/>
            <a:ext cx="4108591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E:\Teachers,gov,bd OK\New  Picture July\90909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91000"/>
            <a:ext cx="4267200" cy="2296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E:\Teachers,gov,bd OK\New  Picture  July    2\images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114800"/>
            <a:ext cx="4102452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jS76wBw7UPQ/UzAcwUXjjMI/AAAAAAAABIc/JlnsnIvG3tk/s1600/Map-Banglade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0957" y="0"/>
            <a:ext cx="9344957" cy="653288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e service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"/>
            <a:ext cx="3429000" cy="2690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000896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62000" y="5638800"/>
            <a:ext cx="7667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আমাদের বাংলাদেশ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1905000" y="228600"/>
            <a:ext cx="5410200" cy="1752600"/>
          </a:xfrm>
          <a:prstGeom prst="round2Same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শিখনফল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2209800"/>
            <a:ext cx="8153400" cy="4419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endParaRPr lang="bn-BD" sz="2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 বলতে কি বুঝ ?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792" indent="-685792" eaLnBrk="0" fontAlgn="base" hangingPunct="0">
              <a:lnSpc>
                <a:spcPct val="80000"/>
              </a:lnSpc>
              <a:spcBef>
                <a:spcPts val="739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defRPr/>
            </a:pP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endParaRPr lang="en-US" sz="28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792" indent="-685792" algn="ctr" eaLnBrk="0" fontAlgn="base" hangingPunct="0">
              <a:lnSpc>
                <a:spcPct val="80000"/>
              </a:lnSpc>
              <a:spcBef>
                <a:spcPts val="739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সার্ভিসের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পারব।</a:t>
            </a:r>
          </a:p>
          <a:p>
            <a:pPr>
              <a:buFont typeface="Wingdings" pitchFamily="2" charset="2"/>
              <a:buChar char="Ø"/>
            </a:pPr>
            <a:endParaRPr lang="bn-BD" sz="2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40183" indent="-440183">
              <a:buFont typeface="Wingdings" pitchFamily="2" charset="2"/>
              <a:buChar char="Ø"/>
              <a:defRPr/>
            </a:pPr>
            <a:r>
              <a:rPr lang="bn-BD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বাংলাদেশের কর্মক্ষেত্র কি কি </a:t>
            </a:r>
            <a:r>
              <a:rPr lang="bn-BD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E:\Teachers,gov,bd OK\New  Picture  July    2\imagesnjuujnjujn.jpg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-43173" y="0"/>
            <a:ext cx="9187174" cy="6858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09600" y="5867400"/>
            <a:ext cx="79271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ভিডিওটির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পারছ</a:t>
            </a:r>
            <a:endParaRPr lang="en-US" sz="4000" dirty="0"/>
          </a:p>
        </p:txBody>
      </p:sp>
      <p:sp>
        <p:nvSpPr>
          <p:cNvPr id="4" name="Oval Callout 3"/>
          <p:cNvSpPr/>
          <p:nvPr/>
        </p:nvSpPr>
        <p:spPr>
          <a:xfrm>
            <a:off x="4724400" y="304800"/>
            <a:ext cx="4114800" cy="2743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/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267200" y="3429000"/>
          <a:ext cx="2773363" cy="1754188"/>
        </p:xfrm>
        <a:graphic>
          <a:graphicData uri="http://schemas.openxmlformats.org/presentationml/2006/ole">
            <p:oleObj spid="_x0000_s1026" name="Packager Shell Object" showAsIcon="1" r:id="rId4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New Upload\Adove illustraror\23214.jpg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219200" y="457200"/>
            <a:ext cx="66992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219200"/>
            <a:ext cx="2133600" cy="2439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33400" y="4191000"/>
            <a:ext cx="815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র্তমান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সভ্যতার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ক্রমবিকাশে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আজকাল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বাংলাদেশসহ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কর্মকান্ড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অচল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পথকে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দিয়েছে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অপরিসীম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New Upload Image\unnamed13.png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15737" y="0"/>
            <a:ext cx="9128263" cy="6858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Rectangle 2"/>
          <p:cNvSpPr/>
          <p:nvPr/>
        </p:nvSpPr>
        <p:spPr>
          <a:xfrm>
            <a:off x="1905000" y="304800"/>
            <a:ext cx="53495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4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কী? </a:t>
            </a:r>
            <a:endParaRPr lang="en-US" sz="4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4958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বাংলাদেশ বলতে আসলে তথ্য ও যোগাযোগ প্রযুক্তি ব্যবহার করে গড়ে তোলা একটি আধুনিক বাংলাদেশকে বোঝানো হয়েছে</a:t>
            </a:r>
            <a:endParaRPr lang="en-US" sz="3200" dirty="0"/>
          </a:p>
        </p:txBody>
      </p:sp>
      <p:pic>
        <p:nvPicPr>
          <p:cNvPr id="5" name="Picture 4" descr="index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219200"/>
            <a:ext cx="2895600" cy="2794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lum contrast="3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57800" y="1143000"/>
            <a:ext cx="2667000" cy="2977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293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Arafat islam Nabil Khan</dc:creator>
  <cp:lastModifiedBy>N</cp:lastModifiedBy>
  <cp:revision>26</cp:revision>
  <dcterms:created xsi:type="dcterms:W3CDTF">2006-08-16T00:00:00Z</dcterms:created>
  <dcterms:modified xsi:type="dcterms:W3CDTF">2020-09-21T15:13:54Z</dcterms:modified>
</cp:coreProperties>
</file>