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16" r:id="rId3"/>
    <p:sldId id="319" r:id="rId4"/>
    <p:sldId id="257" r:id="rId5"/>
    <p:sldId id="314" r:id="rId6"/>
    <p:sldId id="306" r:id="rId7"/>
    <p:sldId id="307" r:id="rId8"/>
    <p:sldId id="317" r:id="rId9"/>
    <p:sldId id="312" r:id="rId10"/>
    <p:sldId id="266" r:id="rId11"/>
    <p:sldId id="318" r:id="rId12"/>
    <p:sldId id="298" r:id="rId13"/>
    <p:sldId id="305" r:id="rId14"/>
    <p:sldId id="292" r:id="rId15"/>
    <p:sldId id="286" r:id="rId16"/>
    <p:sldId id="258" r:id="rId17"/>
    <p:sldId id="308" r:id="rId18"/>
    <p:sldId id="300" r:id="rId19"/>
    <p:sldId id="309" r:id="rId20"/>
    <p:sldId id="301" r:id="rId21"/>
    <p:sldId id="311" r:id="rId22"/>
    <p:sldId id="282" r:id="rId23"/>
    <p:sldId id="268" r:id="rId24"/>
    <p:sldId id="269" r:id="rId25"/>
    <p:sldId id="2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BAC"/>
    <a:srgbClr val="9DB79E"/>
    <a:srgbClr val="8B9B84"/>
    <a:srgbClr val="ABD5C9"/>
    <a:srgbClr val="ABD4C6"/>
    <a:srgbClr val="3A989B"/>
    <a:srgbClr val="376085"/>
    <a:srgbClr val="0000CC"/>
    <a:srgbClr val="3C3B3C"/>
    <a:srgbClr val="0F4F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18" autoAdjust="0"/>
  </p:normalViewPr>
  <p:slideViewPr>
    <p:cSldViewPr>
      <p:cViewPr varScale="1">
        <p:scale>
          <a:sx n="59" d="100"/>
          <a:sy n="59" d="100"/>
        </p:scale>
        <p:origin x="163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9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32703-362B-4ACB-96C2-B40D7B0F0073}" type="doc">
      <dgm:prSet loTypeId="urn:microsoft.com/office/officeart/2005/8/layout/radial5" loCatId="cycle" qsTypeId="urn:microsoft.com/office/officeart/2005/8/quickstyle/3d2#1" qsCatId="3D" csTypeId="urn:microsoft.com/office/officeart/2005/8/colors/colorful1#1" csCatId="colorful" phldr="1"/>
      <dgm:spPr/>
      <dgm:t>
        <a:bodyPr/>
        <a:lstStyle/>
        <a:p>
          <a:endParaRPr lang="en-US"/>
        </a:p>
      </dgm:t>
    </dgm:pt>
    <dgm:pt modelId="{9F4638C3-D4DD-4101-8206-371F73C150B0}">
      <dgm:prSet phldrT="[Text]"/>
      <dgm:spPr/>
      <dgm:t>
        <a:bodyPr/>
        <a:lstStyle/>
        <a:p>
          <a:r>
            <a:rPr lang="bn-BD" dirty="0">
              <a:latin typeface="NikoshBAN" pitchFamily="2" charset="0"/>
              <a:cs typeface="NikoshBAN" pitchFamily="2" charset="0"/>
              <a:sym typeface="Wingdings 2" pitchFamily="18" charset="2"/>
            </a:rPr>
            <a:t>ওয়ার্ড প্রসেসরের কাজ</a:t>
          </a:r>
          <a:endParaRPr lang="en-US" dirty="0"/>
        </a:p>
      </dgm:t>
    </dgm:pt>
    <dgm:pt modelId="{0CF3D22A-4ACD-4A48-BDD0-633DDA607F9C}" type="parTrans" cxnId="{4EAD5449-5CEB-48F9-BCC4-6DE242FA869F}">
      <dgm:prSet/>
      <dgm:spPr/>
      <dgm:t>
        <a:bodyPr/>
        <a:lstStyle/>
        <a:p>
          <a:endParaRPr lang="en-US"/>
        </a:p>
      </dgm:t>
    </dgm:pt>
    <dgm:pt modelId="{E4F38B50-E109-43BB-A47B-2A4984344936}" type="sibTrans" cxnId="{4EAD5449-5CEB-48F9-BCC4-6DE242FA869F}">
      <dgm:prSet/>
      <dgm:spPr/>
      <dgm:t>
        <a:bodyPr/>
        <a:lstStyle/>
        <a:p>
          <a:endParaRPr lang="en-US"/>
        </a:p>
      </dgm:t>
    </dgm:pt>
    <dgm:pt modelId="{A58FCD28-5419-497B-8F00-2830F75B0E2C}">
      <dgm:prSet phldrT="[Text]" custT="1"/>
      <dgm:spPr/>
      <dgm:t>
        <a:bodyPr/>
        <a:lstStyle/>
        <a:p>
          <a:r>
            <a:rPr lang="bn-BD" sz="2800" dirty="0">
              <a:latin typeface="NikoshBAN" pitchFamily="2" charset="0"/>
              <a:cs typeface="NikoshBAN" pitchFamily="2" charset="0"/>
              <a:sym typeface="Wingdings 2" pitchFamily="18" charset="2"/>
            </a:rPr>
            <a:t>নতুন ফাইল তৈরি করা যায়</a:t>
          </a:r>
          <a:endParaRPr lang="en-US" sz="2800" dirty="0"/>
        </a:p>
      </dgm:t>
    </dgm:pt>
    <dgm:pt modelId="{2DF22997-7514-4468-8BB7-012C1B6FA90B}" type="parTrans" cxnId="{0A0C2F17-BA03-456B-950D-2A54F903C6D0}">
      <dgm:prSet/>
      <dgm:spPr/>
      <dgm:t>
        <a:bodyPr/>
        <a:lstStyle/>
        <a:p>
          <a:endParaRPr lang="en-US"/>
        </a:p>
      </dgm:t>
    </dgm:pt>
    <dgm:pt modelId="{C0F2CF14-9D27-47C6-B3E4-05EA9567089D}" type="sibTrans" cxnId="{0A0C2F17-BA03-456B-950D-2A54F903C6D0}">
      <dgm:prSet/>
      <dgm:spPr/>
      <dgm:t>
        <a:bodyPr/>
        <a:lstStyle/>
        <a:p>
          <a:endParaRPr lang="en-US"/>
        </a:p>
      </dgm:t>
    </dgm:pt>
    <dgm:pt modelId="{63864B78-C717-4950-9BF0-446EE6B0EB56}">
      <dgm:prSet phldrT="[Text]" custT="1"/>
      <dgm:spPr/>
      <dgm:t>
        <a:bodyPr/>
        <a:lstStyle/>
        <a:p>
          <a:r>
            <a:rPr lang="bn-BD" sz="2800" dirty="0">
              <a:latin typeface="NikoshBAN" pitchFamily="2" charset="0"/>
              <a:cs typeface="NikoshBAN" pitchFamily="2" charset="0"/>
              <a:sym typeface="Wingdings 2" pitchFamily="18" charset="2"/>
            </a:rPr>
            <a:t>এডিটিং বা পরিবর্তন করা যায়</a:t>
          </a:r>
          <a:endParaRPr lang="en-US" sz="2800" dirty="0"/>
        </a:p>
      </dgm:t>
    </dgm:pt>
    <dgm:pt modelId="{0D3CA559-5DBE-4D00-A815-144FD62E5782}" type="parTrans" cxnId="{DBDC1F25-E0A4-4EDF-8DB3-6DACBEC9F910}">
      <dgm:prSet/>
      <dgm:spPr/>
      <dgm:t>
        <a:bodyPr/>
        <a:lstStyle/>
        <a:p>
          <a:endParaRPr lang="en-US"/>
        </a:p>
      </dgm:t>
    </dgm:pt>
    <dgm:pt modelId="{B20220AE-FF73-48B6-A14C-60E3497A3DE0}" type="sibTrans" cxnId="{DBDC1F25-E0A4-4EDF-8DB3-6DACBEC9F910}">
      <dgm:prSet/>
      <dgm:spPr/>
      <dgm:t>
        <a:bodyPr/>
        <a:lstStyle/>
        <a:p>
          <a:endParaRPr lang="en-US"/>
        </a:p>
      </dgm:t>
    </dgm:pt>
    <dgm:pt modelId="{EF0F71AC-1539-43E9-8603-7B1A41F79DD6}">
      <dgm:prSet phldrT="[Text]" custT="1"/>
      <dgm:spPr/>
      <dgm:t>
        <a:bodyPr/>
        <a:lstStyle/>
        <a:p>
          <a:r>
            <a:rPr lang="bn-BD" sz="2800" dirty="0">
              <a:latin typeface="NikoshBAN" pitchFamily="2" charset="0"/>
              <a:cs typeface="NikoshBAN" pitchFamily="2" charset="0"/>
              <a:sym typeface="Wingdings 2" pitchFamily="18" charset="2"/>
            </a:rPr>
            <a:t>লেখা দীর্ঘ দিন সংরক্ষণ করে</a:t>
          </a:r>
          <a:r>
            <a:rPr lang="en-US" sz="2800" dirty="0">
              <a:latin typeface="NikoshBAN" pitchFamily="2" charset="0"/>
              <a:cs typeface="NikoshBAN" pitchFamily="2" charset="0"/>
              <a:sym typeface="Wingdings 2" pitchFamily="18" charset="2"/>
            </a:rPr>
            <a:t> </a:t>
          </a:r>
          <a:r>
            <a:rPr lang="bn-BD" sz="2800" dirty="0">
              <a:latin typeface="NikoshBAN" pitchFamily="2" charset="0"/>
              <a:cs typeface="NikoshBAN" pitchFamily="2" charset="0"/>
              <a:sym typeface="Wingdings 2" pitchFamily="18" charset="2"/>
            </a:rPr>
            <a:t>রাখা যায়</a:t>
          </a:r>
          <a:endParaRPr lang="en-US" sz="2800" dirty="0"/>
        </a:p>
      </dgm:t>
    </dgm:pt>
    <dgm:pt modelId="{20CBAC12-5124-40C8-B18E-C5BC4CB061DE}" type="parTrans" cxnId="{9FDE1FCE-BEB3-4FAD-94D4-80F0DF463050}">
      <dgm:prSet/>
      <dgm:spPr/>
      <dgm:t>
        <a:bodyPr/>
        <a:lstStyle/>
        <a:p>
          <a:endParaRPr lang="en-US"/>
        </a:p>
      </dgm:t>
    </dgm:pt>
    <dgm:pt modelId="{A23DC46F-9276-401B-BF43-0F799615B6FA}" type="sibTrans" cxnId="{9FDE1FCE-BEB3-4FAD-94D4-80F0DF463050}">
      <dgm:prSet/>
      <dgm:spPr/>
      <dgm:t>
        <a:bodyPr/>
        <a:lstStyle/>
        <a:p>
          <a:endParaRPr lang="en-US"/>
        </a:p>
      </dgm:t>
    </dgm:pt>
    <dgm:pt modelId="{A102B624-7235-48CE-9664-A6581E06AC91}">
      <dgm:prSet phldrT="[Text]" custT="1"/>
      <dgm:spPr/>
      <dgm:t>
        <a:bodyPr/>
        <a:lstStyle/>
        <a:p>
          <a:r>
            <a:rPr lang="bn-BD" sz="2800" dirty="0">
              <a:latin typeface="NikoshBAN" pitchFamily="2" charset="0"/>
              <a:cs typeface="NikoshBAN" pitchFamily="2" charset="0"/>
              <a:sym typeface="Wingdings 2" pitchFamily="18" charset="2"/>
            </a:rPr>
            <a:t>কপি করা</a:t>
          </a:r>
          <a:r>
            <a:rPr lang="en-US" sz="2800" dirty="0">
              <a:latin typeface="NikoshBAN" pitchFamily="2" charset="0"/>
              <a:cs typeface="NikoshBAN" pitchFamily="2" charset="0"/>
              <a:sym typeface="Wingdings 2" pitchFamily="18" charset="2"/>
            </a:rPr>
            <a:t> </a:t>
          </a:r>
          <a:r>
            <a:rPr lang="bn-BD" sz="2800" dirty="0">
              <a:latin typeface="NikoshBAN" pitchFamily="2" charset="0"/>
              <a:cs typeface="NikoshBAN" pitchFamily="2" charset="0"/>
              <a:sym typeface="Wingdings 2" pitchFamily="18" charset="2"/>
            </a:rPr>
            <a:t> যায়</a:t>
          </a:r>
          <a:endParaRPr lang="en-US" sz="2800" dirty="0"/>
        </a:p>
      </dgm:t>
    </dgm:pt>
    <dgm:pt modelId="{5EAB0806-F843-485F-BFE5-67A66A56060D}" type="parTrans" cxnId="{D967434F-8CA6-49B8-8644-0C13A35782FF}">
      <dgm:prSet/>
      <dgm:spPr/>
      <dgm:t>
        <a:bodyPr/>
        <a:lstStyle/>
        <a:p>
          <a:endParaRPr lang="en-US"/>
        </a:p>
      </dgm:t>
    </dgm:pt>
    <dgm:pt modelId="{151E39AD-BD75-4DD6-A1F4-8407EB0D1056}" type="sibTrans" cxnId="{D967434F-8CA6-49B8-8644-0C13A35782FF}">
      <dgm:prSet/>
      <dgm:spPr/>
      <dgm:t>
        <a:bodyPr/>
        <a:lstStyle/>
        <a:p>
          <a:endParaRPr lang="en-US"/>
        </a:p>
      </dgm:t>
    </dgm:pt>
    <dgm:pt modelId="{0CBED6DD-54C1-4680-B36A-C011E8ABAC14}">
      <dgm:prSet custT="1"/>
      <dgm:spPr/>
      <dgm:t>
        <a:bodyPr/>
        <a:lstStyle/>
        <a:p>
          <a:r>
            <a:rPr lang="bn-BD" sz="2800" dirty="0">
              <a:latin typeface="NikoshBAN" pitchFamily="2" charset="0"/>
              <a:cs typeface="NikoshBAN" pitchFamily="2" charset="0"/>
              <a:sym typeface="Wingdings 2" pitchFamily="18" charset="2"/>
            </a:rPr>
            <a:t>ভুল শুদ্ধ করা যায়</a:t>
          </a:r>
          <a:endParaRPr lang="en-US" sz="2800" dirty="0"/>
        </a:p>
      </dgm:t>
    </dgm:pt>
    <dgm:pt modelId="{C8C27170-F99C-4025-B5BE-71A8929E644A}" type="parTrans" cxnId="{FA0BA6AB-02E7-4A28-9BDB-AE043B10204F}">
      <dgm:prSet/>
      <dgm:spPr/>
      <dgm:t>
        <a:bodyPr/>
        <a:lstStyle/>
        <a:p>
          <a:endParaRPr lang="en-US"/>
        </a:p>
      </dgm:t>
    </dgm:pt>
    <dgm:pt modelId="{BFBAF4B7-F3AB-49C7-82A6-645D22429483}" type="sibTrans" cxnId="{FA0BA6AB-02E7-4A28-9BDB-AE043B10204F}">
      <dgm:prSet/>
      <dgm:spPr/>
      <dgm:t>
        <a:bodyPr/>
        <a:lstStyle/>
        <a:p>
          <a:endParaRPr lang="en-US"/>
        </a:p>
      </dgm:t>
    </dgm:pt>
    <dgm:pt modelId="{4AB3CDE5-3EB2-4BCC-AB84-BE184F954C38}" type="pres">
      <dgm:prSet presAssocID="{C3732703-362B-4ACB-96C2-B40D7B0F0073}" presName="Name0" presStyleCnt="0">
        <dgm:presLayoutVars>
          <dgm:chMax val="1"/>
          <dgm:dir/>
          <dgm:animLvl val="ctr"/>
          <dgm:resizeHandles val="exact"/>
        </dgm:presLayoutVars>
      </dgm:prSet>
      <dgm:spPr/>
    </dgm:pt>
    <dgm:pt modelId="{C48D4510-C8A3-4499-9ACE-50B948B23FDC}" type="pres">
      <dgm:prSet presAssocID="{9F4638C3-D4DD-4101-8206-371F73C150B0}" presName="centerShape" presStyleLbl="node0" presStyleIdx="0" presStyleCnt="1"/>
      <dgm:spPr/>
    </dgm:pt>
    <dgm:pt modelId="{F3BE6BC3-0FD5-4C50-BBE2-32537CCA587E}" type="pres">
      <dgm:prSet presAssocID="{2DF22997-7514-4468-8BB7-012C1B6FA90B}" presName="parTrans" presStyleLbl="sibTrans2D1" presStyleIdx="0" presStyleCnt="5" custScaleX="173631"/>
      <dgm:spPr/>
    </dgm:pt>
    <dgm:pt modelId="{2DAAE949-9B53-4F4E-B7EB-F0214E7A4363}" type="pres">
      <dgm:prSet presAssocID="{2DF22997-7514-4468-8BB7-012C1B6FA90B}" presName="connectorText" presStyleLbl="sibTrans2D1" presStyleIdx="0" presStyleCnt="5"/>
      <dgm:spPr/>
    </dgm:pt>
    <dgm:pt modelId="{70C7336F-61D4-4D76-BD80-12EB1D463B72}" type="pres">
      <dgm:prSet presAssocID="{A58FCD28-5419-497B-8F00-2830F75B0E2C}" presName="node" presStyleLbl="node1" presStyleIdx="0" presStyleCnt="5" custScaleX="204837">
        <dgm:presLayoutVars>
          <dgm:bulletEnabled val="1"/>
        </dgm:presLayoutVars>
      </dgm:prSet>
      <dgm:spPr/>
    </dgm:pt>
    <dgm:pt modelId="{00593C9E-F365-4DEF-B6DA-110112EC372C}" type="pres">
      <dgm:prSet presAssocID="{0D3CA559-5DBE-4D00-A815-144FD62E5782}" presName="parTrans" presStyleLbl="sibTrans2D1" presStyleIdx="1" presStyleCnt="5" custAng="192682" custScaleX="179147"/>
      <dgm:spPr/>
    </dgm:pt>
    <dgm:pt modelId="{04A98BC3-1A27-4D63-B5DA-3478FC70DC33}" type="pres">
      <dgm:prSet presAssocID="{0D3CA559-5DBE-4D00-A815-144FD62E5782}" presName="connectorText" presStyleLbl="sibTrans2D1" presStyleIdx="1" presStyleCnt="5"/>
      <dgm:spPr/>
    </dgm:pt>
    <dgm:pt modelId="{3F83D332-C1D5-4F72-9861-1FAE14FB022C}" type="pres">
      <dgm:prSet presAssocID="{63864B78-C717-4950-9BF0-446EE6B0EB56}" presName="node" presStyleLbl="node1" presStyleIdx="1" presStyleCnt="5" custScaleX="155875" custRadScaleRad="121838" custRadScaleInc="14392">
        <dgm:presLayoutVars>
          <dgm:bulletEnabled val="1"/>
        </dgm:presLayoutVars>
      </dgm:prSet>
      <dgm:spPr/>
    </dgm:pt>
    <dgm:pt modelId="{E8EC3A1A-3B35-49D1-AABA-746D1F221636}" type="pres">
      <dgm:prSet presAssocID="{C8C27170-F99C-4025-B5BE-71A8929E644A}" presName="parTrans" presStyleLbl="sibTrans2D1" presStyleIdx="2" presStyleCnt="5" custScaleX="170876"/>
      <dgm:spPr/>
    </dgm:pt>
    <dgm:pt modelId="{5CCC7370-4F27-4F4D-9AE9-7CE24EA3191E}" type="pres">
      <dgm:prSet presAssocID="{C8C27170-F99C-4025-B5BE-71A8929E644A}" presName="connectorText" presStyleLbl="sibTrans2D1" presStyleIdx="2" presStyleCnt="5"/>
      <dgm:spPr/>
    </dgm:pt>
    <dgm:pt modelId="{42320007-BD56-41FD-8F75-48BF85BA8E63}" type="pres">
      <dgm:prSet presAssocID="{0CBED6DD-54C1-4680-B36A-C011E8ABAC14}" presName="node" presStyleLbl="node1" presStyleIdx="2" presStyleCnt="5" custScaleX="210794" custRadScaleRad="119350" custRadScaleInc="-40118">
        <dgm:presLayoutVars>
          <dgm:bulletEnabled val="1"/>
        </dgm:presLayoutVars>
      </dgm:prSet>
      <dgm:spPr/>
    </dgm:pt>
    <dgm:pt modelId="{26FA5DC7-33C1-49BD-8FCA-12F28F6B7126}" type="pres">
      <dgm:prSet presAssocID="{20CBAC12-5124-40C8-B18E-C5BC4CB061DE}" presName="parTrans" presStyleLbl="sibTrans2D1" presStyleIdx="3" presStyleCnt="5" custScaleX="178043"/>
      <dgm:spPr/>
    </dgm:pt>
    <dgm:pt modelId="{213C3E94-8545-4922-8E21-F1A2EE68B383}" type="pres">
      <dgm:prSet presAssocID="{20CBAC12-5124-40C8-B18E-C5BC4CB061DE}" presName="connectorText" presStyleLbl="sibTrans2D1" presStyleIdx="3" presStyleCnt="5"/>
      <dgm:spPr/>
    </dgm:pt>
    <dgm:pt modelId="{8101C70D-14E5-4D93-9717-390D80D3F85A}" type="pres">
      <dgm:prSet presAssocID="{EF0F71AC-1539-43E9-8603-7B1A41F79DD6}" presName="node" presStyleLbl="node1" presStyleIdx="3" presStyleCnt="5" custScaleX="223392" custRadScaleRad="108708" custRadScaleInc="16414">
        <dgm:presLayoutVars>
          <dgm:bulletEnabled val="1"/>
        </dgm:presLayoutVars>
      </dgm:prSet>
      <dgm:spPr/>
    </dgm:pt>
    <dgm:pt modelId="{7C41E375-9088-43B2-AF60-568987CE7736}" type="pres">
      <dgm:prSet presAssocID="{5EAB0806-F843-485F-BFE5-67A66A56060D}" presName="parTrans" presStyleLbl="sibTrans2D1" presStyleIdx="4" presStyleCnt="5" custScaleX="204767" custLinFactNeighborX="-7165"/>
      <dgm:spPr/>
    </dgm:pt>
    <dgm:pt modelId="{7C8E20A9-01BB-4C47-8AA7-4D85B60CDB4C}" type="pres">
      <dgm:prSet presAssocID="{5EAB0806-F843-485F-BFE5-67A66A56060D}" presName="connectorText" presStyleLbl="sibTrans2D1" presStyleIdx="4" presStyleCnt="5"/>
      <dgm:spPr/>
    </dgm:pt>
    <dgm:pt modelId="{5D916646-9F53-4171-A667-B90AD3D386C8}" type="pres">
      <dgm:prSet presAssocID="{A102B624-7235-48CE-9664-A6581E06AC91}" presName="node" presStyleLbl="node1" presStyleIdx="4" presStyleCnt="5" custScaleX="146874" custRadScaleRad="113198" custRadScaleInc="-28375">
        <dgm:presLayoutVars>
          <dgm:bulletEnabled val="1"/>
        </dgm:presLayoutVars>
      </dgm:prSet>
      <dgm:spPr/>
    </dgm:pt>
  </dgm:ptLst>
  <dgm:cxnLst>
    <dgm:cxn modelId="{441AD309-B623-497E-88F9-A45B207E3E02}" type="presOf" srcId="{2DF22997-7514-4468-8BB7-012C1B6FA90B}" destId="{2DAAE949-9B53-4F4E-B7EB-F0214E7A4363}" srcOrd="1" destOrd="0" presId="urn:microsoft.com/office/officeart/2005/8/layout/radial5"/>
    <dgm:cxn modelId="{31A6A10A-D682-430D-A0B0-14D7B9300E00}" type="presOf" srcId="{A58FCD28-5419-497B-8F00-2830F75B0E2C}" destId="{70C7336F-61D4-4D76-BD80-12EB1D463B72}" srcOrd="0" destOrd="0" presId="urn:microsoft.com/office/officeart/2005/8/layout/radial5"/>
    <dgm:cxn modelId="{B1F6180B-278E-425C-9B78-2978913053AB}" type="presOf" srcId="{C8C27170-F99C-4025-B5BE-71A8929E644A}" destId="{5CCC7370-4F27-4F4D-9AE9-7CE24EA3191E}" srcOrd="1" destOrd="0" presId="urn:microsoft.com/office/officeart/2005/8/layout/radial5"/>
    <dgm:cxn modelId="{0A0C2F17-BA03-456B-950D-2A54F903C6D0}" srcId="{9F4638C3-D4DD-4101-8206-371F73C150B0}" destId="{A58FCD28-5419-497B-8F00-2830F75B0E2C}" srcOrd="0" destOrd="0" parTransId="{2DF22997-7514-4468-8BB7-012C1B6FA90B}" sibTransId="{C0F2CF14-9D27-47C6-B3E4-05EA9567089D}"/>
    <dgm:cxn modelId="{805ED01B-8B36-40A7-951E-3A5DCF33D69A}" type="presOf" srcId="{C3732703-362B-4ACB-96C2-B40D7B0F0073}" destId="{4AB3CDE5-3EB2-4BCC-AB84-BE184F954C38}" srcOrd="0" destOrd="0" presId="urn:microsoft.com/office/officeart/2005/8/layout/radial5"/>
    <dgm:cxn modelId="{7AF8B021-73C7-4802-BAF6-D14ABE33F0F8}" type="presOf" srcId="{2DF22997-7514-4468-8BB7-012C1B6FA90B}" destId="{F3BE6BC3-0FD5-4C50-BBE2-32537CCA587E}" srcOrd="0" destOrd="0" presId="urn:microsoft.com/office/officeart/2005/8/layout/radial5"/>
    <dgm:cxn modelId="{DBDC1F25-E0A4-4EDF-8DB3-6DACBEC9F910}" srcId="{9F4638C3-D4DD-4101-8206-371F73C150B0}" destId="{63864B78-C717-4950-9BF0-446EE6B0EB56}" srcOrd="1" destOrd="0" parTransId="{0D3CA559-5DBE-4D00-A815-144FD62E5782}" sibTransId="{B20220AE-FF73-48B6-A14C-60E3497A3DE0}"/>
    <dgm:cxn modelId="{CC87113C-3B9C-4FEB-9B36-3F867DEED821}" type="presOf" srcId="{A102B624-7235-48CE-9664-A6581E06AC91}" destId="{5D916646-9F53-4171-A667-B90AD3D386C8}" srcOrd="0" destOrd="0" presId="urn:microsoft.com/office/officeart/2005/8/layout/radial5"/>
    <dgm:cxn modelId="{2D328266-3816-4F7E-A669-6D572D183700}" type="presOf" srcId="{0CBED6DD-54C1-4680-B36A-C011E8ABAC14}" destId="{42320007-BD56-41FD-8F75-48BF85BA8E63}" srcOrd="0" destOrd="0" presId="urn:microsoft.com/office/officeart/2005/8/layout/radial5"/>
    <dgm:cxn modelId="{4EAD5449-5CEB-48F9-BCC4-6DE242FA869F}" srcId="{C3732703-362B-4ACB-96C2-B40D7B0F0073}" destId="{9F4638C3-D4DD-4101-8206-371F73C150B0}" srcOrd="0" destOrd="0" parTransId="{0CF3D22A-4ACD-4A48-BDD0-633DDA607F9C}" sibTransId="{E4F38B50-E109-43BB-A47B-2A4984344936}"/>
    <dgm:cxn modelId="{D967434F-8CA6-49B8-8644-0C13A35782FF}" srcId="{9F4638C3-D4DD-4101-8206-371F73C150B0}" destId="{A102B624-7235-48CE-9664-A6581E06AC91}" srcOrd="4" destOrd="0" parTransId="{5EAB0806-F843-485F-BFE5-67A66A56060D}" sibTransId="{151E39AD-BD75-4DD6-A1F4-8407EB0D1056}"/>
    <dgm:cxn modelId="{37ED6C6F-0BCD-4745-8FB5-D5420FFB8F0B}" type="presOf" srcId="{63864B78-C717-4950-9BF0-446EE6B0EB56}" destId="{3F83D332-C1D5-4F72-9861-1FAE14FB022C}" srcOrd="0" destOrd="0" presId="urn:microsoft.com/office/officeart/2005/8/layout/radial5"/>
    <dgm:cxn modelId="{8A406977-31FE-4E94-8CB2-2545D777EEDA}" type="presOf" srcId="{C8C27170-F99C-4025-B5BE-71A8929E644A}" destId="{E8EC3A1A-3B35-49D1-AABA-746D1F221636}" srcOrd="0" destOrd="0" presId="urn:microsoft.com/office/officeart/2005/8/layout/radial5"/>
    <dgm:cxn modelId="{4E69B578-C5C6-4F62-B818-BD2BB18A5E2E}" type="presOf" srcId="{0D3CA559-5DBE-4D00-A815-144FD62E5782}" destId="{00593C9E-F365-4DEF-B6DA-110112EC372C}" srcOrd="0" destOrd="0" presId="urn:microsoft.com/office/officeart/2005/8/layout/radial5"/>
    <dgm:cxn modelId="{D0C34597-7E2F-448A-8F44-306323D6EF35}" type="presOf" srcId="{5EAB0806-F843-485F-BFE5-67A66A56060D}" destId="{7C41E375-9088-43B2-AF60-568987CE7736}" srcOrd="0" destOrd="0" presId="urn:microsoft.com/office/officeart/2005/8/layout/radial5"/>
    <dgm:cxn modelId="{70E54D98-436E-4D37-ADC7-0D8264F7EE7E}" type="presOf" srcId="{20CBAC12-5124-40C8-B18E-C5BC4CB061DE}" destId="{26FA5DC7-33C1-49BD-8FCA-12F28F6B7126}" srcOrd="0" destOrd="0" presId="urn:microsoft.com/office/officeart/2005/8/layout/radial5"/>
    <dgm:cxn modelId="{32B364A2-6D87-4667-9596-686B98CAC4CA}" type="presOf" srcId="{EF0F71AC-1539-43E9-8603-7B1A41F79DD6}" destId="{8101C70D-14E5-4D93-9717-390D80D3F85A}" srcOrd="0" destOrd="0" presId="urn:microsoft.com/office/officeart/2005/8/layout/radial5"/>
    <dgm:cxn modelId="{FA0BA6AB-02E7-4A28-9BDB-AE043B10204F}" srcId="{9F4638C3-D4DD-4101-8206-371F73C150B0}" destId="{0CBED6DD-54C1-4680-B36A-C011E8ABAC14}" srcOrd="2" destOrd="0" parTransId="{C8C27170-F99C-4025-B5BE-71A8929E644A}" sibTransId="{BFBAF4B7-F3AB-49C7-82A6-645D22429483}"/>
    <dgm:cxn modelId="{4EACF0AE-C795-402E-96D1-BE0A6ACD7B88}" type="presOf" srcId="{5EAB0806-F843-485F-BFE5-67A66A56060D}" destId="{7C8E20A9-01BB-4C47-8AA7-4D85B60CDB4C}" srcOrd="1" destOrd="0" presId="urn:microsoft.com/office/officeart/2005/8/layout/radial5"/>
    <dgm:cxn modelId="{B9AAFCAE-510C-4E04-867A-513E6B3955AB}" type="presOf" srcId="{9F4638C3-D4DD-4101-8206-371F73C150B0}" destId="{C48D4510-C8A3-4499-9ACE-50B948B23FDC}" srcOrd="0" destOrd="0" presId="urn:microsoft.com/office/officeart/2005/8/layout/radial5"/>
    <dgm:cxn modelId="{9056D9AF-7F41-4522-9E64-03786AC811D6}" type="presOf" srcId="{0D3CA559-5DBE-4D00-A815-144FD62E5782}" destId="{04A98BC3-1A27-4D63-B5DA-3478FC70DC33}" srcOrd="1" destOrd="0" presId="urn:microsoft.com/office/officeart/2005/8/layout/radial5"/>
    <dgm:cxn modelId="{9FDE1FCE-BEB3-4FAD-94D4-80F0DF463050}" srcId="{9F4638C3-D4DD-4101-8206-371F73C150B0}" destId="{EF0F71AC-1539-43E9-8603-7B1A41F79DD6}" srcOrd="3" destOrd="0" parTransId="{20CBAC12-5124-40C8-B18E-C5BC4CB061DE}" sibTransId="{A23DC46F-9276-401B-BF43-0F799615B6FA}"/>
    <dgm:cxn modelId="{E58C6BDD-D4F6-476A-A27F-E54C67B2C6F5}" type="presOf" srcId="{20CBAC12-5124-40C8-B18E-C5BC4CB061DE}" destId="{213C3E94-8545-4922-8E21-F1A2EE68B383}" srcOrd="1" destOrd="0" presId="urn:microsoft.com/office/officeart/2005/8/layout/radial5"/>
    <dgm:cxn modelId="{B990113C-0690-4D29-85F2-12CA68FFA720}" type="presParOf" srcId="{4AB3CDE5-3EB2-4BCC-AB84-BE184F954C38}" destId="{C48D4510-C8A3-4499-9ACE-50B948B23FDC}" srcOrd="0" destOrd="0" presId="urn:microsoft.com/office/officeart/2005/8/layout/radial5"/>
    <dgm:cxn modelId="{53869184-E6F5-48F4-B181-9C465CF97DF3}" type="presParOf" srcId="{4AB3CDE5-3EB2-4BCC-AB84-BE184F954C38}" destId="{F3BE6BC3-0FD5-4C50-BBE2-32537CCA587E}" srcOrd="1" destOrd="0" presId="urn:microsoft.com/office/officeart/2005/8/layout/radial5"/>
    <dgm:cxn modelId="{99270423-0FAC-44BD-AA7F-370F047FC555}" type="presParOf" srcId="{F3BE6BC3-0FD5-4C50-BBE2-32537CCA587E}" destId="{2DAAE949-9B53-4F4E-B7EB-F0214E7A4363}" srcOrd="0" destOrd="0" presId="urn:microsoft.com/office/officeart/2005/8/layout/radial5"/>
    <dgm:cxn modelId="{EC682A37-A9D0-4517-851F-1E763A1FB50A}" type="presParOf" srcId="{4AB3CDE5-3EB2-4BCC-AB84-BE184F954C38}" destId="{70C7336F-61D4-4D76-BD80-12EB1D463B72}" srcOrd="2" destOrd="0" presId="urn:microsoft.com/office/officeart/2005/8/layout/radial5"/>
    <dgm:cxn modelId="{65A25490-9207-4976-BA9D-0442B071DA69}" type="presParOf" srcId="{4AB3CDE5-3EB2-4BCC-AB84-BE184F954C38}" destId="{00593C9E-F365-4DEF-B6DA-110112EC372C}" srcOrd="3" destOrd="0" presId="urn:microsoft.com/office/officeart/2005/8/layout/radial5"/>
    <dgm:cxn modelId="{2440B647-FAE5-4D8A-87BF-D861D97E94D4}" type="presParOf" srcId="{00593C9E-F365-4DEF-B6DA-110112EC372C}" destId="{04A98BC3-1A27-4D63-B5DA-3478FC70DC33}" srcOrd="0" destOrd="0" presId="urn:microsoft.com/office/officeart/2005/8/layout/radial5"/>
    <dgm:cxn modelId="{1A6ADB39-A87B-412C-AA70-79D93FA35040}" type="presParOf" srcId="{4AB3CDE5-3EB2-4BCC-AB84-BE184F954C38}" destId="{3F83D332-C1D5-4F72-9861-1FAE14FB022C}" srcOrd="4" destOrd="0" presId="urn:microsoft.com/office/officeart/2005/8/layout/radial5"/>
    <dgm:cxn modelId="{60D49AF1-DCE8-40B2-AEE5-8EA9F2D26AD8}" type="presParOf" srcId="{4AB3CDE5-3EB2-4BCC-AB84-BE184F954C38}" destId="{E8EC3A1A-3B35-49D1-AABA-746D1F221636}" srcOrd="5" destOrd="0" presId="urn:microsoft.com/office/officeart/2005/8/layout/radial5"/>
    <dgm:cxn modelId="{04DC4FE3-1C02-40E7-82DF-ABFCDFF6DE0A}" type="presParOf" srcId="{E8EC3A1A-3B35-49D1-AABA-746D1F221636}" destId="{5CCC7370-4F27-4F4D-9AE9-7CE24EA3191E}" srcOrd="0" destOrd="0" presId="urn:microsoft.com/office/officeart/2005/8/layout/radial5"/>
    <dgm:cxn modelId="{5B91B8AB-7425-46CD-820A-EAB06980CA26}" type="presParOf" srcId="{4AB3CDE5-3EB2-4BCC-AB84-BE184F954C38}" destId="{42320007-BD56-41FD-8F75-48BF85BA8E63}" srcOrd="6" destOrd="0" presId="urn:microsoft.com/office/officeart/2005/8/layout/radial5"/>
    <dgm:cxn modelId="{C941D935-EDEE-442E-8D7D-E937CFA25013}" type="presParOf" srcId="{4AB3CDE5-3EB2-4BCC-AB84-BE184F954C38}" destId="{26FA5DC7-33C1-49BD-8FCA-12F28F6B7126}" srcOrd="7" destOrd="0" presId="urn:microsoft.com/office/officeart/2005/8/layout/radial5"/>
    <dgm:cxn modelId="{B2F94F03-0E1C-4843-B832-4601BC8FFDC7}" type="presParOf" srcId="{26FA5DC7-33C1-49BD-8FCA-12F28F6B7126}" destId="{213C3E94-8545-4922-8E21-F1A2EE68B383}" srcOrd="0" destOrd="0" presId="urn:microsoft.com/office/officeart/2005/8/layout/radial5"/>
    <dgm:cxn modelId="{9B4C4091-B58E-442E-B1F4-735DF06698F2}" type="presParOf" srcId="{4AB3CDE5-3EB2-4BCC-AB84-BE184F954C38}" destId="{8101C70D-14E5-4D93-9717-390D80D3F85A}" srcOrd="8" destOrd="0" presId="urn:microsoft.com/office/officeart/2005/8/layout/radial5"/>
    <dgm:cxn modelId="{6398697B-E168-47F6-908A-00219B52C818}" type="presParOf" srcId="{4AB3CDE5-3EB2-4BCC-AB84-BE184F954C38}" destId="{7C41E375-9088-43B2-AF60-568987CE7736}" srcOrd="9" destOrd="0" presId="urn:microsoft.com/office/officeart/2005/8/layout/radial5"/>
    <dgm:cxn modelId="{A66DB3CD-CE5F-4052-A56D-E9F1541A1073}" type="presParOf" srcId="{7C41E375-9088-43B2-AF60-568987CE7736}" destId="{7C8E20A9-01BB-4C47-8AA7-4D85B60CDB4C}" srcOrd="0" destOrd="0" presId="urn:microsoft.com/office/officeart/2005/8/layout/radial5"/>
    <dgm:cxn modelId="{D2BC0FA3-C75E-4087-BC5D-B201A1C94E9A}" type="presParOf" srcId="{4AB3CDE5-3EB2-4BCC-AB84-BE184F954C38}" destId="{5D916646-9F53-4171-A667-B90AD3D386C8}"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D4510-C8A3-4499-9ACE-50B948B23FDC}">
      <dsp:nvSpPr>
        <dsp:cNvPr id="0" name=""/>
        <dsp:cNvSpPr/>
      </dsp:nvSpPr>
      <dsp:spPr>
        <a:xfrm>
          <a:off x="3107161" y="2296108"/>
          <a:ext cx="1636811" cy="163681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bn-BD" sz="2600" kern="1200" dirty="0">
              <a:latin typeface="NikoshBAN" pitchFamily="2" charset="0"/>
              <a:cs typeface="NikoshBAN" pitchFamily="2" charset="0"/>
              <a:sym typeface="Wingdings 2" pitchFamily="18" charset="2"/>
            </a:rPr>
            <a:t>ওয়ার্ড প্রসেসরের কাজ</a:t>
          </a:r>
          <a:endParaRPr lang="en-US" sz="2600" kern="1200" dirty="0"/>
        </a:p>
      </dsp:txBody>
      <dsp:txXfrm>
        <a:off x="3346866" y="2535813"/>
        <a:ext cx="1157401" cy="1157401"/>
      </dsp:txXfrm>
    </dsp:sp>
    <dsp:sp modelId="{F3BE6BC3-0FD5-4C50-BBE2-32537CCA587E}">
      <dsp:nvSpPr>
        <dsp:cNvPr id="0" name=""/>
        <dsp:cNvSpPr/>
      </dsp:nvSpPr>
      <dsp:spPr>
        <a:xfrm rot="16200000">
          <a:off x="3623869" y="1699840"/>
          <a:ext cx="603395" cy="556515"/>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707346" y="1894620"/>
        <a:ext cx="436441" cy="333909"/>
      </dsp:txXfrm>
    </dsp:sp>
    <dsp:sp modelId="{70C7336F-61D4-4D76-BD80-12EB1D463B72}">
      <dsp:nvSpPr>
        <dsp:cNvPr id="0" name=""/>
        <dsp:cNvSpPr/>
      </dsp:nvSpPr>
      <dsp:spPr>
        <a:xfrm>
          <a:off x="2249169" y="3606"/>
          <a:ext cx="3352796" cy="163681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BD" sz="2800" kern="1200" dirty="0">
              <a:latin typeface="NikoshBAN" pitchFamily="2" charset="0"/>
              <a:cs typeface="NikoshBAN" pitchFamily="2" charset="0"/>
              <a:sym typeface="Wingdings 2" pitchFamily="18" charset="2"/>
            </a:rPr>
            <a:t>নতুন ফাইল তৈরি করা যায়</a:t>
          </a:r>
          <a:endParaRPr lang="en-US" sz="2800" kern="1200" dirty="0"/>
        </a:p>
      </dsp:txBody>
      <dsp:txXfrm>
        <a:off x="2740175" y="243311"/>
        <a:ext cx="2370784" cy="1157401"/>
      </dsp:txXfrm>
    </dsp:sp>
    <dsp:sp modelId="{00593C9E-F365-4DEF-B6DA-110112EC372C}">
      <dsp:nvSpPr>
        <dsp:cNvPr id="0" name=""/>
        <dsp:cNvSpPr/>
      </dsp:nvSpPr>
      <dsp:spPr>
        <a:xfrm rot="21023549">
          <a:off x="4722220" y="2574865"/>
          <a:ext cx="704224" cy="556515"/>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723391" y="2700100"/>
        <a:ext cx="537270" cy="333909"/>
      </dsp:txXfrm>
    </dsp:sp>
    <dsp:sp modelId="{3F83D332-C1D5-4F72-9861-1FAE14FB022C}">
      <dsp:nvSpPr>
        <dsp:cNvPr id="0" name=""/>
        <dsp:cNvSpPr/>
      </dsp:nvSpPr>
      <dsp:spPr>
        <a:xfrm>
          <a:off x="5373401" y="1676395"/>
          <a:ext cx="2551380" cy="163681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BD" sz="2800" kern="1200" dirty="0">
              <a:latin typeface="NikoshBAN" pitchFamily="2" charset="0"/>
              <a:cs typeface="NikoshBAN" pitchFamily="2" charset="0"/>
              <a:sym typeface="Wingdings 2" pitchFamily="18" charset="2"/>
            </a:rPr>
            <a:t>এডিটিং বা পরিবর্তন করা যায়</a:t>
          </a:r>
          <a:endParaRPr lang="en-US" sz="2800" kern="1200" dirty="0"/>
        </a:p>
      </dsp:txBody>
      <dsp:txXfrm>
        <a:off x="5747042" y="1916100"/>
        <a:ext cx="1804098" cy="1157401"/>
      </dsp:txXfrm>
    </dsp:sp>
    <dsp:sp modelId="{E8EC3A1A-3B35-49D1-AABA-746D1F221636}">
      <dsp:nvSpPr>
        <dsp:cNvPr id="0" name=""/>
        <dsp:cNvSpPr/>
      </dsp:nvSpPr>
      <dsp:spPr>
        <a:xfrm rot="2373451">
          <a:off x="4493169" y="3605585"/>
          <a:ext cx="727523" cy="556515"/>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512286" y="3663725"/>
        <a:ext cx="560569" cy="333909"/>
      </dsp:txXfrm>
    </dsp:sp>
    <dsp:sp modelId="{42320007-BD56-41FD-8F75-48BF85BA8E63}">
      <dsp:nvSpPr>
        <dsp:cNvPr id="0" name=""/>
        <dsp:cNvSpPr/>
      </dsp:nvSpPr>
      <dsp:spPr>
        <a:xfrm>
          <a:off x="4309912" y="4038601"/>
          <a:ext cx="3450300" cy="163681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BD" sz="2800" kern="1200" dirty="0">
              <a:latin typeface="NikoshBAN" pitchFamily="2" charset="0"/>
              <a:cs typeface="NikoshBAN" pitchFamily="2" charset="0"/>
              <a:sym typeface="Wingdings 2" pitchFamily="18" charset="2"/>
            </a:rPr>
            <a:t>ভুল শুদ্ধ করা যায়</a:t>
          </a:r>
          <a:endParaRPr lang="en-US" sz="2800" kern="1200" dirty="0"/>
        </a:p>
      </dsp:txBody>
      <dsp:txXfrm>
        <a:off x="4815197" y="4278306"/>
        <a:ext cx="2439730" cy="1157401"/>
      </dsp:txXfrm>
    </dsp:sp>
    <dsp:sp modelId="{26FA5DC7-33C1-49BD-8FCA-12F28F6B7126}">
      <dsp:nvSpPr>
        <dsp:cNvPr id="0" name=""/>
        <dsp:cNvSpPr/>
      </dsp:nvSpPr>
      <dsp:spPr>
        <a:xfrm rot="7914542">
          <a:off x="2859033" y="3681123"/>
          <a:ext cx="616476" cy="556515"/>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2998268" y="3730302"/>
        <a:ext cx="449522" cy="333909"/>
      </dsp:txXfrm>
    </dsp:sp>
    <dsp:sp modelId="{8101C70D-14E5-4D93-9717-390D80D3F85A}">
      <dsp:nvSpPr>
        <dsp:cNvPr id="0" name=""/>
        <dsp:cNvSpPr/>
      </dsp:nvSpPr>
      <dsp:spPr>
        <a:xfrm>
          <a:off x="432693" y="4150769"/>
          <a:ext cx="3656506" cy="163681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BD" sz="2800" kern="1200" dirty="0">
              <a:latin typeface="NikoshBAN" pitchFamily="2" charset="0"/>
              <a:cs typeface="NikoshBAN" pitchFamily="2" charset="0"/>
              <a:sym typeface="Wingdings 2" pitchFamily="18" charset="2"/>
            </a:rPr>
            <a:t>লেখা দীর্ঘ দিন সংরক্ষণ করে</a:t>
          </a:r>
          <a:r>
            <a:rPr lang="en-US" sz="2800" kern="1200" dirty="0">
              <a:latin typeface="NikoshBAN" pitchFamily="2" charset="0"/>
              <a:cs typeface="NikoshBAN" pitchFamily="2" charset="0"/>
              <a:sym typeface="Wingdings 2" pitchFamily="18" charset="2"/>
            </a:rPr>
            <a:t> </a:t>
          </a:r>
          <a:r>
            <a:rPr lang="bn-BD" sz="2800" kern="1200" dirty="0">
              <a:latin typeface="NikoshBAN" pitchFamily="2" charset="0"/>
              <a:cs typeface="NikoshBAN" pitchFamily="2" charset="0"/>
              <a:sym typeface="Wingdings 2" pitchFamily="18" charset="2"/>
            </a:rPr>
            <a:t>রাখা যায়</a:t>
          </a:r>
          <a:endParaRPr lang="en-US" sz="2800" kern="1200" dirty="0"/>
        </a:p>
      </dsp:txBody>
      <dsp:txXfrm>
        <a:off x="968176" y="4390474"/>
        <a:ext cx="2585540" cy="1157401"/>
      </dsp:txXfrm>
    </dsp:sp>
    <dsp:sp modelId="{7C41E375-9088-43B2-AF60-568987CE7736}">
      <dsp:nvSpPr>
        <dsp:cNvPr id="0" name=""/>
        <dsp:cNvSpPr/>
      </dsp:nvSpPr>
      <dsp:spPr>
        <a:xfrm rot="11267100">
          <a:off x="2491608" y="2686821"/>
          <a:ext cx="637264" cy="556515"/>
        </a:xfrm>
        <a:prstGeom prst="rightArrow">
          <a:avLst>
            <a:gd name="adj1" fmla="val 60000"/>
            <a:gd name="adj2" fmla="val 5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2657793" y="2809431"/>
        <a:ext cx="470310" cy="333909"/>
      </dsp:txXfrm>
    </dsp:sp>
    <dsp:sp modelId="{5D916646-9F53-4171-A667-B90AD3D386C8}">
      <dsp:nvSpPr>
        <dsp:cNvPr id="0" name=""/>
        <dsp:cNvSpPr/>
      </dsp:nvSpPr>
      <dsp:spPr>
        <a:xfrm>
          <a:off x="152393" y="1944590"/>
          <a:ext cx="2404050" cy="163681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BD" sz="2800" kern="1200" dirty="0">
              <a:latin typeface="NikoshBAN" pitchFamily="2" charset="0"/>
              <a:cs typeface="NikoshBAN" pitchFamily="2" charset="0"/>
              <a:sym typeface="Wingdings 2" pitchFamily="18" charset="2"/>
            </a:rPr>
            <a:t>কপি করা</a:t>
          </a:r>
          <a:r>
            <a:rPr lang="en-US" sz="2800" kern="1200" dirty="0">
              <a:latin typeface="NikoshBAN" pitchFamily="2" charset="0"/>
              <a:cs typeface="NikoshBAN" pitchFamily="2" charset="0"/>
              <a:sym typeface="Wingdings 2" pitchFamily="18" charset="2"/>
            </a:rPr>
            <a:t> </a:t>
          </a:r>
          <a:r>
            <a:rPr lang="bn-BD" sz="2800" kern="1200" dirty="0">
              <a:latin typeface="NikoshBAN" pitchFamily="2" charset="0"/>
              <a:cs typeface="NikoshBAN" pitchFamily="2" charset="0"/>
              <a:sym typeface="Wingdings 2" pitchFamily="18" charset="2"/>
            </a:rPr>
            <a:t> যায়</a:t>
          </a:r>
          <a:endParaRPr lang="en-US" sz="2800" kern="1200" dirty="0"/>
        </a:p>
      </dsp:txBody>
      <dsp:txXfrm>
        <a:off x="504458" y="2184295"/>
        <a:ext cx="1699920" cy="115740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EF094-2BE4-4E78-90D1-4B60F712860B}" type="datetimeFigureOut">
              <a:rPr lang="en-US" smtClean="0"/>
              <a:pPr/>
              <a:t>3/2/2021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85E56-DE9E-4D82-9224-A54488F4EA3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auto" latinLnBrk="0" hangingPunct="1"/>
            <a:r>
              <a:rPr lang="bn-IN" sz="1200" kern="1200" dirty="0">
                <a:solidFill>
                  <a:schemeClr val="tx1"/>
                </a:solidFill>
                <a:latin typeface="+mn-lt"/>
                <a:ea typeface="+mn-ea"/>
                <a:cs typeface="+mn-cs"/>
              </a:rPr>
              <a:t>পাঠ</a:t>
            </a:r>
            <a:r>
              <a:rPr lang="bn-IN" sz="1200" kern="1200" baseline="0" dirty="0">
                <a:solidFill>
                  <a:schemeClr val="tx1"/>
                </a:solidFill>
                <a:latin typeface="+mn-lt"/>
                <a:ea typeface="+mn-ea"/>
                <a:cs typeface="+mn-cs"/>
              </a:rPr>
              <a:t> সংশ্লিষ্ট বিধায় এখানে ওয়ার্ড প্রসেসরের একটা সফটওয়্যার এর ছবি দেওয়া হয়েছে কারন এটি পাঠের সাথে মিল রয়েছে।</a:t>
            </a:r>
            <a:endParaRPr lang="en-US" sz="1200" kern="1200" dirty="0">
              <a:solidFill>
                <a:schemeClr val="tx1"/>
              </a:solidFill>
              <a:latin typeface="+mn-lt"/>
              <a:ea typeface="+mn-ea"/>
              <a:cs typeface="+mn-cs"/>
            </a:endParaRPr>
          </a:p>
          <a:p>
            <a:pPr rtl="0" eaLnBrk="1" latinLnBrk="0" hangingPunct="1"/>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a:solidFill>
                  <a:schemeClr val="tx1"/>
                </a:solidFill>
                <a:latin typeface="+mn-lt"/>
                <a:ea typeface="+mn-ea"/>
                <a:cs typeface="+mn-cs"/>
              </a:rPr>
              <a:t>শিক্ষক</a:t>
            </a:r>
            <a:r>
              <a:rPr lang="bn-IN" sz="1200" kern="1200" dirty="0">
                <a:solidFill>
                  <a:schemeClr val="tx1"/>
                </a:solidFill>
                <a:latin typeface="+mn-lt"/>
                <a:ea typeface="+mn-ea"/>
                <a:cs typeface="+mn-cs"/>
              </a:rPr>
              <a:t>,</a:t>
            </a:r>
            <a:r>
              <a:rPr lang="bn-BD" sz="1200" kern="1200" dirty="0">
                <a:solidFill>
                  <a:schemeClr val="tx1"/>
                </a:solidFill>
                <a:latin typeface="+mn-lt"/>
                <a:ea typeface="+mn-ea"/>
                <a:cs typeface="+mn-cs"/>
              </a:rPr>
              <a:t> শিক্ষার্থীদের</a:t>
            </a:r>
            <a:r>
              <a:rPr lang="bn-BD" sz="1200" kern="1200" baseline="0" dirty="0">
                <a:solidFill>
                  <a:schemeClr val="tx1"/>
                </a:solidFill>
                <a:latin typeface="+mn-lt"/>
                <a:ea typeface="+mn-ea"/>
                <a:cs typeface="+mn-cs"/>
              </a:rPr>
              <a:t> </a:t>
            </a:r>
            <a:r>
              <a:rPr lang="bn-IN" sz="1200" kern="1200" baseline="0" dirty="0">
                <a:solidFill>
                  <a:schemeClr val="tx1"/>
                </a:solidFill>
                <a:latin typeface="+mn-lt"/>
                <a:ea typeface="+mn-ea"/>
                <a:cs typeface="+mn-cs"/>
              </a:rPr>
              <a:t>জোড়ায় কাজ দেখার পর সম্ভাব্য উত্তর  নিয়ে আলোচনা করতে পারেন।প্রয়োজনে আরো কিছু এর সাথে যোগ করা যেতে পারে।</a:t>
            </a:r>
            <a:endParaRPr lang="en-US" sz="1200" kern="1200" dirty="0">
              <a:solidFill>
                <a:schemeClr val="tx1"/>
              </a:solidFill>
              <a:latin typeface="+mn-lt"/>
              <a:ea typeface="+mn-ea"/>
              <a:cs typeface="+mn-cs"/>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9585E56-DE9E-4D82-9224-A54488F4EA37}"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a:solidFill>
                  <a:schemeClr val="tx1"/>
                </a:solidFill>
                <a:latin typeface="+mn-lt"/>
                <a:ea typeface="+mn-ea"/>
                <a:cs typeface="+mn-cs"/>
              </a:rPr>
              <a:t>শিক্ষার্থীদের কাছে জানতে চাওয়া যেতে পারে-১</a:t>
            </a:r>
            <a:r>
              <a:rPr lang="bn-IN" sz="1200" b="0" kern="1200" dirty="0">
                <a:solidFill>
                  <a:schemeClr val="tx1"/>
                </a:solidFill>
                <a:latin typeface="+mn-lt"/>
                <a:ea typeface="+mn-ea"/>
                <a:cs typeface="+mn-cs"/>
              </a:rPr>
              <a:t>।</a:t>
            </a:r>
            <a:r>
              <a:rPr lang="bn-BD" sz="1200" b="0" dirty="0">
                <a:solidFill>
                  <a:schemeClr val="bg1"/>
                </a:solidFill>
                <a:latin typeface="NikoshBAN" pitchFamily="2" charset="0"/>
                <a:cs typeface="NikoshBAN" pitchFamily="2" charset="0"/>
              </a:rPr>
              <a:t>চিত্রটিতে আমরা কী দেখতে পাচ্ছি?</a:t>
            </a:r>
            <a:r>
              <a:rPr lang="bn-IN" sz="1200" b="0" baseline="0" dirty="0">
                <a:solidFill>
                  <a:schemeClr val="bg1"/>
                </a:solidFill>
                <a:latin typeface="NikoshBAN" pitchFamily="2" charset="0"/>
                <a:cs typeface="NikoshBAN" pitchFamily="2" charset="0"/>
              </a:rPr>
              <a:t> </a:t>
            </a:r>
            <a:r>
              <a:rPr lang="bn-IN" sz="1200" b="0" kern="1200" dirty="0">
                <a:solidFill>
                  <a:schemeClr val="tx1"/>
                </a:solidFill>
                <a:latin typeface="+mn-lt"/>
                <a:ea typeface="+mn-ea"/>
                <a:cs typeface="+mn-cs"/>
              </a:rPr>
              <a:t>সম্ভাব্য উত্তর:</a:t>
            </a:r>
            <a:r>
              <a:rPr lang="bn-IN" sz="1200" b="0" kern="1200" baseline="0" dirty="0">
                <a:solidFill>
                  <a:schemeClr val="tx1"/>
                </a:solidFill>
                <a:latin typeface="+mn-lt"/>
                <a:ea typeface="+mn-ea"/>
                <a:cs typeface="+mn-cs"/>
              </a:rPr>
              <a:t> </a:t>
            </a:r>
            <a:r>
              <a:rPr lang="bn-BD" sz="1200" b="0" dirty="0">
                <a:latin typeface="NikoshBAN" pitchFamily="2" charset="0"/>
                <a:cs typeface="NikoshBAN" pitchFamily="2" charset="0"/>
              </a:rPr>
              <a:t>ওয়ার্ডপ্রসেসরে লেখা</a:t>
            </a:r>
            <a:r>
              <a:rPr lang="bn-IN" sz="1200" b="0" dirty="0">
                <a:latin typeface="NikoshBAN" pitchFamily="2" charset="0"/>
                <a:cs typeface="NikoshBAN" pitchFamily="2" charset="0"/>
              </a:rPr>
              <a:t>,</a:t>
            </a:r>
            <a:r>
              <a:rPr lang="bn-BD" sz="1200" b="0" dirty="0">
                <a:latin typeface="NikoshBAN" pitchFamily="2" charset="0"/>
                <a:cs typeface="NikoshBAN" pitchFamily="2" charset="0"/>
              </a:rPr>
              <a:t> টাইপরাইটারের মেশিন</a:t>
            </a:r>
            <a:r>
              <a:rPr lang="bn-BD" b="0" dirty="0">
                <a:latin typeface="NikoshBAN" pitchFamily="2" charset="0"/>
                <a:cs typeface="NikoshBAN" pitchFamily="2" charset="0"/>
              </a:rPr>
              <a:t> </a:t>
            </a:r>
            <a:r>
              <a:rPr lang="bn-IN" b="0" dirty="0">
                <a:latin typeface="NikoshBAN" pitchFamily="2" charset="0"/>
                <a:cs typeface="NikoshBAN" pitchFamily="2" charset="0"/>
              </a:rPr>
              <a:t> এ লেখা</a:t>
            </a:r>
            <a:r>
              <a:rPr lang="bn-IN" b="0" baseline="0" dirty="0">
                <a:latin typeface="NikoshBAN" pitchFamily="2" charset="0"/>
                <a:cs typeface="NikoshBAN" pitchFamily="2" charset="0"/>
              </a:rPr>
              <a:t> দুটি ডকুমেন্ট।</a:t>
            </a:r>
            <a:endParaRPr lang="en-US" b="0"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a:solidFill>
                  <a:schemeClr val="tx1"/>
                </a:solidFill>
                <a:latin typeface="+mn-lt"/>
                <a:ea typeface="+mn-ea"/>
                <a:cs typeface="+mn-cs"/>
              </a:rPr>
              <a:t>শিক্ষার্থীদের কাছে জানতে চাওয়া যেতে পারে-১</a:t>
            </a:r>
            <a:r>
              <a:rPr lang="bn-IN" sz="1200" b="0" kern="1200" dirty="0">
                <a:solidFill>
                  <a:schemeClr val="tx1"/>
                </a:solidFill>
                <a:latin typeface="+mn-lt"/>
                <a:ea typeface="+mn-ea"/>
                <a:cs typeface="+mn-cs"/>
              </a:rPr>
              <a:t>।</a:t>
            </a:r>
            <a:r>
              <a:rPr lang="bn-BD" sz="1200" b="0" dirty="0">
                <a:solidFill>
                  <a:schemeClr val="bg1"/>
                </a:solidFill>
                <a:latin typeface="NikoshBAN" pitchFamily="2" charset="0"/>
                <a:cs typeface="NikoshBAN" pitchFamily="2" charset="0"/>
              </a:rPr>
              <a:t>চিত্রটিতে আমরা কী দেখতে পাচ্ছি?</a:t>
            </a:r>
            <a:r>
              <a:rPr lang="bn-IN" sz="1200" b="0" kern="1200" dirty="0">
                <a:solidFill>
                  <a:schemeClr val="tx1"/>
                </a:solidFill>
                <a:latin typeface="+mn-lt"/>
                <a:ea typeface="+mn-ea"/>
                <a:cs typeface="+mn-cs"/>
              </a:rPr>
              <a:t> সম্ভাব্য উত্তর:</a:t>
            </a:r>
            <a:r>
              <a:rPr lang="bn-IN" sz="1200" b="0" kern="1200" baseline="0" dirty="0">
                <a:solidFill>
                  <a:schemeClr val="tx1"/>
                </a:solidFill>
                <a:latin typeface="+mn-lt"/>
                <a:ea typeface="+mn-ea"/>
                <a:cs typeface="+mn-cs"/>
              </a:rPr>
              <a:t> </a:t>
            </a:r>
            <a:r>
              <a:rPr lang="bn-BD" sz="1200" dirty="0">
                <a:effectLst>
                  <a:glow rad="101600">
                    <a:schemeClr val="accent2">
                      <a:satMod val="175000"/>
                      <a:alpha val="40000"/>
                    </a:schemeClr>
                  </a:glow>
                </a:effectLst>
                <a:latin typeface="NikoshBAN" pitchFamily="2" charset="0"/>
                <a:cs typeface="NikoshBAN" pitchFamily="2" charset="0"/>
              </a:rPr>
              <a:t>কম্পিউটারে লেখা</a:t>
            </a:r>
            <a:r>
              <a:rPr lang="bn-IN" sz="1200" dirty="0">
                <a:effectLst>
                  <a:glow rad="101600">
                    <a:schemeClr val="accent2">
                      <a:satMod val="175000"/>
                      <a:alpha val="40000"/>
                    </a:schemeClr>
                  </a:glow>
                </a:effectLst>
                <a:latin typeface="NikoshBAN" pitchFamily="2" charset="0"/>
                <a:cs typeface="NikoshBAN" pitchFamily="2" charset="0"/>
              </a:rPr>
              <a:t>,</a:t>
            </a:r>
            <a:r>
              <a:rPr lang="bn-BD" sz="1200" dirty="0">
                <a:solidFill>
                  <a:schemeClr val="bg1"/>
                </a:solidFill>
                <a:effectLst>
                  <a:glow rad="139700">
                    <a:schemeClr val="accent2">
                      <a:satMod val="175000"/>
                      <a:alpha val="40000"/>
                    </a:schemeClr>
                  </a:glow>
                </a:effectLst>
                <a:latin typeface="NikoshBAN" pitchFamily="2" charset="0"/>
                <a:cs typeface="NikoshBAN" pitchFamily="2" charset="0"/>
              </a:rPr>
              <a:t> হাতে লেখা</a:t>
            </a:r>
            <a:r>
              <a:rPr lang="bn-IN" sz="1400" baseline="0" dirty="0">
                <a:solidFill>
                  <a:schemeClr val="bg1"/>
                </a:solidFill>
                <a:effectLst>
                  <a:glow rad="139700">
                    <a:schemeClr val="accent2">
                      <a:satMod val="175000"/>
                      <a:alpha val="40000"/>
                    </a:schemeClr>
                  </a:glow>
                </a:effectLst>
                <a:latin typeface="NikoshBAN" pitchFamily="2" charset="0"/>
                <a:cs typeface="NikoshBAN" pitchFamily="2" charset="0"/>
              </a:rPr>
              <a:t> দুটো ডকুমেন্ট।</a:t>
            </a:r>
            <a:endParaRPr lang="en-US" sz="1200" b="1" dirty="0">
              <a:solidFill>
                <a:schemeClr val="bg1"/>
              </a:solidFill>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dirty="0">
                <a:latin typeface="NikoshBAN" pitchFamily="2" charset="0"/>
                <a:cs typeface="NikoshBAN" pitchFamily="2" charset="0"/>
              </a:rPr>
              <a:t>হাতে লেখায়</a:t>
            </a:r>
            <a:r>
              <a:rPr lang="bn-BD" baseline="0" dirty="0">
                <a:latin typeface="NikoshBAN" pitchFamily="2" charset="0"/>
                <a:cs typeface="NikoshBAN" pitchFamily="2" charset="0"/>
              </a:rPr>
              <a:t> কাটাকাটি হয়েছে, ওভার রাইটিং হয়েছে ,প্রত্যেকটি</a:t>
            </a:r>
            <a:r>
              <a:rPr lang="bn-BD" dirty="0">
                <a:latin typeface="NikoshBAN" pitchFamily="2" charset="0"/>
                <a:cs typeface="NikoshBAN" pitchFamily="2" charset="0"/>
              </a:rPr>
              <a:t> লাইন সমান হয়নি</a:t>
            </a:r>
            <a:r>
              <a:rPr lang="bn-BD" baseline="0" dirty="0">
                <a:latin typeface="NikoshBAN" pitchFamily="2" charset="0"/>
                <a:cs typeface="NikoshBAN" pitchFamily="2" charset="0"/>
              </a:rPr>
              <a:t> কিন্ত কম্পিউটারের লেখায় এ ধরনের কোন সমস্যাই দেখা যায় না।</a:t>
            </a:r>
            <a:r>
              <a:rPr lang="bn-IN" sz="1200" kern="1200" dirty="0">
                <a:solidFill>
                  <a:schemeClr val="tx1"/>
                </a:solidFill>
                <a:latin typeface="+mn-lt"/>
                <a:ea typeface="+mn-ea"/>
                <a:cs typeface="+mn-cs"/>
              </a:rPr>
              <a:t> নিয়ে শিক্ষক আরো আলোচনা করতে পারেন। </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9585E56-DE9E-4D82-9224-A54488F4EA37}"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a:solidFill>
                  <a:schemeClr val="tx1"/>
                </a:solidFill>
                <a:latin typeface="+mn-lt"/>
                <a:ea typeface="+mn-ea"/>
                <a:cs typeface="+mn-cs"/>
              </a:rPr>
              <a:t>শিক্ষার্থীদের কাছে জানতে চাওয়া যেতে পারে-</a:t>
            </a:r>
            <a:r>
              <a:rPr lang="bn-IN" sz="1100" kern="1200" dirty="0">
                <a:solidFill>
                  <a:schemeClr val="bg1"/>
                </a:solidFill>
                <a:effectLst>
                  <a:glow rad="139700">
                    <a:schemeClr val="accent2">
                      <a:satMod val="175000"/>
                      <a:alpha val="40000"/>
                    </a:schemeClr>
                  </a:glow>
                </a:effectLst>
                <a:latin typeface="NikoshBAN" pitchFamily="2" charset="0"/>
                <a:ea typeface="+mn-ea"/>
                <a:cs typeface="NikoshBAN" pitchFamily="2" charset="0"/>
              </a:rPr>
              <a:t>টাইপ</a:t>
            </a:r>
            <a:r>
              <a:rPr lang="bn-IN" sz="1100" kern="1200" baseline="0" dirty="0">
                <a:solidFill>
                  <a:schemeClr val="bg1"/>
                </a:solidFill>
                <a:effectLst>
                  <a:glow rad="139700">
                    <a:schemeClr val="accent2">
                      <a:satMod val="175000"/>
                      <a:alpha val="40000"/>
                    </a:schemeClr>
                  </a:glow>
                </a:effectLst>
                <a:latin typeface="NikoshBAN" pitchFamily="2" charset="0"/>
                <a:ea typeface="+mn-ea"/>
                <a:cs typeface="NikoshBAN" pitchFamily="2" charset="0"/>
              </a:rPr>
              <a:t> রাইটারে</a:t>
            </a:r>
            <a:r>
              <a:rPr lang="bn-BD" sz="1100" dirty="0">
                <a:solidFill>
                  <a:schemeClr val="bg1"/>
                </a:solidFill>
                <a:effectLst>
                  <a:glow rad="139700">
                    <a:schemeClr val="accent2">
                      <a:satMod val="175000"/>
                      <a:alpha val="40000"/>
                    </a:schemeClr>
                  </a:glow>
                </a:effectLst>
                <a:latin typeface="NikoshBAN" pitchFamily="2" charset="0"/>
                <a:cs typeface="NikoshBAN" pitchFamily="2" charset="0"/>
              </a:rPr>
              <a:t> লেখা</a:t>
            </a:r>
            <a:r>
              <a:rPr lang="bn-IN" sz="1100" baseline="0" dirty="0">
                <a:solidFill>
                  <a:schemeClr val="bg1"/>
                </a:solidFill>
                <a:effectLst>
                  <a:glow rad="139700">
                    <a:schemeClr val="accent2">
                      <a:satMod val="175000"/>
                      <a:alpha val="40000"/>
                    </a:schemeClr>
                  </a:glow>
                </a:effectLst>
                <a:latin typeface="NikoshBAN" pitchFamily="2" charset="0"/>
                <a:cs typeface="NikoshBAN" pitchFamily="2" charset="0"/>
              </a:rPr>
              <a:t> ও </a:t>
            </a:r>
            <a:r>
              <a:rPr lang="bn-BD" sz="1200" dirty="0">
                <a:effectLst>
                  <a:glow rad="101600">
                    <a:schemeClr val="accent2">
                      <a:satMod val="175000"/>
                      <a:alpha val="40000"/>
                    </a:schemeClr>
                  </a:glow>
                </a:effectLst>
                <a:latin typeface="NikoshBAN" pitchFamily="2" charset="0"/>
                <a:cs typeface="NikoshBAN" pitchFamily="2" charset="0"/>
              </a:rPr>
              <a:t>কম্পিউটারে লেখা</a:t>
            </a:r>
            <a:r>
              <a:rPr lang="bn-IN" sz="1200" dirty="0">
                <a:effectLst>
                  <a:glow rad="101600">
                    <a:schemeClr val="accent2">
                      <a:satMod val="175000"/>
                      <a:alpha val="40000"/>
                    </a:schemeClr>
                  </a:glow>
                </a:effectLst>
                <a:latin typeface="NikoshBAN" pitchFamily="2" charset="0"/>
                <a:cs typeface="NikoshBAN" pitchFamily="2" charset="0"/>
              </a:rPr>
              <a:t>র মধ্যে</a:t>
            </a:r>
            <a:r>
              <a:rPr lang="bn-IN" sz="1200" baseline="0" dirty="0">
                <a:effectLst>
                  <a:glow rad="101600">
                    <a:schemeClr val="accent2">
                      <a:satMod val="175000"/>
                      <a:alpha val="40000"/>
                    </a:schemeClr>
                  </a:glow>
                </a:effectLst>
                <a:latin typeface="NikoshBAN" pitchFamily="2" charset="0"/>
                <a:cs typeface="NikoshBAN" pitchFamily="2" charset="0"/>
              </a:rPr>
              <a:t> পার্থক্য কী ?</a:t>
            </a:r>
            <a:r>
              <a:rPr lang="bn-IN" sz="1200" b="0" kern="1200" dirty="0">
                <a:solidFill>
                  <a:schemeClr val="tx1"/>
                </a:solidFill>
                <a:latin typeface="+mn-lt"/>
                <a:ea typeface="+mn-ea"/>
                <a:cs typeface="+mn-cs"/>
              </a:rPr>
              <a:t>সম্ভাব্য উত্তর: </a:t>
            </a:r>
            <a:r>
              <a:rPr lang="bn-BD" sz="1200" b="0" dirty="0">
                <a:solidFill>
                  <a:srgbClr val="002060"/>
                </a:solidFill>
                <a:latin typeface="NikoshBAN" pitchFamily="2" charset="0"/>
                <a:cs typeface="NikoshBAN" pitchFamily="2" charset="0"/>
              </a:rPr>
              <a:t>টাইপ রাইটারে ভুল সংশোধন করা যায় না</a:t>
            </a:r>
            <a:r>
              <a:rPr lang="bn-IN" sz="1200" b="0" dirty="0">
                <a:solidFill>
                  <a:srgbClr val="002060"/>
                </a:solidFill>
                <a:latin typeface="NikoshBAN" pitchFamily="2" charset="0"/>
                <a:cs typeface="NikoshBAN" pitchFamily="2" charset="0"/>
              </a:rPr>
              <a:t>, </a:t>
            </a:r>
            <a:r>
              <a:rPr lang="bn-BD" sz="1200" b="0" dirty="0">
                <a:solidFill>
                  <a:srgbClr val="002060"/>
                </a:solidFill>
                <a:latin typeface="NikoshBAN" pitchFamily="2" charset="0"/>
                <a:cs typeface="NikoshBAN" pitchFamily="2" charset="0"/>
              </a:rPr>
              <a:t>কম্পিউটারে  ভুল সংশোধন করা য়ায়।</a:t>
            </a:r>
            <a:r>
              <a:rPr lang="bn-IN" sz="1200" b="0" dirty="0">
                <a:solidFill>
                  <a:srgbClr val="002060"/>
                </a:solidFill>
                <a:latin typeface="NikoshBAN" pitchFamily="2" charset="0"/>
                <a:cs typeface="NikoshBAN" pitchFamily="2" charset="0"/>
              </a:rPr>
              <a:t>শিক্ষিক</a:t>
            </a:r>
            <a:r>
              <a:rPr lang="bn-IN" sz="1200" b="0" baseline="0" dirty="0">
                <a:solidFill>
                  <a:srgbClr val="002060"/>
                </a:solidFill>
                <a:latin typeface="NikoshBAN" pitchFamily="2" charset="0"/>
                <a:cs typeface="NikoshBAN" pitchFamily="2" charset="0"/>
              </a:rPr>
              <a:t> এর সাথে আরো পার্থক্য যোগ করতে পারেন।নিচের স্লাইড গুলোতে আরো পার্থক্য দেওয়া আছে।</a:t>
            </a:r>
            <a:endParaRPr lang="en-US" sz="1200" b="0" dirty="0">
              <a:solidFill>
                <a:srgbClr val="002060"/>
              </a:solidFill>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2060"/>
              </a:solidFill>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effectLst>
                <a:glow rad="139700">
                  <a:schemeClr val="accent2">
                    <a:satMod val="175000"/>
                    <a:alpha val="40000"/>
                  </a:schemeClr>
                </a:glow>
              </a:effectLst>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a:latin typeface="NikoshBAN" pitchFamily="2" charset="0"/>
                <a:cs typeface="NikoshBAN" pitchFamily="2" charset="0"/>
              </a:rPr>
              <a:t> </a:t>
            </a:r>
            <a:r>
              <a:rPr lang="bn-BD" sz="1200" dirty="0">
                <a:latin typeface="NikoshBAN" pitchFamily="2" charset="0"/>
                <a:cs typeface="NikoshBAN" pitchFamily="2" charset="0"/>
              </a:rPr>
              <a:t>টাইপ রাইটারে</a:t>
            </a:r>
            <a:r>
              <a:rPr lang="bn-BD" sz="1200" baseline="0" dirty="0">
                <a:latin typeface="NikoshBAN" pitchFamily="2" charset="0"/>
                <a:cs typeface="NikoshBAN" pitchFamily="2" charset="0"/>
              </a:rPr>
              <a:t> লেখ এখানে এডিটিং করা য়ায় না ।ভুল হলে পেইজটিকে ধরে ছিড়ে ফেলতে হয়।</a:t>
            </a:r>
            <a:endParaRPr lang="en-US" dirty="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Word</a:t>
            </a:r>
            <a:r>
              <a:rPr lang="en-US" baseline="0" dirty="0"/>
              <a:t> processor </a:t>
            </a:r>
            <a:r>
              <a:rPr lang="bn-BD" baseline="0" dirty="0"/>
              <a:t>এ লেখা।</a:t>
            </a:r>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a:latin typeface="NikoshBAN" pitchFamily="2" charset="0"/>
                <a:cs typeface="NikoshBAN" pitchFamily="2" charset="0"/>
              </a:rPr>
              <a:t>শিক্ষক</a:t>
            </a:r>
            <a:r>
              <a:rPr lang="bn-IN" baseline="0" dirty="0">
                <a:latin typeface="NikoshBAN" pitchFamily="2" charset="0"/>
                <a:cs typeface="NikoshBAN" pitchFamily="2" charset="0"/>
              </a:rPr>
              <a:t> শিক্ষার্থীদের কাছে প্রশ্ন করতে পারেন - </a:t>
            </a:r>
            <a:r>
              <a:rPr lang="bn-BD" dirty="0">
                <a:latin typeface="NikoshBAN" pitchFamily="2" charset="0"/>
                <a:cs typeface="NikoshBAN" pitchFamily="2" charset="0"/>
              </a:rPr>
              <a:t>উপরোক্ত</a:t>
            </a:r>
            <a:r>
              <a:rPr lang="bn-BD" baseline="0" dirty="0">
                <a:latin typeface="NikoshBAN" pitchFamily="2" charset="0"/>
                <a:cs typeface="NikoshBAN" pitchFamily="2" charset="0"/>
              </a:rPr>
              <a:t> কাজগুলো</a:t>
            </a:r>
            <a:r>
              <a:rPr lang="bn-IN" baseline="0" dirty="0">
                <a:latin typeface="NikoshBAN" pitchFamily="2" charset="0"/>
                <a:cs typeface="NikoshBAN" pitchFamily="2" charset="0"/>
              </a:rPr>
              <a:t> কিসে সংরক্ষন করা যায়? সম্ভাব্য উত্তর: </a:t>
            </a:r>
            <a:r>
              <a:rPr lang="bn-BD" baseline="0" dirty="0">
                <a:latin typeface="NikoshBAN" pitchFamily="2" charset="0"/>
                <a:cs typeface="NikoshBAN" pitchFamily="2" charset="0"/>
              </a:rPr>
              <a:t> পেনড্রাইভে বা সিডিতে সংরক্ষন করা য়ায়। </a:t>
            </a:r>
            <a:r>
              <a:rPr lang="bn-IN" baseline="0" dirty="0">
                <a:latin typeface="NikoshBAN" pitchFamily="2" charset="0"/>
                <a:cs typeface="NikoshBAN" pitchFamily="2" charset="0"/>
              </a:rPr>
              <a:t>শিক্ষক এ সম্পর্কে আরো আলোচনা করতে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9585E56-DE9E-4D82-9224-A54488F4EA37}"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b="0" dirty="0">
                <a:latin typeface="NikoshBAN" pitchFamily="2" charset="0"/>
                <a:cs typeface="NikoshBAN" pitchFamily="2" charset="0"/>
              </a:rPr>
              <a:t>শিক্ষক</a:t>
            </a:r>
            <a:r>
              <a:rPr lang="bn-IN" sz="1200" b="0" baseline="0" dirty="0">
                <a:latin typeface="NikoshBAN" pitchFamily="2" charset="0"/>
                <a:cs typeface="NikoshBAN" pitchFamily="2" charset="0"/>
              </a:rPr>
              <a:t> শিখার্থীদের নিকট জানতে চাইবেন কিভাবে কপি করা যায়?সম্ভাব্য উত্তর: যে ড্রাইভ থেকে ফাইল বা ফোল্ডার কপি করব তা ওপেন করে </a:t>
            </a:r>
            <a:r>
              <a:rPr lang="en-US" sz="1200" b="0" baseline="0" dirty="0">
                <a:latin typeface="NikoshBAN" pitchFamily="2" charset="0"/>
                <a:cs typeface="NikoshBAN" pitchFamily="2" charset="0"/>
              </a:rPr>
              <a:t>C</a:t>
            </a:r>
            <a:r>
              <a:rPr lang="bn-IN" sz="1200" b="0" baseline="0" dirty="0">
                <a:latin typeface="NikoshBAN" pitchFamily="2" charset="0"/>
                <a:cs typeface="NikoshBAN" pitchFamily="2" charset="0"/>
              </a:rPr>
              <a:t> ড্রাইভের মিম নামের ফাইল্ টি</a:t>
            </a:r>
            <a:r>
              <a:rPr lang="bn-BD" sz="1200" b="0" dirty="0">
                <a:latin typeface="NikoshBAN" pitchFamily="2" charset="0"/>
                <a:cs typeface="NikoshBAN" pitchFamily="2" charset="0"/>
              </a:rPr>
              <a:t> </a:t>
            </a:r>
            <a:r>
              <a:rPr lang="bn-IN" sz="1200" b="0" dirty="0">
                <a:latin typeface="NikoshBAN" pitchFamily="2" charset="0"/>
                <a:cs typeface="NikoshBAN" pitchFamily="2" charset="0"/>
              </a:rPr>
              <a:t> সিলেক্ট করে কপি তারপর </a:t>
            </a:r>
            <a:r>
              <a:rPr lang="en-US" sz="1200" b="0" dirty="0">
                <a:latin typeface="NikoshBAN" pitchFamily="2" charset="0"/>
                <a:cs typeface="NikoshBAN" pitchFamily="2" charset="0"/>
              </a:rPr>
              <a:t>D </a:t>
            </a:r>
            <a:r>
              <a:rPr lang="bn-IN" sz="1200" b="0" dirty="0">
                <a:latin typeface="NikoshBAN" pitchFamily="2" charset="0"/>
                <a:cs typeface="NikoshBAN" pitchFamily="2" charset="0"/>
              </a:rPr>
              <a:t>ড্রাইভে পেস্ট করতে হবে।</a:t>
            </a:r>
            <a:r>
              <a:rPr lang="bn-BD" sz="1200" b="0" dirty="0">
                <a:latin typeface="NikoshBAN" pitchFamily="2" charset="0"/>
                <a:cs typeface="NikoshBAN" pitchFamily="2" charset="0"/>
              </a:rPr>
              <a:t>করা:</a:t>
            </a:r>
            <a:r>
              <a:rPr lang="en-US" sz="1200" b="0" dirty="0">
                <a:latin typeface="NikoshBAN" pitchFamily="2" charset="0"/>
                <a:cs typeface="NikoshBAN" pitchFamily="2" charset="0"/>
              </a:rPr>
              <a:t> C </a:t>
            </a:r>
            <a:r>
              <a:rPr lang="bn-BD" sz="1200" b="0" dirty="0">
                <a:latin typeface="NikoshBAN" pitchFamily="2" charset="0"/>
                <a:cs typeface="NikoshBAN" pitchFamily="2" charset="0"/>
              </a:rPr>
              <a:t>ড্রাইভ থেকে </a:t>
            </a:r>
            <a:r>
              <a:rPr lang="en-US" sz="1200" b="0" dirty="0">
                <a:latin typeface="NikoshBAN" pitchFamily="2" charset="0"/>
                <a:cs typeface="NikoshBAN" pitchFamily="2" charset="0"/>
              </a:rPr>
              <a:t>D </a:t>
            </a:r>
            <a:r>
              <a:rPr lang="bn-BD" sz="1200" b="0" dirty="0">
                <a:latin typeface="NikoshBAN" pitchFamily="2" charset="0"/>
                <a:cs typeface="NikoshBAN" pitchFamily="2" charset="0"/>
              </a:rPr>
              <a:t>ড্রাইভ এ ফাইল কপি হচ্ছে।</a:t>
            </a:r>
            <a:endParaRPr lang="en-US" sz="1200" b="0" dirty="0">
              <a:latin typeface="NikoshBAN" pitchFamily="2" charset="0"/>
              <a:cs typeface="NikoshBAN" pitchFamily="2" charset="0"/>
            </a:endParaRPr>
          </a:p>
          <a:p>
            <a:endParaRPr lang="en-US" b="0"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a:t>শিক্ষক</a:t>
            </a:r>
            <a:r>
              <a:rPr lang="bn-IN" baseline="0" dirty="0"/>
              <a:t> শিক্ষার্থীদের কাছে জানতে চাইবেন </a:t>
            </a:r>
            <a:r>
              <a:rPr lang="bn-BD" dirty="0"/>
              <a:t>ওয়ার্ড</a:t>
            </a:r>
            <a:r>
              <a:rPr lang="bn-BD" baseline="0" dirty="0"/>
              <a:t> প্রসেসিং এ </a:t>
            </a:r>
            <a:r>
              <a:rPr lang="bn-IN" baseline="0" dirty="0"/>
              <a:t>লে</a:t>
            </a:r>
            <a:r>
              <a:rPr lang="bn-BD" baseline="0" dirty="0"/>
              <a:t>খার সুবিধা </a:t>
            </a:r>
            <a:r>
              <a:rPr lang="bn-IN" baseline="0" dirty="0"/>
              <a:t>কী কী? সম্ভাব্য উত্তর: উক্ত স্লাইডে দেওয়া আছে।</a:t>
            </a: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a:t>শিক্ষক</a:t>
            </a:r>
            <a:r>
              <a:rPr lang="bn-IN" baseline="0" dirty="0"/>
              <a:t> শিক্ষার্থীদের কাছে জানতে চাইবেন- ১। কোন সফটওয়্যারটি বিনা মূল্যে পাওয়া যায়? সম্ভাব্য উত্তর:</a:t>
            </a:r>
            <a:r>
              <a:rPr lang="bn-BD" sz="1200" b="0" dirty="0">
                <a:ln w="10541" cmpd="sng">
                  <a:noFill/>
                  <a:prstDash val="solid"/>
                </a:ln>
                <a:latin typeface="NikoshBAN" panose="02000000000000000000" pitchFamily="2" charset="0"/>
                <a:cs typeface="NikoshBAN" panose="02000000000000000000" pitchFamily="2" charset="0"/>
              </a:rPr>
              <a:t>ওপেন অফিস </a:t>
            </a:r>
            <a:r>
              <a:rPr lang="bn-IN" sz="1200" b="0" dirty="0">
                <a:ln w="10541" cmpd="sng">
                  <a:noFill/>
                  <a:prstDash val="solid"/>
                </a:ln>
                <a:latin typeface="NikoshBAN" panose="02000000000000000000" pitchFamily="2" charset="0"/>
                <a:cs typeface="NikoshBAN" panose="02000000000000000000" pitchFamily="2" charset="0"/>
              </a:rPr>
              <a:t>শিক্ষক</a:t>
            </a:r>
            <a:r>
              <a:rPr lang="bn-IN" sz="1200" b="0" baseline="0" dirty="0">
                <a:ln w="10541" cmpd="sng">
                  <a:noFill/>
                  <a:prstDash val="solid"/>
                </a:ln>
                <a:latin typeface="NikoshBAN" panose="02000000000000000000" pitchFamily="2" charset="0"/>
                <a:cs typeface="NikoshBAN" panose="02000000000000000000" pitchFamily="2" charset="0"/>
              </a:rPr>
              <a:t> এ সম্পর্কে আরো আলোচনা করবেন।</a:t>
            </a:r>
            <a:endParaRPr lang="en-US" b="0"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a:t>উদ্দীপনা সৃষ্টির  </a:t>
            </a:r>
            <a:r>
              <a:rPr lang="bn-IN" baseline="0" dirty="0"/>
              <a:t>জন্য</a:t>
            </a:r>
            <a:r>
              <a:rPr lang="en-US" baseline="0" dirty="0"/>
              <a:t> </a:t>
            </a:r>
            <a:r>
              <a:rPr lang="bn-IN" baseline="0" dirty="0"/>
              <a:t>ছবিটি  দেওয়া </a:t>
            </a:r>
            <a:r>
              <a:rPr lang="bn-IN" dirty="0"/>
              <a:t>হল</a:t>
            </a:r>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a:solidFill>
                  <a:schemeClr val="tx1"/>
                </a:solidFill>
                <a:latin typeface="+mn-lt"/>
                <a:ea typeface="+mn-ea"/>
                <a:cs typeface="+mn-cs"/>
              </a:rPr>
              <a:t>শিক্ষার্থী</a:t>
            </a:r>
            <a:r>
              <a:rPr lang="bn-IN" sz="1200" kern="1200" baseline="0" dirty="0">
                <a:solidFill>
                  <a:schemeClr val="tx1"/>
                </a:solidFill>
                <a:latin typeface="+mn-lt"/>
                <a:ea typeface="+mn-ea"/>
                <a:cs typeface="+mn-cs"/>
              </a:rPr>
              <a:t> যদি ৩০ জন হয় তাহলে তাদেরকে ৫ দলে বিভক্ত করে দলগত কাজ দেওয়া যেতে পারে। প্রত্যেক দল থেকে ভালো প্রশ্ন গুলো নিয়ে একটি সুন্দর হ্যান্ড নোট তৈরি করা যায়। এবং সেটা ব্লাক বোর্ডে লিখে দিবেন।সম্ভাব্য উত্তর:</a:t>
            </a:r>
            <a:r>
              <a:rPr lang="bn-BD" sz="1200" dirty="0">
                <a:latin typeface="NikoshBAN" pitchFamily="2" charset="0"/>
                <a:cs typeface="NikoshBAN" pitchFamily="2" charset="0"/>
              </a:rPr>
              <a:t>ওয়ার্ডপ্রসেস</a:t>
            </a:r>
            <a:r>
              <a:rPr lang="bn-IN" sz="1200" dirty="0">
                <a:latin typeface="NikoshBAN" pitchFamily="2" charset="0"/>
                <a:cs typeface="NikoshBAN" pitchFamily="2" charset="0"/>
              </a:rPr>
              <a:t>রে</a:t>
            </a:r>
            <a:r>
              <a:rPr lang="bn-IN" sz="1200" kern="1200" baseline="0" dirty="0">
                <a:solidFill>
                  <a:schemeClr val="tx1"/>
                </a:solidFill>
                <a:latin typeface="+mn-lt"/>
                <a:ea typeface="+mn-ea"/>
                <a:cs typeface="+mn-cs"/>
              </a:rPr>
              <a:t> , শিক্ষক এ সম্পর্কে আরো ব্যাখ্যা তুলে ধরবেন।</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a:solidFill>
                  <a:schemeClr val="tx1"/>
                </a:solidFill>
                <a:latin typeface="+mn-lt"/>
                <a:ea typeface="+mn-ea"/>
                <a:cs typeface="+mn-cs"/>
              </a:rPr>
              <a:t>শিক্ষার্থীরা</a:t>
            </a:r>
            <a:r>
              <a:rPr lang="bn-IN" sz="1200" kern="1200" baseline="0" dirty="0">
                <a:solidFill>
                  <a:schemeClr val="tx1"/>
                </a:solidFill>
                <a:latin typeface="+mn-lt"/>
                <a:ea typeface="+mn-ea"/>
                <a:cs typeface="+mn-cs"/>
              </a:rPr>
              <a:t> বাড়ি থেকে কাজ করে আনলে শিক্ষক তা দেখবেন এবং মাদারবোর্ডের গুরুত্ব পূর্ণ ডিভাইস প্রসেসর নিয়ে আরো আলোচনা করা যেতে পারে।</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a:t>উদ্দীপনা সৃষ্টির  </a:t>
            </a:r>
            <a:r>
              <a:rPr lang="bn-IN" baseline="0" dirty="0"/>
              <a:t>জন্য ছবিটি দেওয়া </a:t>
            </a:r>
            <a:r>
              <a:rPr lang="bn-IN" dirty="0"/>
              <a:t>হল ছবি</a:t>
            </a:r>
            <a:r>
              <a:rPr lang="bn-IN" baseline="0" dirty="0"/>
              <a:t> দুটো কিসের?সম্ভাব্য উত্তর: সফটওয়্যারের। এটি নিয়ে শিক্ষক আরো আলোচনা করবেন।</a:t>
            </a:r>
            <a:endParaRPr lang="en-US" dirty="0"/>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শিক্ষার্থীদের</a:t>
            </a:r>
            <a:r>
              <a:rPr lang="bn-BD" baseline="0" dirty="0"/>
              <a:t> মধ্য থেকে পাঠ শিরোনাম বের করার লক্ষ্যে ছোট ছোট প্রশ্ন করতে হবে।</a:t>
            </a:r>
            <a:r>
              <a:rPr lang="bn-BD" baseline="0" dirty="0">
                <a:latin typeface="NikoshBAN" pitchFamily="2" charset="0"/>
                <a:cs typeface="NikoshBAN" pitchFamily="2" charset="0"/>
              </a:rPr>
              <a:t>যেমন –১।</a:t>
            </a:r>
            <a:r>
              <a:rPr lang="bn-BD" dirty="0"/>
              <a:t>এটিকে কাজের উপযোগী করে</a:t>
            </a:r>
            <a:r>
              <a:rPr lang="bn-BD" baseline="0" dirty="0"/>
              <a:t> তুলতে কিসের প্রয়োজন?</a:t>
            </a:r>
            <a:r>
              <a:rPr lang="bn-IN" baseline="0" dirty="0"/>
              <a:t>সম্ভাব্য উত্তর:</a:t>
            </a:r>
            <a:r>
              <a:rPr lang="bn-BD" baseline="0" dirty="0"/>
              <a:t> </a:t>
            </a:r>
            <a:r>
              <a:rPr lang="bn-IN" baseline="0" dirty="0"/>
              <a:t>ওয়ার্ড প্রসেসর।</a:t>
            </a:r>
            <a:r>
              <a:rPr lang="bn-BD" baseline="0" dirty="0"/>
              <a:t>লেখালেখির কাজের জন্য কোন সফটওয়্যার প্রয়োজন।</a:t>
            </a:r>
            <a:r>
              <a:rPr lang="bn-IN" baseline="0" dirty="0"/>
              <a:t>সম্ভাব্য উত্তর: ওয়ার্ড প্রসেসর। </a:t>
            </a:r>
            <a:r>
              <a:rPr lang="bn-BD" sz="1200" kern="1200" dirty="0">
                <a:solidFill>
                  <a:schemeClr val="tx1"/>
                </a:solidFill>
                <a:latin typeface="+mn-lt"/>
                <a:ea typeface="+mn-ea"/>
                <a:cs typeface="+mn-cs"/>
              </a:rPr>
              <a:t>।</a:t>
            </a:r>
            <a:r>
              <a:rPr lang="bn-IN" sz="1200" b="0" kern="1200" baseline="0" dirty="0">
                <a:solidFill>
                  <a:schemeClr val="tx1"/>
                </a:solidFill>
                <a:latin typeface="+mn-lt"/>
                <a:ea typeface="+mn-ea"/>
                <a:cs typeface="+mn-cs"/>
              </a:rPr>
              <a:t> </a:t>
            </a:r>
            <a:r>
              <a:rPr lang="bn-IN" sz="1200" kern="1200" dirty="0">
                <a:solidFill>
                  <a:schemeClr val="tx1"/>
                </a:solidFill>
                <a:latin typeface="+mn-lt"/>
                <a:ea typeface="+mn-ea"/>
                <a:cs typeface="+mn-cs"/>
              </a:rPr>
              <a:t>এ নিয়ে শিক্ষক আরো আলোচনা করতে পারেন</a:t>
            </a:r>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a:solidFill>
                  <a:schemeClr val="tx1"/>
                </a:solidFill>
                <a:latin typeface="+mn-lt"/>
                <a:ea typeface="+mn-ea"/>
                <a:cs typeface="+mn-cs"/>
              </a:rPr>
              <a:t>১। শিক্ষক পাঠ শিরোনাম বোর্ডে লিখে দিবেন।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a:solidFill>
                  <a:schemeClr val="tx1"/>
                </a:solidFill>
                <a:latin typeface="+mn-lt"/>
                <a:ea typeface="+mn-ea"/>
                <a:cs typeface="+mn-cs"/>
              </a:rPr>
              <a:t>এই স্লাইডটি শিক্ষকের</a:t>
            </a:r>
            <a:r>
              <a:rPr lang="bn-IN" sz="1200" kern="1200" baseline="0" dirty="0">
                <a:solidFill>
                  <a:schemeClr val="tx1"/>
                </a:solidFill>
                <a:latin typeface="+mn-lt"/>
                <a:ea typeface="+mn-ea"/>
                <a:cs typeface="+mn-cs"/>
              </a:rPr>
              <a:t> জন্য, শিক্ষক ইচ্ছা করলে হাইড করে রাখতে পারেন অথবা দেখানো যেতে পারে।</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8</a:t>
            </a:fld>
            <a:endParaRPr lang="en-US" dirty="0"/>
          </a:p>
        </p:txBody>
      </p:sp>
    </p:spTree>
    <p:extLst>
      <p:ext uri="{BB962C8B-B14F-4D97-AF65-F5344CB8AC3E}">
        <p14:creationId xmlns:p14="http://schemas.microsoft.com/office/powerpoint/2010/main" val="160797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a:solidFill>
                  <a:schemeClr val="tx1"/>
                </a:solidFill>
                <a:latin typeface="+mn-lt"/>
                <a:ea typeface="+mn-ea"/>
                <a:cs typeface="+mn-cs"/>
              </a:rPr>
              <a:t>শিক্ষার্থীদের কাছে জানতে চাওয়া যেতে পারে-১। চিত্রটিতে</a:t>
            </a:r>
            <a:r>
              <a:rPr lang="bn-IN" sz="1200" kern="1200" baseline="0" dirty="0">
                <a:solidFill>
                  <a:schemeClr val="tx1"/>
                </a:solidFill>
                <a:latin typeface="+mn-lt"/>
                <a:ea typeface="+mn-ea"/>
                <a:cs typeface="+mn-cs"/>
              </a:rPr>
              <a:t> তোমরা কী দেখতে পাচ্ছ</a:t>
            </a:r>
            <a:r>
              <a:rPr lang="bn-IN" sz="1200" kern="1200" dirty="0">
                <a:solidFill>
                  <a:schemeClr val="tx1"/>
                </a:solidFill>
                <a:latin typeface="+mn-lt"/>
                <a:ea typeface="+mn-ea"/>
                <a:cs typeface="+mn-cs"/>
              </a:rPr>
              <a:t>?সম্ভাব্য উত্তর:</a:t>
            </a:r>
            <a:r>
              <a:rPr lang="bn-BD" sz="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খালি ডকুমেন্ট</a:t>
            </a:r>
            <a:r>
              <a:rPr lang="bn-IN" sz="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ওয়ার্ড প্রসেসরের একটি লিখিত ডকুমেন্ট</a:t>
            </a:r>
            <a:r>
              <a:rPr lang="bn-IN"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1200" kern="1200" dirty="0">
                <a:solidFill>
                  <a:schemeClr val="tx1"/>
                </a:solidFill>
                <a:latin typeface="+mn-lt"/>
                <a:ea typeface="+mn-ea"/>
                <a:cs typeface="+mn-cs"/>
              </a:rPr>
              <a:t>।</a:t>
            </a:r>
            <a:r>
              <a:rPr lang="bn-IN" sz="1200" b="0" kern="1200" baseline="0" dirty="0">
                <a:solidFill>
                  <a:schemeClr val="tx1"/>
                </a:solidFill>
                <a:latin typeface="+mn-lt"/>
                <a:ea typeface="+mn-ea"/>
                <a:cs typeface="+mn-cs"/>
              </a:rPr>
              <a:t> </a:t>
            </a:r>
            <a:r>
              <a:rPr lang="bn-IN" sz="1200" kern="1200" dirty="0">
                <a:solidFill>
                  <a:schemeClr val="tx1"/>
                </a:solidFill>
                <a:latin typeface="+mn-lt"/>
                <a:ea typeface="+mn-ea"/>
                <a:cs typeface="+mn-cs"/>
              </a:rPr>
              <a:t>এ নিয়ে শিক্ষক আরো আলোচনা করতে পারেন।</a:t>
            </a:r>
            <a:endParaRPr lang="en-US"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a:latin typeface="NikoshBAN" pitchFamily="2" charset="0"/>
                <a:cs typeface="NikoshBAN" pitchFamily="2" charset="0"/>
              </a:rPr>
              <a:t>ওয়ার্ড</a:t>
            </a:r>
            <a:r>
              <a:rPr lang="bn-IN" baseline="0" dirty="0">
                <a:latin typeface="NikoshBAN" pitchFamily="2" charset="0"/>
                <a:cs typeface="NikoshBAN" pitchFamily="2" charset="0"/>
              </a:rPr>
              <a:t> প্রসেসরে কিভাবে লেখা হয় তা জানতে পারবে। </a:t>
            </a:r>
            <a:r>
              <a:rPr lang="en-US" dirty="0">
                <a:latin typeface="NikoshBAN" pitchFamily="2" charset="0"/>
                <a:cs typeface="NikoshBAN" pitchFamily="2" charset="0"/>
              </a:rPr>
              <a:t>W </a:t>
            </a:r>
            <a:r>
              <a:rPr lang="bn-BD" dirty="0">
                <a:latin typeface="NikoshBAN" pitchFamily="2" charset="0"/>
                <a:cs typeface="NikoshBAN" pitchFamily="2" charset="0"/>
              </a:rPr>
              <a:t>শর্টকাটে</a:t>
            </a:r>
            <a:r>
              <a:rPr lang="bn-BD" baseline="0" dirty="0">
                <a:latin typeface="NikoshBAN" pitchFamily="2" charset="0"/>
                <a:cs typeface="NikoshBAN" pitchFamily="2" charset="0"/>
              </a:rPr>
              <a:t> ক্লিক করুন। আর ওয়ার্ড ডকুমেন্ট এর ভিতরে একটা ক্লিক করুন।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9585E56-DE9E-4D82-9224-A54488F4EA37}"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chemeClr val="tx1"/>
                </a:solidFill>
                <a:latin typeface="NikoshBAN" pitchFamily="2" charset="0"/>
                <a:cs typeface="NikoshBAN" pitchFamily="2" charset="0"/>
              </a:rPr>
              <a:t>কম্পিউটারের সাহায্যে লেখালেখির কাজ </a:t>
            </a:r>
            <a:r>
              <a:rPr lang="bn-BD" sz="1200" dirty="0">
                <a:solidFill>
                  <a:schemeClr val="tx1"/>
                </a:solidFill>
                <a:latin typeface="NikoshBAN" pitchFamily="2" charset="0"/>
                <a:cs typeface="NikoshBAN" pitchFamily="2" charset="0"/>
              </a:rPr>
              <a:t>যে </a:t>
            </a:r>
            <a:r>
              <a:rPr lang="en-US" sz="1200" dirty="0">
                <a:solidFill>
                  <a:schemeClr val="tx1"/>
                </a:solidFill>
                <a:latin typeface="NikoshBAN" pitchFamily="2" charset="0"/>
                <a:cs typeface="NikoshBAN" pitchFamily="2" charset="0"/>
              </a:rPr>
              <a:t>Software </a:t>
            </a:r>
            <a:r>
              <a:rPr lang="bn-BD" sz="1200" b="0" dirty="0">
                <a:solidFill>
                  <a:schemeClr val="tx1"/>
                </a:solidFill>
                <a:latin typeface="NikoshBAN" pitchFamily="2" charset="0"/>
                <a:cs typeface="NikoshBAN" pitchFamily="2" charset="0"/>
              </a:rPr>
              <a:t>এর মাধ্যমে</a:t>
            </a:r>
            <a:r>
              <a:rPr lang="bn-BD" sz="1200" dirty="0">
                <a:solidFill>
                  <a:schemeClr val="tx1"/>
                </a:solidFill>
                <a:latin typeface="NikoshBAN" pitchFamily="2" charset="0"/>
                <a:cs typeface="NikoshBAN" pitchFamily="2" charset="0"/>
              </a:rPr>
              <a:t> </a:t>
            </a:r>
            <a:r>
              <a:rPr lang="en-US" sz="1200" dirty="0">
                <a:solidFill>
                  <a:schemeClr val="tx1"/>
                </a:solidFill>
                <a:latin typeface="NikoshBAN" pitchFamily="2" charset="0"/>
                <a:cs typeface="NikoshBAN" pitchFamily="2" charset="0"/>
              </a:rPr>
              <a:t>করা হ</a:t>
            </a:r>
            <a:r>
              <a:rPr lang="bn-BD" sz="1200" dirty="0">
                <a:solidFill>
                  <a:schemeClr val="tx1"/>
                </a:solidFill>
                <a:latin typeface="NikoshBAN" pitchFamily="2" charset="0"/>
                <a:cs typeface="NikoshBAN" pitchFamily="2" charset="0"/>
              </a:rPr>
              <a:t>য় তাকে</a:t>
            </a:r>
            <a:r>
              <a:rPr lang="en-US" sz="1200" dirty="0">
                <a:solidFill>
                  <a:schemeClr val="tx1"/>
                </a:solidFill>
                <a:latin typeface="NikoshBAN" pitchFamily="2" charset="0"/>
                <a:cs typeface="NikoshBAN" pitchFamily="2" charset="0"/>
              </a:rPr>
              <a:t> ওয়ার্ড প্রসেসিং</a:t>
            </a:r>
            <a:r>
              <a:rPr lang="bn-BD" sz="1200" dirty="0">
                <a:solidFill>
                  <a:schemeClr val="tx1"/>
                </a:solidFill>
                <a:latin typeface="NikoshBAN" pitchFamily="2" charset="0"/>
                <a:cs typeface="NikoshBAN" pitchFamily="2" charset="0"/>
              </a:rPr>
              <a:t>বলে</a:t>
            </a:r>
            <a:r>
              <a:rPr lang="en-US" sz="1200" dirty="0">
                <a:solidFill>
                  <a:schemeClr val="tx1"/>
                </a:solidFill>
                <a:latin typeface="NikoshBAN" pitchFamily="2" charset="0"/>
                <a:cs typeface="NikoshBAN" pitchFamily="2" charset="0"/>
              </a:rPr>
              <a:t>।</a:t>
            </a:r>
            <a:r>
              <a:rPr lang="bn-BD" sz="1200" dirty="0">
                <a:solidFill>
                  <a:schemeClr val="tx1"/>
                </a:solidFill>
                <a:latin typeface="NikoshBAN" pitchFamily="2" charset="0"/>
                <a:cs typeface="NikoshBAN" pitchFamily="2" charset="0"/>
              </a:rPr>
              <a:t> </a:t>
            </a:r>
            <a:r>
              <a:rPr lang="en-US" sz="1200" dirty="0">
                <a:solidFill>
                  <a:schemeClr val="tx1"/>
                </a:solidFill>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F9585E56-DE9E-4D82-9224-A54488F4EA37}" type="slidenum">
              <a:rPr lang="en-US" smtClean="0"/>
              <a:pPr/>
              <a:t>11</a:t>
            </a:fld>
            <a:endParaRPr lang="en-US" dirty="0"/>
          </a:p>
        </p:txBody>
      </p:sp>
    </p:spTree>
    <p:extLst>
      <p:ext uri="{BB962C8B-B14F-4D97-AF65-F5344CB8AC3E}">
        <p14:creationId xmlns:p14="http://schemas.microsoft.com/office/powerpoint/2010/main" val="215759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8B9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8" name="Picture 7" descr="234.jpg"/>
          <p:cNvPicPr>
            <a:picLocks noChangeAspect="1"/>
          </p:cNvPicPr>
          <p:nvPr userDrawn="1"/>
        </p:nvPicPr>
        <p:blipFill>
          <a:blip r:embed="rId13" cstate="print"/>
          <a:stretch>
            <a:fillRect/>
          </a:stretch>
        </p:blipFill>
        <p:spPr>
          <a:xfrm>
            <a:off x="234768" y="304800"/>
            <a:ext cx="908232" cy="928688"/>
          </a:xfrm>
          <a:prstGeom prst="rect">
            <a:avLst/>
          </a:prstGeom>
        </p:spPr>
      </p:pic>
      <p:sp>
        <p:nvSpPr>
          <p:cNvPr id="10" name="Rectangle 9"/>
          <p:cNvSpPr/>
          <p:nvPr userDrawn="1"/>
        </p:nvSpPr>
        <p:spPr>
          <a:xfrm>
            <a:off x="142460" y="152400"/>
            <a:ext cx="8849140" cy="6549888"/>
          </a:xfrm>
          <a:prstGeom prst="rect">
            <a:avLst/>
          </a:prstGeom>
          <a:noFill/>
          <a:ln w="7620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gif"/><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gif"/><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00" t="1600" r="22200" b="1400"/>
          <a:stretch/>
        </p:blipFill>
        <p:spPr>
          <a:xfrm>
            <a:off x="3015634" y="2514600"/>
            <a:ext cx="3112731" cy="3962400"/>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5E650DC1-3805-4257-92B1-388DDD067113}"/>
              </a:ext>
            </a:extLst>
          </p:cNvPr>
          <p:cNvPicPr>
            <a:picLocks noChangeAspect="1"/>
          </p:cNvPicPr>
          <p:nvPr/>
        </p:nvPicPr>
        <p:blipFill>
          <a:blip r:embed="rId4"/>
          <a:stretch>
            <a:fillRect/>
          </a:stretch>
        </p:blipFill>
        <p:spPr>
          <a:xfrm>
            <a:off x="1950492" y="762000"/>
            <a:ext cx="5243014" cy="1524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250">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0" fill="hold"/>
                                        <p:tgtEl>
                                          <p:spTgt spid="11"/>
                                        </p:tgtEl>
                                        <p:attrNameLst>
                                          <p:attrName>ppt_w</p:attrName>
                                        </p:attrNameLst>
                                      </p:cBhvr>
                                      <p:tavLst>
                                        <p:tav tm="0">
                                          <p:val>
                                            <p:fltVal val="0"/>
                                          </p:val>
                                        </p:tav>
                                        <p:tav tm="100000">
                                          <p:val>
                                            <p:strVal val="#ppt_w"/>
                                          </p:val>
                                        </p:tav>
                                      </p:tavLst>
                                    </p:anim>
                                    <p:anim calcmode="lin" valueType="num">
                                      <p:cBhvr>
                                        <p:cTn id="8" dur="4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12322" y="1676400"/>
            <a:ext cx="8070272" cy="4710545"/>
          </a:xfrm>
          <a:prstGeom prst="rect">
            <a:avLst/>
          </a:prstGeom>
          <a:noFill/>
          <a:ln w="9525">
            <a:noFill/>
            <a:miter lim="800000"/>
            <a:headEnd/>
            <a:tailEnd/>
          </a:ln>
        </p:spPr>
      </p:pic>
      <p:pic>
        <p:nvPicPr>
          <p:cNvPr id="4" name="Picture 3" descr="word_Icon.png"/>
          <p:cNvPicPr>
            <a:picLocks noChangeAspect="1"/>
          </p:cNvPicPr>
          <p:nvPr/>
        </p:nvPicPr>
        <p:blipFill>
          <a:blip r:embed="rId4" cstate="print"/>
          <a:stretch>
            <a:fillRect/>
          </a:stretch>
        </p:blipFill>
        <p:spPr>
          <a:xfrm>
            <a:off x="4076700" y="159174"/>
            <a:ext cx="990600" cy="609600"/>
          </a:xfrm>
          <a:prstGeom prst="rect">
            <a:avLst/>
          </a:prstGeom>
        </p:spPr>
      </p:pic>
      <p:sp>
        <p:nvSpPr>
          <p:cNvPr id="5" name="TextBox 4"/>
          <p:cNvSpPr txBox="1"/>
          <p:nvPr/>
        </p:nvSpPr>
        <p:spPr>
          <a:xfrm>
            <a:off x="2362200" y="3276600"/>
            <a:ext cx="4572000" cy="1077218"/>
          </a:xfrm>
          <a:prstGeom prst="rect">
            <a:avLst/>
          </a:prstGeom>
          <a:noFill/>
        </p:spPr>
        <p:txBody>
          <a:bodyPr wrap="square" rtlCol="0">
            <a:spAutoFit/>
          </a:bodyPr>
          <a:lstStyle/>
          <a:p>
            <a:r>
              <a:rPr lang="bn-BD" sz="3200" b="1" dirty="0">
                <a:latin typeface="NikoshBAN" pitchFamily="2" charset="0"/>
                <a:cs typeface="NikoshBAN" pitchFamily="2" charset="0"/>
              </a:rPr>
              <a:t>ডিজিটাল</a:t>
            </a:r>
            <a:r>
              <a:rPr lang="bn-BD" sz="3200" b="1" dirty="0"/>
              <a:t> </a:t>
            </a:r>
            <a:r>
              <a:rPr lang="bn-BD" sz="3200" b="1" dirty="0">
                <a:latin typeface="NikoshBAN" pitchFamily="2" charset="0"/>
                <a:cs typeface="NikoshBAN" pitchFamily="2" charset="0"/>
              </a:rPr>
              <a:t>বাংলাদেশ গড়া আমাদের লক্ষ্য।</a:t>
            </a:r>
            <a:endParaRPr lang="en-US" sz="3200" b="1" dirty="0">
              <a:latin typeface="NikoshBAN" pitchFamily="2" charset="0"/>
              <a:cs typeface="NikoshBAN" pitchFamily="2" charset="0"/>
            </a:endParaRPr>
          </a:p>
        </p:txBody>
      </p:sp>
      <p:sp>
        <p:nvSpPr>
          <p:cNvPr id="6" name="TextBox 5"/>
          <p:cNvSpPr txBox="1"/>
          <p:nvPr/>
        </p:nvSpPr>
        <p:spPr>
          <a:xfrm>
            <a:off x="881744" y="818991"/>
            <a:ext cx="7531429" cy="584775"/>
          </a:xfrm>
          <a:prstGeom prst="rect">
            <a:avLst/>
          </a:prstGeom>
          <a:noFill/>
        </p:spPr>
        <p:txBody>
          <a:bodyPr wrap="square" rtlCol="0">
            <a:spAutoFit/>
          </a:bodyPr>
          <a:lstStyle/>
          <a:p>
            <a:r>
              <a:rPr lang="bn-BD" sz="3200" dirty="0">
                <a:latin typeface="NikoshBAN" pitchFamily="2" charset="0"/>
                <a:cs typeface="NikoshBAN" pitchFamily="2" charset="0"/>
              </a:rPr>
              <a:t>ওয়ার্ড আইকোনে ক্লিক করি</a:t>
            </a:r>
            <a:r>
              <a:rPr lang="en-US" sz="3200" dirty="0">
                <a:latin typeface="NikoshBAN" pitchFamily="2" charset="0"/>
                <a:cs typeface="NikoshBAN" pitchFamily="2" charset="0"/>
              </a:rPr>
              <a:t>, </a:t>
            </a:r>
            <a:r>
              <a:rPr lang="bn-BD" sz="3200" dirty="0">
                <a:latin typeface="NikoshBAN" pitchFamily="2" charset="0"/>
                <a:cs typeface="NikoshBAN" pitchFamily="2" charset="0"/>
              </a:rPr>
              <a:t>ডকুমেন্টের ভিতর কার্সার নিই।</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repeatCount="indefinite" fill="hold" nodeType="click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80000"/>
                                  </p:iterate>
                                  <p:childTnLst>
                                    <p:set>
                                      <p:cBhvr>
                                        <p:cTn id="37" dur="1" fill="hold">
                                          <p:stCondLst>
                                            <p:cond delay="0"/>
                                          </p:stCondLst>
                                        </p:cTn>
                                        <p:tgtEl>
                                          <p:spTgt spid="5"/>
                                        </p:tgtEl>
                                        <p:attrNameLst>
                                          <p:attrName>style.visibility</p:attrName>
                                        </p:attrNameLst>
                                      </p:cBhvr>
                                      <p:to>
                                        <p:strVal val="visible"/>
                                      </p:to>
                                    </p:set>
                                    <p:anim calcmode="discrete" valueType="clr">
                                      <p:cBhvr override="childStyle">
                                        <p:cTn id="38" dur="500"/>
                                        <p:tgtEl>
                                          <p:spTgt spid="5"/>
                                        </p:tgtEl>
                                        <p:attrNameLst>
                                          <p:attrName>style.color</p:attrName>
                                        </p:attrNameLst>
                                      </p:cBhvr>
                                      <p:tavLst>
                                        <p:tav tm="0">
                                          <p:val>
                                            <p:clrVal>
                                              <a:schemeClr val="hlink"/>
                                            </p:clrVal>
                                          </p:val>
                                        </p:tav>
                                        <p:tav tm="50000">
                                          <p:val>
                                            <p:clrVal>
                                              <a:schemeClr val="bg1"/>
                                            </p:clrVal>
                                          </p:val>
                                        </p:tav>
                                      </p:tavLst>
                                    </p:anim>
                                    <p:anim calcmode="discrete" valueType="clr">
                                      <p:cBhvr>
                                        <p:cTn id="39" dur="500"/>
                                        <p:tgtEl>
                                          <p:spTgt spid="5"/>
                                        </p:tgtEl>
                                        <p:attrNameLst>
                                          <p:attrName>fillcolor</p:attrName>
                                        </p:attrNameLst>
                                      </p:cBhvr>
                                      <p:tavLst>
                                        <p:tav tm="0">
                                          <p:val>
                                            <p:clrVal>
                                              <a:schemeClr val="accent2"/>
                                            </p:clrVal>
                                          </p:val>
                                        </p:tav>
                                        <p:tav tm="50000">
                                          <p:val>
                                            <p:clrVal>
                                              <a:schemeClr val="hlink"/>
                                            </p:clrVal>
                                          </p:val>
                                        </p:tav>
                                      </p:tavLst>
                                    </p:anim>
                                    <p:set>
                                      <p:cBhvr>
                                        <p:cTn id="40" dur="500"/>
                                        <p:tgtEl>
                                          <p:spTgt spid="5"/>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50" presetClass="exit" presetSubtype="0" accel="100000" fill="hold" nodeType="clickEffect">
                                  <p:stCondLst>
                                    <p:cond delay="0"/>
                                  </p:stCondLst>
                                  <p:childTnLst>
                                    <p:anim calcmode="lin" valueType="num">
                                      <p:cBhvr>
                                        <p:cTn id="44" dur="1000"/>
                                        <p:tgtEl>
                                          <p:spTgt spid="4"/>
                                        </p:tgtEl>
                                        <p:attrNameLst>
                                          <p:attrName>ppt_w</p:attrName>
                                        </p:attrNameLst>
                                      </p:cBhvr>
                                      <p:tavLst>
                                        <p:tav tm="0">
                                          <p:val>
                                            <p:strVal val="ppt_w"/>
                                          </p:val>
                                        </p:tav>
                                        <p:tav tm="100000">
                                          <p:val>
                                            <p:strVal val="ppt_w+.3"/>
                                          </p:val>
                                        </p:tav>
                                      </p:tavLst>
                                    </p:anim>
                                    <p:anim calcmode="lin" valueType="num">
                                      <p:cBhvr>
                                        <p:cTn id="45" dur="1000"/>
                                        <p:tgtEl>
                                          <p:spTgt spid="4"/>
                                        </p:tgtEl>
                                        <p:attrNameLst>
                                          <p:attrName>ppt_h</p:attrName>
                                        </p:attrNameLst>
                                      </p:cBhvr>
                                      <p:tavLst>
                                        <p:tav tm="0">
                                          <p:val>
                                            <p:strVal val="ppt_h"/>
                                          </p:val>
                                        </p:tav>
                                        <p:tav tm="100000">
                                          <p:val>
                                            <p:strVal val="ppt_h"/>
                                          </p:val>
                                        </p:tav>
                                      </p:tavLst>
                                    </p:anim>
                                    <p:animEffect transition="out" filter="fade">
                                      <p:cBhvr>
                                        <p:cTn id="46" dur="1000"/>
                                        <p:tgtEl>
                                          <p:spTgt spid="4"/>
                                        </p:tgtEl>
                                      </p:cBhvr>
                                    </p:animEffect>
                                    <p:set>
                                      <p:cBhvr>
                                        <p:cTn id="47" dur="1" fill="hold">
                                          <p:stCondLst>
                                            <p:cond delay="999"/>
                                          </p:stCondLst>
                                        </p:cTn>
                                        <p:tgtEl>
                                          <p:spTgt spid="4"/>
                                        </p:tgtEl>
                                        <p:attrNameLst>
                                          <p:attrName>style.visibility</p:attrName>
                                        </p:attrNameLst>
                                      </p:cBhvr>
                                      <p:to>
                                        <p:strVal val="hidden"/>
                                      </p:to>
                                    </p:set>
                                  </p:childTnLst>
                                </p:cTn>
                              </p:par>
                              <p:par>
                                <p:cTn id="48" presetID="50" presetClass="exit" presetSubtype="0" accel="100000" fill="hold" grpId="1" nodeType="withEffect">
                                  <p:stCondLst>
                                    <p:cond delay="0"/>
                                  </p:stCondLst>
                                  <p:childTnLst>
                                    <p:anim calcmode="lin" valueType="num">
                                      <p:cBhvr>
                                        <p:cTn id="49" dur="1000"/>
                                        <p:tgtEl>
                                          <p:spTgt spid="6"/>
                                        </p:tgtEl>
                                        <p:attrNameLst>
                                          <p:attrName>ppt_w</p:attrName>
                                        </p:attrNameLst>
                                      </p:cBhvr>
                                      <p:tavLst>
                                        <p:tav tm="0">
                                          <p:val>
                                            <p:strVal val="ppt_w"/>
                                          </p:val>
                                        </p:tav>
                                        <p:tav tm="100000">
                                          <p:val>
                                            <p:strVal val="ppt_w+.3"/>
                                          </p:val>
                                        </p:tav>
                                      </p:tavLst>
                                    </p:anim>
                                    <p:anim calcmode="lin" valueType="num">
                                      <p:cBhvr>
                                        <p:cTn id="50" dur="1000"/>
                                        <p:tgtEl>
                                          <p:spTgt spid="6"/>
                                        </p:tgtEl>
                                        <p:attrNameLst>
                                          <p:attrName>ppt_h</p:attrName>
                                        </p:attrNameLst>
                                      </p:cBhvr>
                                      <p:tavLst>
                                        <p:tav tm="0">
                                          <p:val>
                                            <p:strVal val="ppt_h"/>
                                          </p:val>
                                        </p:tav>
                                        <p:tav tm="100000">
                                          <p:val>
                                            <p:strVal val="ppt_h"/>
                                          </p:val>
                                        </p:tav>
                                      </p:tavLst>
                                    </p:anim>
                                    <p:animEffect transition="out" filter="fade">
                                      <p:cBhvr>
                                        <p:cTn id="51" dur="1000"/>
                                        <p:tgtEl>
                                          <p:spTgt spid="6"/>
                                        </p:tgtEl>
                                      </p:cBhvr>
                                    </p:animEffect>
                                    <p:set>
                                      <p:cBhvr>
                                        <p:cTn id="52" dur="1" fill="hold">
                                          <p:stCondLst>
                                            <p:cond delay="999"/>
                                          </p:stCondLst>
                                        </p:cTn>
                                        <p:tgtEl>
                                          <p:spTgt spid="6"/>
                                        </p:tgtEl>
                                        <p:attrNameLst>
                                          <p:attrName>style.visibility</p:attrName>
                                        </p:attrNameLst>
                                      </p:cBhvr>
                                      <p:to>
                                        <p:strVal val="hidden"/>
                                      </p:to>
                                    </p:set>
                                  </p:childTnLst>
                                </p:cTn>
                              </p:par>
                              <p:par>
                                <p:cTn id="53" presetID="50" presetClass="exit" presetSubtype="0" accel="100000" fill="hold" grpId="1" nodeType="withEffect">
                                  <p:stCondLst>
                                    <p:cond delay="0"/>
                                  </p:stCondLst>
                                  <p:iterate type="lt">
                                    <p:tmPct val="0"/>
                                  </p:iterate>
                                  <p:childTnLst>
                                    <p:anim calcmode="lin" valueType="num">
                                      <p:cBhvr>
                                        <p:cTn id="54" dur="1000"/>
                                        <p:tgtEl>
                                          <p:spTgt spid="5"/>
                                        </p:tgtEl>
                                        <p:attrNameLst>
                                          <p:attrName>ppt_w</p:attrName>
                                        </p:attrNameLst>
                                      </p:cBhvr>
                                      <p:tavLst>
                                        <p:tav tm="0">
                                          <p:val>
                                            <p:strVal val="ppt_w"/>
                                          </p:val>
                                        </p:tav>
                                        <p:tav tm="100000">
                                          <p:val>
                                            <p:strVal val="ppt_w+.3"/>
                                          </p:val>
                                        </p:tav>
                                      </p:tavLst>
                                    </p:anim>
                                    <p:anim calcmode="lin" valueType="num">
                                      <p:cBhvr>
                                        <p:cTn id="55" dur="1000"/>
                                        <p:tgtEl>
                                          <p:spTgt spid="5"/>
                                        </p:tgtEl>
                                        <p:attrNameLst>
                                          <p:attrName>ppt_h</p:attrName>
                                        </p:attrNameLst>
                                      </p:cBhvr>
                                      <p:tavLst>
                                        <p:tav tm="0">
                                          <p:val>
                                            <p:strVal val="ppt_h"/>
                                          </p:val>
                                        </p:tav>
                                        <p:tav tm="100000">
                                          <p:val>
                                            <p:strVal val="ppt_h"/>
                                          </p:val>
                                        </p:tav>
                                      </p:tavLst>
                                    </p:anim>
                                    <p:animEffect transition="out" filter="fade">
                                      <p:cBhvr>
                                        <p:cTn id="56" dur="1000"/>
                                        <p:tgtEl>
                                          <p:spTgt spid="5"/>
                                        </p:tgtEl>
                                      </p:cBhvr>
                                    </p:animEffect>
                                    <p:set>
                                      <p:cBhvr>
                                        <p:cTn id="57" dur="1" fill="hold">
                                          <p:stCondLst>
                                            <p:cond delay="999"/>
                                          </p:stCondLst>
                                        </p:cTn>
                                        <p:tgtEl>
                                          <p:spTgt spid="5"/>
                                        </p:tgtEl>
                                        <p:attrNameLst>
                                          <p:attrName>style.visibility</p:attrName>
                                        </p:attrNameLst>
                                      </p:cBhvr>
                                      <p:to>
                                        <p:strVal val="hidden"/>
                                      </p:to>
                                    </p:set>
                                  </p:childTnLst>
                                </p:cTn>
                              </p:par>
                            </p:childTnLst>
                          </p:cTn>
                        </p:par>
                        <p:par>
                          <p:cTn id="58" fill="hold">
                            <p:stCondLst>
                              <p:cond delay="1000"/>
                            </p:stCondLst>
                            <p:childTnLst>
                              <p:par>
                                <p:cTn id="59" presetID="26" presetClass="exit" presetSubtype="0" fill="hold" nodeType="afterEffect">
                                  <p:stCondLst>
                                    <p:cond delay="0"/>
                                  </p:stCondLst>
                                  <p:childTnLst>
                                    <p:animEffect transition="out" filter="wipe(down)">
                                      <p:cBhvr>
                                        <p:cTn id="60" dur="180" accel="50000">
                                          <p:stCondLst>
                                            <p:cond delay="1820"/>
                                          </p:stCondLst>
                                        </p:cTn>
                                        <p:tgtEl>
                                          <p:spTgt spid="2050"/>
                                        </p:tgtEl>
                                      </p:cBhvr>
                                    </p:animEffect>
                                    <p:anim calcmode="lin" valueType="num">
                                      <p:cBhvr>
                                        <p:cTn id="61" dur="1822" tmFilter="0,0; 0.14,0.31; 0.43,0.73; 0.71,0.91; 1.0,1.0">
                                          <p:stCondLst>
                                            <p:cond delay="0"/>
                                          </p:stCondLst>
                                        </p:cTn>
                                        <p:tgtEl>
                                          <p:spTgt spid="2050"/>
                                        </p:tgtEl>
                                        <p:attrNameLst>
                                          <p:attrName>ppt_x</p:attrName>
                                        </p:attrNameLst>
                                      </p:cBhvr>
                                      <p:tavLst>
                                        <p:tav tm="0">
                                          <p:val>
                                            <p:strVal val="ppt_x"/>
                                          </p:val>
                                        </p:tav>
                                        <p:tav tm="100000">
                                          <p:val>
                                            <p:strVal val="#ppt_x+0.25"/>
                                          </p:val>
                                        </p:tav>
                                      </p:tavLst>
                                    </p:anim>
                                    <p:anim calcmode="lin" valueType="num">
                                      <p:cBhvr>
                                        <p:cTn id="62" dur="178">
                                          <p:stCondLst>
                                            <p:cond delay="1822"/>
                                          </p:stCondLst>
                                        </p:cTn>
                                        <p:tgtEl>
                                          <p:spTgt spid="2050"/>
                                        </p:tgtEl>
                                        <p:attrNameLst>
                                          <p:attrName>ppt_x</p:attrName>
                                        </p:attrNameLst>
                                      </p:cBhvr>
                                      <p:tavLst>
                                        <p:tav tm="0">
                                          <p:val>
                                            <p:strVal val="ppt_x"/>
                                          </p:val>
                                        </p:tav>
                                        <p:tav tm="100000">
                                          <p:val>
                                            <p:strVal val="ppt_x"/>
                                          </p:val>
                                        </p:tav>
                                      </p:tavLst>
                                    </p:anim>
                                    <p:anim calcmode="lin" valueType="num">
                                      <p:cBhvr>
                                        <p:cTn id="63" dur="664" tmFilter="0.0,0.0;0.25,0.07;0.50,0.2;0.75,0.467;1.0,1.0">
                                          <p:stCondLst>
                                            <p:cond delay="0"/>
                                          </p:stCondLst>
                                        </p:cTn>
                                        <p:tgtEl>
                                          <p:spTgt spid="205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4" dur="664" tmFilter="0, 0; 0.125,0.2665; 0.25,0.4; 0.375,0.465; 0.5,0.5;  0.625,0.535; 0.75,0.6; 0.875,0.7335; 1,1">
                                          <p:stCondLst>
                                            <p:cond delay="664"/>
                                          </p:stCondLst>
                                        </p:cTn>
                                        <p:tgtEl>
                                          <p:spTgt spid="205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5" dur="332" tmFilter="0, 0; 0.125,0.2665; 0.25,0.4; 0.375,0.465; 0.5,0.5;  0.625,0.535; 0.75,0.6; 0.875,0.7335; 1,1">
                                          <p:stCondLst>
                                            <p:cond delay="1324"/>
                                          </p:stCondLst>
                                        </p:cTn>
                                        <p:tgtEl>
                                          <p:spTgt spid="205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6" dur="164" tmFilter="0, 0; 0.125,0.2665; 0.25,0.4; 0.375,0.465; 0.5,0.5;  0.625,0.535; 0.75,0.6; 0.875,0.7335; 1,1">
                                          <p:stCondLst>
                                            <p:cond delay="1656"/>
                                          </p:stCondLst>
                                        </p:cTn>
                                        <p:tgtEl>
                                          <p:spTgt spid="205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7" dur="180" accel="50000">
                                          <p:stCondLst>
                                            <p:cond delay="1820"/>
                                          </p:stCondLst>
                                        </p:cTn>
                                        <p:tgtEl>
                                          <p:spTgt spid="2050"/>
                                        </p:tgtEl>
                                        <p:attrNameLst>
                                          <p:attrName>ppt_y</p:attrName>
                                        </p:attrNameLst>
                                      </p:cBhvr>
                                      <p:tavLst>
                                        <p:tav tm="0">
                                          <p:val>
                                            <p:strVal val="ppt_y"/>
                                          </p:val>
                                        </p:tav>
                                        <p:tav tm="100000">
                                          <p:val>
                                            <p:strVal val="ppt_y+ppt_h"/>
                                          </p:val>
                                        </p:tav>
                                      </p:tavLst>
                                    </p:anim>
                                    <p:animScale>
                                      <p:cBhvr>
                                        <p:cTn id="68" dur="26">
                                          <p:stCondLst>
                                            <p:cond delay="620"/>
                                          </p:stCondLst>
                                        </p:cTn>
                                        <p:tgtEl>
                                          <p:spTgt spid="2050"/>
                                        </p:tgtEl>
                                      </p:cBhvr>
                                      <p:to x="100000" y="60000"/>
                                    </p:animScale>
                                    <p:animScale>
                                      <p:cBhvr>
                                        <p:cTn id="69" dur="166" decel="50000">
                                          <p:stCondLst>
                                            <p:cond delay="646"/>
                                          </p:stCondLst>
                                        </p:cTn>
                                        <p:tgtEl>
                                          <p:spTgt spid="2050"/>
                                        </p:tgtEl>
                                      </p:cBhvr>
                                      <p:to x="100000" y="100000"/>
                                    </p:animScale>
                                    <p:animScale>
                                      <p:cBhvr>
                                        <p:cTn id="70" dur="26">
                                          <p:stCondLst>
                                            <p:cond delay="1312"/>
                                          </p:stCondLst>
                                        </p:cTn>
                                        <p:tgtEl>
                                          <p:spTgt spid="2050"/>
                                        </p:tgtEl>
                                      </p:cBhvr>
                                      <p:to x="100000" y="80000"/>
                                    </p:animScale>
                                    <p:animScale>
                                      <p:cBhvr>
                                        <p:cTn id="71" dur="166" decel="50000">
                                          <p:stCondLst>
                                            <p:cond delay="1338"/>
                                          </p:stCondLst>
                                        </p:cTn>
                                        <p:tgtEl>
                                          <p:spTgt spid="2050"/>
                                        </p:tgtEl>
                                      </p:cBhvr>
                                      <p:to x="100000" y="100000"/>
                                    </p:animScale>
                                    <p:animScale>
                                      <p:cBhvr>
                                        <p:cTn id="72" dur="26">
                                          <p:stCondLst>
                                            <p:cond delay="1642"/>
                                          </p:stCondLst>
                                        </p:cTn>
                                        <p:tgtEl>
                                          <p:spTgt spid="2050"/>
                                        </p:tgtEl>
                                      </p:cBhvr>
                                      <p:to x="100000" y="90000"/>
                                    </p:animScale>
                                    <p:animScale>
                                      <p:cBhvr>
                                        <p:cTn id="73" dur="166" decel="50000">
                                          <p:stCondLst>
                                            <p:cond delay="1668"/>
                                          </p:stCondLst>
                                        </p:cTn>
                                        <p:tgtEl>
                                          <p:spTgt spid="2050"/>
                                        </p:tgtEl>
                                      </p:cBhvr>
                                      <p:to x="100000" y="100000"/>
                                    </p:animScale>
                                    <p:animScale>
                                      <p:cBhvr>
                                        <p:cTn id="74" dur="26">
                                          <p:stCondLst>
                                            <p:cond delay="1808"/>
                                          </p:stCondLst>
                                        </p:cTn>
                                        <p:tgtEl>
                                          <p:spTgt spid="2050"/>
                                        </p:tgtEl>
                                      </p:cBhvr>
                                      <p:to x="100000" y="95000"/>
                                    </p:animScale>
                                    <p:animScale>
                                      <p:cBhvr>
                                        <p:cTn id="75" dur="166" decel="50000">
                                          <p:stCondLst>
                                            <p:cond delay="1834"/>
                                          </p:stCondLst>
                                        </p:cTn>
                                        <p:tgtEl>
                                          <p:spTgt spid="2050"/>
                                        </p:tgtEl>
                                      </p:cBhvr>
                                      <p:to x="100000" y="100000"/>
                                    </p:animScale>
                                    <p:set>
                                      <p:cBhvr>
                                        <p:cTn id="76"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0BEAEE1-35FF-46B3-898E-31FF694A720B}"/>
              </a:ext>
            </a:extLst>
          </p:cNvPr>
          <p:cNvSpPr txBox="1"/>
          <p:nvPr/>
        </p:nvSpPr>
        <p:spPr>
          <a:xfrm>
            <a:off x="3276600" y="566291"/>
            <a:ext cx="2590800" cy="769441"/>
          </a:xfrm>
          <a:prstGeom prst="rect">
            <a:avLst/>
          </a:prstGeom>
          <a:noFill/>
        </p:spPr>
        <p:txBody>
          <a:bodyPr wrap="square">
            <a:spAutoFit/>
          </a:bodyPr>
          <a:lstStyle/>
          <a:p>
            <a:r>
              <a:rPr lang="bn-BD" sz="4400" dirty="0">
                <a:solidFill>
                  <a:schemeClr val="tx1"/>
                </a:solidFill>
                <a:latin typeface="NikoshBAN" pitchFamily="2" charset="0"/>
                <a:cs typeface="NikoshBAN" pitchFamily="2" charset="0"/>
              </a:rPr>
              <a:t>ওয়ার্ড প্রসেসর</a:t>
            </a:r>
            <a:endParaRPr lang="en-US" sz="4400" dirty="0"/>
          </a:p>
        </p:txBody>
      </p:sp>
      <p:sp>
        <p:nvSpPr>
          <p:cNvPr id="13" name="TextBox 12">
            <a:extLst>
              <a:ext uri="{FF2B5EF4-FFF2-40B4-BE49-F238E27FC236}">
                <a16:creationId xmlns:a16="http://schemas.microsoft.com/office/drawing/2014/main" id="{7839EA0C-0612-45DA-9BE4-4D99AF073D48}"/>
              </a:ext>
            </a:extLst>
          </p:cNvPr>
          <p:cNvSpPr txBox="1"/>
          <p:nvPr/>
        </p:nvSpPr>
        <p:spPr>
          <a:xfrm>
            <a:off x="1181100" y="1503833"/>
            <a:ext cx="3543300" cy="584775"/>
          </a:xfrm>
          <a:prstGeom prst="rect">
            <a:avLst/>
          </a:prstGeom>
          <a:noFill/>
        </p:spPr>
        <p:txBody>
          <a:bodyPr wrap="square">
            <a:spAutoFit/>
          </a:bodyPr>
          <a:lstStyle>
            <a:defPPr>
              <a:defRPr lang="en-US"/>
            </a:defPPr>
            <a:lvl1pPr>
              <a:defRPr sz="3200">
                <a:solidFill>
                  <a:srgbClr val="002060"/>
                </a:solidFill>
                <a:latin typeface="NikoshBAN" pitchFamily="2" charset="0"/>
                <a:cs typeface="NikoshBAN" pitchFamily="2" charset="0"/>
              </a:defRPr>
            </a:lvl1pPr>
          </a:lstStyle>
          <a:p>
            <a:r>
              <a:rPr lang="en-US" dirty="0"/>
              <a:t>Word</a:t>
            </a:r>
            <a:r>
              <a:rPr lang="bn-BD" dirty="0"/>
              <a:t> অর্থ...... শব্দ.....</a:t>
            </a:r>
            <a:endParaRPr lang="en-US" dirty="0"/>
          </a:p>
        </p:txBody>
      </p:sp>
      <p:sp>
        <p:nvSpPr>
          <p:cNvPr id="15" name="TextBox 14">
            <a:extLst>
              <a:ext uri="{FF2B5EF4-FFF2-40B4-BE49-F238E27FC236}">
                <a16:creationId xmlns:a16="http://schemas.microsoft.com/office/drawing/2014/main" id="{8F0CA9A5-6BE1-45A9-90A9-F192789E2CC5}"/>
              </a:ext>
            </a:extLst>
          </p:cNvPr>
          <p:cNvSpPr txBox="1"/>
          <p:nvPr/>
        </p:nvSpPr>
        <p:spPr>
          <a:xfrm>
            <a:off x="1181100" y="2235800"/>
            <a:ext cx="5372100" cy="584775"/>
          </a:xfrm>
          <a:prstGeom prst="rect">
            <a:avLst/>
          </a:prstGeom>
          <a:noFill/>
        </p:spPr>
        <p:txBody>
          <a:bodyPr wrap="square">
            <a:spAutoFit/>
          </a:bodyPr>
          <a:lstStyle/>
          <a:p>
            <a:r>
              <a:rPr lang="en-US" sz="3200" dirty="0">
                <a:solidFill>
                  <a:srgbClr val="002060"/>
                </a:solidFill>
                <a:latin typeface="NikoshBAN" pitchFamily="2" charset="0"/>
                <a:cs typeface="NikoshBAN" pitchFamily="2" charset="0"/>
              </a:rPr>
              <a:t>Process </a:t>
            </a:r>
            <a:r>
              <a:rPr lang="bn-BD" sz="3200" dirty="0">
                <a:solidFill>
                  <a:srgbClr val="002060"/>
                </a:solidFill>
                <a:latin typeface="NikoshBAN" pitchFamily="2" charset="0"/>
                <a:cs typeface="NikoshBAN" pitchFamily="2" charset="0"/>
              </a:rPr>
              <a:t>অর্থ...... প্রক্রিয়াকরণ........</a:t>
            </a:r>
            <a:endParaRPr lang="en-US" sz="3200" dirty="0">
              <a:latin typeface="NikoshBAN" pitchFamily="2" charset="0"/>
              <a:cs typeface="NikoshBAN" pitchFamily="2" charset="0"/>
            </a:endParaRPr>
          </a:p>
        </p:txBody>
      </p:sp>
      <p:sp>
        <p:nvSpPr>
          <p:cNvPr id="17" name="TextBox 16">
            <a:extLst>
              <a:ext uri="{FF2B5EF4-FFF2-40B4-BE49-F238E27FC236}">
                <a16:creationId xmlns:a16="http://schemas.microsoft.com/office/drawing/2014/main" id="{E2726FCD-967A-4427-9337-D5EA7039EEA4}"/>
              </a:ext>
            </a:extLst>
          </p:cNvPr>
          <p:cNvSpPr txBox="1"/>
          <p:nvPr/>
        </p:nvSpPr>
        <p:spPr>
          <a:xfrm>
            <a:off x="1181100" y="3597533"/>
            <a:ext cx="6781800" cy="2062103"/>
          </a:xfrm>
          <a:prstGeom prst="rect">
            <a:avLst/>
          </a:prstGeom>
          <a:noFill/>
        </p:spPr>
        <p:txBody>
          <a:bodyPr wrap="square">
            <a:spAutoFit/>
          </a:bodyPr>
          <a:lstStyle/>
          <a:p>
            <a:r>
              <a:rPr lang="en-US" sz="3200" dirty="0">
                <a:solidFill>
                  <a:schemeClr val="tx1"/>
                </a:solidFill>
                <a:latin typeface="NikoshBAN" pitchFamily="2" charset="0"/>
                <a:cs typeface="NikoshBAN" pitchFamily="2" charset="0"/>
              </a:rPr>
              <a:t>ওয়ার্ড </a:t>
            </a:r>
            <a:r>
              <a:rPr lang="bn-BD" sz="3200" dirty="0">
                <a:solidFill>
                  <a:schemeClr val="tx1"/>
                </a:solidFill>
                <a:latin typeface="NikoshBAN" pitchFamily="2" charset="0"/>
                <a:cs typeface="NikoshBAN" pitchFamily="2" charset="0"/>
              </a:rPr>
              <a:t>ও </a:t>
            </a:r>
            <a:r>
              <a:rPr lang="en-US" sz="3200" dirty="0">
                <a:solidFill>
                  <a:schemeClr val="tx1"/>
                </a:solidFill>
                <a:latin typeface="NikoshBAN" pitchFamily="2" charset="0"/>
                <a:cs typeface="NikoshBAN" pitchFamily="2" charset="0"/>
              </a:rPr>
              <a:t>প্রসেস</a:t>
            </a:r>
            <a:r>
              <a:rPr lang="bn-BD" sz="3200" dirty="0">
                <a:solidFill>
                  <a:schemeClr val="tx1"/>
                </a:solidFill>
                <a:latin typeface="NikoshBAN" pitchFamily="2" charset="0"/>
                <a:cs typeface="NikoshBAN" pitchFamily="2" charset="0"/>
              </a:rPr>
              <a:t> এ শব্দ দুটি মিলে হয় ওয়ার্ড প্রসেসিং।</a:t>
            </a:r>
            <a:br>
              <a:rPr lang="en-US" sz="3200" dirty="0">
                <a:solidFill>
                  <a:schemeClr val="tx1"/>
                </a:solidFill>
                <a:latin typeface="NikoshBAN" pitchFamily="2" charset="0"/>
                <a:cs typeface="NikoshBAN" pitchFamily="2" charset="0"/>
              </a:rPr>
            </a:br>
            <a:r>
              <a:rPr lang="bn-BD" sz="3200" dirty="0">
                <a:solidFill>
                  <a:schemeClr val="tx1"/>
                </a:solidFill>
                <a:latin typeface="NikoshBAN" pitchFamily="2" charset="0"/>
                <a:cs typeface="NikoshBAN" pitchFamily="2" charset="0"/>
              </a:rPr>
              <a:t>এর </a:t>
            </a:r>
            <a:r>
              <a:rPr lang="en-US" sz="3200" dirty="0">
                <a:solidFill>
                  <a:schemeClr val="tx1"/>
                </a:solidFill>
                <a:latin typeface="NikoshBAN" pitchFamily="2" charset="0"/>
                <a:cs typeface="NikoshBAN" pitchFamily="2" charset="0"/>
              </a:rPr>
              <a:t>বাংলা অর্থ হচ্ছে</a:t>
            </a:r>
            <a:r>
              <a:rPr lang="bn-BD" sz="3200" dirty="0">
                <a:solidFill>
                  <a:schemeClr val="tx1"/>
                </a:solidFill>
                <a:latin typeface="NikoshBAN" pitchFamily="2" charset="0"/>
                <a:cs typeface="NikoshBAN" pitchFamily="2" charset="0"/>
              </a:rPr>
              <a:t> শব্দ</a:t>
            </a:r>
            <a:r>
              <a:rPr lang="en-US" sz="3200" dirty="0">
                <a:solidFill>
                  <a:schemeClr val="tx1"/>
                </a:solidFill>
                <a:latin typeface="NikoshBAN" pitchFamily="2" charset="0"/>
                <a:cs typeface="NikoshBAN" pitchFamily="2" charset="0"/>
              </a:rPr>
              <a:t> প্রক্রিয়াকর</a:t>
            </a:r>
            <a:r>
              <a:rPr lang="bn-BD" sz="3200" dirty="0">
                <a:solidFill>
                  <a:schemeClr val="tx1"/>
                </a:solidFill>
                <a:latin typeface="NikoshBAN" pitchFamily="2" charset="0"/>
                <a:cs typeface="NikoshBAN" pitchFamily="2" charset="0"/>
              </a:rPr>
              <a:t>ণ</a:t>
            </a:r>
            <a:r>
              <a:rPr lang="en-US" sz="3200" dirty="0">
                <a:solidFill>
                  <a:schemeClr val="tx1"/>
                </a:solidFill>
                <a:latin typeface="NikoshBAN" pitchFamily="2" charset="0"/>
                <a:cs typeface="NikoshBAN" pitchFamily="2" charset="0"/>
              </a:rPr>
              <a:t>।</a:t>
            </a:r>
            <a:r>
              <a:rPr lang="bn-IN" sz="3200" dirty="0">
                <a:solidFill>
                  <a:schemeClr val="tx1"/>
                </a:solidFill>
                <a:latin typeface="NikoshBAN" pitchFamily="2" charset="0"/>
                <a:cs typeface="NikoshBAN" pitchFamily="2" charset="0"/>
              </a:rPr>
              <a:t> আর যে সফটওয়্যার </a:t>
            </a:r>
            <a:r>
              <a:rPr lang="bn-BD" sz="3200" dirty="0">
                <a:solidFill>
                  <a:schemeClr val="tx1"/>
                </a:solidFill>
                <a:latin typeface="NikoshBAN" pitchFamily="2" charset="0"/>
                <a:cs typeface="NikoshBAN" pitchFamily="2" charset="0"/>
              </a:rPr>
              <a:t>ওয়ার্ড প্রসেসিং</a:t>
            </a:r>
            <a:r>
              <a:rPr lang="bn-IN" sz="3200" dirty="0">
                <a:solidFill>
                  <a:schemeClr val="tx1"/>
                </a:solidFill>
                <a:latin typeface="NikoshBAN" pitchFamily="2" charset="0"/>
                <a:cs typeface="NikoshBAN" pitchFamily="2" charset="0"/>
              </a:rPr>
              <a:t> এর কাজ করে তাকে </a:t>
            </a:r>
            <a:r>
              <a:rPr lang="bn-BD" sz="3200" dirty="0">
                <a:solidFill>
                  <a:schemeClr val="tx1"/>
                </a:solidFill>
                <a:latin typeface="NikoshBAN" pitchFamily="2" charset="0"/>
                <a:cs typeface="NikoshBAN" pitchFamily="2" charset="0"/>
              </a:rPr>
              <a:t>ওয়ার্ড প্রসেস</a:t>
            </a:r>
            <a:r>
              <a:rPr lang="bn-IN" sz="3200" dirty="0">
                <a:solidFill>
                  <a:schemeClr val="tx1"/>
                </a:solidFill>
                <a:latin typeface="NikoshBAN" pitchFamily="2" charset="0"/>
                <a:cs typeface="NikoshBAN" pitchFamily="2" charset="0"/>
              </a:rPr>
              <a:t>র বলে। </a:t>
            </a:r>
            <a:endParaRPr lang="en-US" sz="3200" dirty="0"/>
          </a:p>
        </p:txBody>
      </p:sp>
    </p:spTree>
    <p:extLst>
      <p:ext uri="{BB962C8B-B14F-4D97-AF65-F5344CB8AC3E}">
        <p14:creationId xmlns:p14="http://schemas.microsoft.com/office/powerpoint/2010/main" val="9205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3">
                                            <p:txEl>
                                              <p:pRg st="0" end="0"/>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p:cTn id="21" dur="50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5">
                                            <p:txEl>
                                              <p:pRg st="0" end="0"/>
                                            </p:txEl>
                                          </p:spTgt>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7">
                                            <p:txEl>
                                              <p:pRg st="0" end="0"/>
                                            </p:txEl>
                                          </p:spTgt>
                                        </p:tgtEl>
                                        <p:attrNameLst>
                                          <p:attrName>style.visibility</p:attrName>
                                        </p:attrNameLst>
                                      </p:cBhvr>
                                      <p:to>
                                        <p:strVal val="visible"/>
                                      </p:to>
                                    </p:set>
                                    <p:anim calcmode="lin" valueType="num">
                                      <p:cBhvr>
                                        <p:cTn id="28" dur="50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6" presetClass="exit" presetSubtype="0" fill="hold" grpId="1" nodeType="clickEffect">
                                  <p:stCondLst>
                                    <p:cond delay="0"/>
                                  </p:stCondLst>
                                  <p:iterate type="lt">
                                    <p:tmPct val="10000"/>
                                  </p:iterate>
                                  <p:childTnLst>
                                    <p:anim from="(ppt_w)" to="(-ppt_w*2)" calcmode="lin" valueType="num">
                                      <p:cBhvr rctx="PPT">
                                        <p:cTn id="36" dur="500" autoRev="1">
                                          <p:stCondLst>
                                            <p:cond delay="0"/>
                                          </p:stCondLst>
                                        </p:cTn>
                                        <p:tgtEl>
                                          <p:spTgt spid="12">
                                            <p:txEl>
                                              <p:pRg st="0" end="0"/>
                                            </p:txEl>
                                          </p:spTgt>
                                        </p:tgtEl>
                                        <p:attrNameLst>
                                          <p:attrName>ppt_w</p:attrName>
                                        </p:attrNameLst>
                                      </p:cBhvr>
                                    </p:anim>
                                    <p:anim by="(ppt_w*0.50)" calcmode="lin" valueType="num">
                                      <p:cBhvr>
                                        <p:cTn id="37" dur="500" decel="50000" autoRev="1">
                                          <p:stCondLst>
                                            <p:cond delay="0"/>
                                          </p:stCondLst>
                                        </p:cTn>
                                        <p:tgtEl>
                                          <p:spTgt spid="12">
                                            <p:txEl>
                                              <p:pRg st="0" end="0"/>
                                            </p:txEl>
                                          </p:spTgt>
                                        </p:tgtEl>
                                        <p:attrNameLst>
                                          <p:attrName>ppt_x</p:attrName>
                                        </p:attrNameLst>
                                      </p:cBhvr>
                                    </p:anim>
                                    <p:anim from="(ppt_y)" to="(1+ppt_h/2)" calcmode="lin" valueType="num">
                                      <p:cBhvr>
                                        <p:cTn id="38" dur="1000">
                                          <p:stCondLst>
                                            <p:cond delay="0"/>
                                          </p:stCondLst>
                                        </p:cTn>
                                        <p:tgtEl>
                                          <p:spTgt spid="12">
                                            <p:txEl>
                                              <p:pRg st="0" end="0"/>
                                            </p:txEl>
                                          </p:spTgt>
                                        </p:tgtEl>
                                        <p:attrNameLst>
                                          <p:attrName>ppt_y</p:attrName>
                                        </p:attrNameLst>
                                      </p:cBhvr>
                                    </p:anim>
                                    <p:animRot by="21600000">
                                      <p:cBhvr>
                                        <p:cTn id="39" dur="1000">
                                          <p:stCondLst>
                                            <p:cond delay="0"/>
                                          </p:stCondLst>
                                        </p:cTn>
                                        <p:tgtEl>
                                          <p:spTgt spid="12">
                                            <p:txEl>
                                              <p:pRg st="0" end="0"/>
                                            </p:txEl>
                                          </p:spTgt>
                                        </p:tgtEl>
                                        <p:attrNameLst>
                                          <p:attrName>r</p:attrName>
                                        </p:attrNameLst>
                                      </p:cBhvr>
                                    </p:animRot>
                                    <p:set>
                                      <p:cBhvr>
                                        <p:cTn id="40" dur="1" fill="hold">
                                          <p:stCondLst>
                                            <p:cond delay="999"/>
                                          </p:stCondLst>
                                        </p:cTn>
                                        <p:tgtEl>
                                          <p:spTgt spid="12">
                                            <p:txEl>
                                              <p:pRg st="0" end="0"/>
                                            </p:txEl>
                                          </p:spTgt>
                                        </p:tgtEl>
                                        <p:attrNameLst>
                                          <p:attrName>style.visibility</p:attrName>
                                        </p:attrNameLst>
                                      </p:cBhvr>
                                      <p:to>
                                        <p:strVal val="hidden"/>
                                      </p:to>
                                    </p:set>
                                  </p:childTnLst>
                                </p:cTn>
                              </p:par>
                              <p:par>
                                <p:cTn id="41" presetID="56" presetClass="exit" presetSubtype="0" fill="hold" grpId="1" nodeType="withEffect">
                                  <p:stCondLst>
                                    <p:cond delay="0"/>
                                  </p:stCondLst>
                                  <p:iterate type="lt">
                                    <p:tmPct val="10000"/>
                                  </p:iterate>
                                  <p:childTnLst>
                                    <p:anim from="(ppt_w)" to="(-ppt_w*2)" calcmode="lin" valueType="num">
                                      <p:cBhvr rctx="PPT">
                                        <p:cTn id="42" dur="500" autoRev="1">
                                          <p:stCondLst>
                                            <p:cond delay="0"/>
                                          </p:stCondLst>
                                        </p:cTn>
                                        <p:tgtEl>
                                          <p:spTgt spid="13">
                                            <p:txEl>
                                              <p:pRg st="0" end="0"/>
                                            </p:txEl>
                                          </p:spTgt>
                                        </p:tgtEl>
                                        <p:attrNameLst>
                                          <p:attrName>ppt_w</p:attrName>
                                        </p:attrNameLst>
                                      </p:cBhvr>
                                    </p:anim>
                                    <p:anim by="(ppt_w*0.50)" calcmode="lin" valueType="num">
                                      <p:cBhvr>
                                        <p:cTn id="43" dur="500" decel="50000" autoRev="1">
                                          <p:stCondLst>
                                            <p:cond delay="0"/>
                                          </p:stCondLst>
                                        </p:cTn>
                                        <p:tgtEl>
                                          <p:spTgt spid="13">
                                            <p:txEl>
                                              <p:pRg st="0" end="0"/>
                                            </p:txEl>
                                          </p:spTgt>
                                        </p:tgtEl>
                                        <p:attrNameLst>
                                          <p:attrName>ppt_x</p:attrName>
                                        </p:attrNameLst>
                                      </p:cBhvr>
                                    </p:anim>
                                    <p:anim from="(ppt_y)" to="(1+ppt_h/2)" calcmode="lin" valueType="num">
                                      <p:cBhvr>
                                        <p:cTn id="44" dur="1000">
                                          <p:stCondLst>
                                            <p:cond delay="0"/>
                                          </p:stCondLst>
                                        </p:cTn>
                                        <p:tgtEl>
                                          <p:spTgt spid="13">
                                            <p:txEl>
                                              <p:pRg st="0" end="0"/>
                                            </p:txEl>
                                          </p:spTgt>
                                        </p:tgtEl>
                                        <p:attrNameLst>
                                          <p:attrName>ppt_y</p:attrName>
                                        </p:attrNameLst>
                                      </p:cBhvr>
                                    </p:anim>
                                    <p:animRot by="21600000">
                                      <p:cBhvr>
                                        <p:cTn id="45" dur="1000">
                                          <p:stCondLst>
                                            <p:cond delay="0"/>
                                          </p:stCondLst>
                                        </p:cTn>
                                        <p:tgtEl>
                                          <p:spTgt spid="13">
                                            <p:txEl>
                                              <p:pRg st="0" end="0"/>
                                            </p:txEl>
                                          </p:spTgt>
                                        </p:tgtEl>
                                        <p:attrNameLst>
                                          <p:attrName>r</p:attrName>
                                        </p:attrNameLst>
                                      </p:cBhvr>
                                    </p:animRot>
                                    <p:set>
                                      <p:cBhvr>
                                        <p:cTn id="46" dur="1" fill="hold">
                                          <p:stCondLst>
                                            <p:cond delay="999"/>
                                          </p:stCondLst>
                                        </p:cTn>
                                        <p:tgtEl>
                                          <p:spTgt spid="13">
                                            <p:txEl>
                                              <p:pRg st="0" end="0"/>
                                            </p:txEl>
                                          </p:spTgt>
                                        </p:tgtEl>
                                        <p:attrNameLst>
                                          <p:attrName>style.visibility</p:attrName>
                                        </p:attrNameLst>
                                      </p:cBhvr>
                                      <p:to>
                                        <p:strVal val="hidden"/>
                                      </p:to>
                                    </p:set>
                                  </p:childTnLst>
                                </p:cTn>
                              </p:par>
                              <p:par>
                                <p:cTn id="47" presetID="56" presetClass="exit" presetSubtype="0" fill="hold" grpId="1" nodeType="withEffect">
                                  <p:stCondLst>
                                    <p:cond delay="0"/>
                                  </p:stCondLst>
                                  <p:iterate type="lt">
                                    <p:tmPct val="10000"/>
                                  </p:iterate>
                                  <p:childTnLst>
                                    <p:anim from="(ppt_w)" to="(-ppt_w*2)" calcmode="lin" valueType="num">
                                      <p:cBhvr rctx="PPT">
                                        <p:cTn id="48" dur="500" autoRev="1">
                                          <p:stCondLst>
                                            <p:cond delay="0"/>
                                          </p:stCondLst>
                                        </p:cTn>
                                        <p:tgtEl>
                                          <p:spTgt spid="15">
                                            <p:txEl>
                                              <p:pRg st="0" end="0"/>
                                            </p:txEl>
                                          </p:spTgt>
                                        </p:tgtEl>
                                        <p:attrNameLst>
                                          <p:attrName>ppt_w</p:attrName>
                                        </p:attrNameLst>
                                      </p:cBhvr>
                                    </p:anim>
                                    <p:anim by="(ppt_w*0.50)" calcmode="lin" valueType="num">
                                      <p:cBhvr>
                                        <p:cTn id="49" dur="500" decel="50000" autoRev="1">
                                          <p:stCondLst>
                                            <p:cond delay="0"/>
                                          </p:stCondLst>
                                        </p:cTn>
                                        <p:tgtEl>
                                          <p:spTgt spid="15">
                                            <p:txEl>
                                              <p:pRg st="0" end="0"/>
                                            </p:txEl>
                                          </p:spTgt>
                                        </p:tgtEl>
                                        <p:attrNameLst>
                                          <p:attrName>ppt_x</p:attrName>
                                        </p:attrNameLst>
                                      </p:cBhvr>
                                    </p:anim>
                                    <p:anim from="(ppt_y)" to="(1+ppt_h/2)" calcmode="lin" valueType="num">
                                      <p:cBhvr>
                                        <p:cTn id="50" dur="1000">
                                          <p:stCondLst>
                                            <p:cond delay="0"/>
                                          </p:stCondLst>
                                        </p:cTn>
                                        <p:tgtEl>
                                          <p:spTgt spid="15">
                                            <p:txEl>
                                              <p:pRg st="0" end="0"/>
                                            </p:txEl>
                                          </p:spTgt>
                                        </p:tgtEl>
                                        <p:attrNameLst>
                                          <p:attrName>ppt_y</p:attrName>
                                        </p:attrNameLst>
                                      </p:cBhvr>
                                    </p:anim>
                                    <p:animRot by="21600000">
                                      <p:cBhvr>
                                        <p:cTn id="51" dur="1000">
                                          <p:stCondLst>
                                            <p:cond delay="0"/>
                                          </p:stCondLst>
                                        </p:cTn>
                                        <p:tgtEl>
                                          <p:spTgt spid="15">
                                            <p:txEl>
                                              <p:pRg st="0" end="0"/>
                                            </p:txEl>
                                          </p:spTgt>
                                        </p:tgtEl>
                                        <p:attrNameLst>
                                          <p:attrName>r</p:attrName>
                                        </p:attrNameLst>
                                      </p:cBhvr>
                                    </p:animRot>
                                    <p:set>
                                      <p:cBhvr>
                                        <p:cTn id="52" dur="1" fill="hold">
                                          <p:stCondLst>
                                            <p:cond delay="999"/>
                                          </p:stCondLst>
                                        </p:cTn>
                                        <p:tgtEl>
                                          <p:spTgt spid="15">
                                            <p:txEl>
                                              <p:pRg st="0" end="0"/>
                                            </p:txEl>
                                          </p:spTgt>
                                        </p:tgtEl>
                                        <p:attrNameLst>
                                          <p:attrName>style.visibility</p:attrName>
                                        </p:attrNameLst>
                                      </p:cBhvr>
                                      <p:to>
                                        <p:strVal val="hidden"/>
                                      </p:to>
                                    </p:set>
                                  </p:childTnLst>
                                </p:cTn>
                              </p:par>
                              <p:par>
                                <p:cTn id="53" presetID="56" presetClass="exit" presetSubtype="0" fill="hold" grpId="1" nodeType="withEffect">
                                  <p:stCondLst>
                                    <p:cond delay="0"/>
                                  </p:stCondLst>
                                  <p:iterate type="lt">
                                    <p:tmPct val="10000"/>
                                  </p:iterate>
                                  <p:childTnLst>
                                    <p:anim from="(ppt_w)" to="(-ppt_w*2)" calcmode="lin" valueType="num">
                                      <p:cBhvr rctx="PPT">
                                        <p:cTn id="54" dur="500" autoRev="1">
                                          <p:stCondLst>
                                            <p:cond delay="0"/>
                                          </p:stCondLst>
                                        </p:cTn>
                                        <p:tgtEl>
                                          <p:spTgt spid="17">
                                            <p:txEl>
                                              <p:pRg st="0" end="0"/>
                                            </p:txEl>
                                          </p:spTgt>
                                        </p:tgtEl>
                                        <p:attrNameLst>
                                          <p:attrName>ppt_w</p:attrName>
                                        </p:attrNameLst>
                                      </p:cBhvr>
                                    </p:anim>
                                    <p:anim by="(ppt_w*0.50)" calcmode="lin" valueType="num">
                                      <p:cBhvr>
                                        <p:cTn id="55" dur="500" decel="50000" autoRev="1">
                                          <p:stCondLst>
                                            <p:cond delay="0"/>
                                          </p:stCondLst>
                                        </p:cTn>
                                        <p:tgtEl>
                                          <p:spTgt spid="17">
                                            <p:txEl>
                                              <p:pRg st="0" end="0"/>
                                            </p:txEl>
                                          </p:spTgt>
                                        </p:tgtEl>
                                        <p:attrNameLst>
                                          <p:attrName>ppt_x</p:attrName>
                                        </p:attrNameLst>
                                      </p:cBhvr>
                                    </p:anim>
                                    <p:anim from="(ppt_y)" to="(1+ppt_h/2)" calcmode="lin" valueType="num">
                                      <p:cBhvr>
                                        <p:cTn id="56" dur="1000">
                                          <p:stCondLst>
                                            <p:cond delay="0"/>
                                          </p:stCondLst>
                                        </p:cTn>
                                        <p:tgtEl>
                                          <p:spTgt spid="17">
                                            <p:txEl>
                                              <p:pRg st="0" end="0"/>
                                            </p:txEl>
                                          </p:spTgt>
                                        </p:tgtEl>
                                        <p:attrNameLst>
                                          <p:attrName>ppt_y</p:attrName>
                                        </p:attrNameLst>
                                      </p:cBhvr>
                                    </p:anim>
                                    <p:animRot by="21600000">
                                      <p:cBhvr>
                                        <p:cTn id="57" dur="1000">
                                          <p:stCondLst>
                                            <p:cond delay="0"/>
                                          </p:stCondLst>
                                        </p:cTn>
                                        <p:tgtEl>
                                          <p:spTgt spid="17">
                                            <p:txEl>
                                              <p:pRg st="0" end="0"/>
                                            </p:txEl>
                                          </p:spTgt>
                                        </p:tgtEl>
                                        <p:attrNameLst>
                                          <p:attrName>r</p:attrName>
                                        </p:attrNameLst>
                                      </p:cBhvr>
                                    </p:animRot>
                                    <p:set>
                                      <p:cBhvr>
                                        <p:cTn id="58" dur="1" fill="hold">
                                          <p:stCondLst>
                                            <p:cond delay="999"/>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2" grpId="1" build="allAtOnce"/>
      <p:bldP spid="13" grpId="0" build="p"/>
      <p:bldP spid="13" grpId="1" build="allAtOnce"/>
      <p:bldP spid="15" grpId="0" build="p"/>
      <p:bldP spid="15" grpId="1" build="allAtOnce"/>
      <p:bldP spid="17" grpId="0" build="p"/>
      <p:bldP spid="17"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933700" y="2161841"/>
            <a:ext cx="3429000" cy="523220"/>
          </a:xfrm>
          <a:prstGeom prst="rect">
            <a:avLst/>
          </a:prstGeom>
          <a:solidFill>
            <a:srgbClr val="ACABAC"/>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00" b="1" dirty="0">
                <a:solidFill>
                  <a:srgbClr val="002060"/>
                </a:solidFill>
                <a:latin typeface="NikoshBAN" pitchFamily="2" charset="0"/>
                <a:cs typeface="NikoshBAN" pitchFamily="2" charset="0"/>
              </a:rPr>
              <a:t>ওয়ার্ড প্রসেসর</a:t>
            </a:r>
            <a:r>
              <a:rPr lang="en-US" sz="2800" b="1" dirty="0">
                <a:solidFill>
                  <a:srgbClr val="002060"/>
                </a:solidFill>
                <a:latin typeface="NikoshBAN" pitchFamily="2" charset="0"/>
                <a:cs typeface="NikoshBAN" pitchFamily="2" charset="0"/>
              </a:rPr>
              <a:t> </a:t>
            </a:r>
            <a:r>
              <a:rPr lang="bn-BD" sz="2800" b="1" dirty="0">
                <a:solidFill>
                  <a:srgbClr val="002060"/>
                </a:solidFill>
                <a:latin typeface="NikoshBAN" pitchFamily="2" charset="0"/>
                <a:cs typeface="NikoshBAN" pitchFamily="2" charset="0"/>
              </a:rPr>
              <a:t>কাকে বলে?</a:t>
            </a:r>
            <a:endParaRPr lang="en-US" sz="2800" b="1" dirty="0">
              <a:solidFill>
                <a:srgbClr val="002060"/>
              </a:solidFill>
              <a:latin typeface="NikoshBAN" pitchFamily="2" charset="0"/>
              <a:cs typeface="NikoshBAN" pitchFamily="2" charset="0"/>
            </a:endParaRPr>
          </a:p>
        </p:txBody>
      </p:sp>
      <p:sp>
        <p:nvSpPr>
          <p:cNvPr id="10" name="TextBox 1"/>
          <p:cNvSpPr txBox="1"/>
          <p:nvPr/>
        </p:nvSpPr>
        <p:spPr>
          <a:xfrm>
            <a:off x="2438400" y="795755"/>
            <a:ext cx="4267200" cy="762000"/>
          </a:xfrm>
          <a:prstGeom prst="rect">
            <a:avLst/>
          </a:prstGeom>
          <a:solidFill>
            <a:srgbClr val="8B9B84"/>
          </a:solidFill>
        </p:spPr>
        <p:style>
          <a:lnRef idx="1">
            <a:schemeClr val="accent1"/>
          </a:lnRef>
          <a:fillRef idx="2">
            <a:schemeClr val="accent1"/>
          </a:fillRef>
          <a:effectRef idx="1">
            <a:schemeClr val="accent1"/>
          </a:effectRef>
          <a:fontRef idx="minor">
            <a:schemeClr val="dk1"/>
          </a:fontRef>
        </p:style>
        <p:txBody>
          <a:bodyPr wrap="square" numCol="1" rtlCol="0">
            <a:prstTxWarp prst="textPlain">
              <a:avLst>
                <a:gd name="adj" fmla="val 50035"/>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6000" dirty="0">
                <a:latin typeface="NikoshBAN" pitchFamily="2" charset="0"/>
                <a:cs typeface="NikoshBAN" pitchFamily="2" charset="0"/>
              </a:rPr>
              <a:t>জোড়ায় কাজ</a:t>
            </a:r>
            <a:endParaRPr lang="en-US" sz="6000" dirty="0">
              <a:latin typeface="NikoshBAN" pitchFamily="2" charset="0"/>
              <a:cs typeface="NikoshBAN" pitchFamily="2" charset="0"/>
            </a:endParaRPr>
          </a:p>
        </p:txBody>
      </p:sp>
      <p:sp>
        <p:nvSpPr>
          <p:cNvPr id="4" name="TextBox 3"/>
          <p:cNvSpPr txBox="1"/>
          <p:nvPr/>
        </p:nvSpPr>
        <p:spPr>
          <a:xfrm>
            <a:off x="457200" y="3289148"/>
            <a:ext cx="8229600" cy="1384995"/>
          </a:xfrm>
          <a:prstGeom prst="rect">
            <a:avLst/>
          </a:prstGeom>
          <a:solidFill>
            <a:srgbClr val="9DB79E"/>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b="1" dirty="0">
                <a:solidFill>
                  <a:srgbClr val="002060"/>
                </a:solidFill>
                <a:latin typeface="NikoshBAN" pitchFamily="2" charset="0"/>
                <a:cs typeface="NikoshBAN" pitchFamily="2" charset="0"/>
              </a:rPr>
              <a:t>ওয়ার্ড প্রসেসর:</a:t>
            </a:r>
            <a:r>
              <a:rPr lang="en-US" sz="2800" dirty="0">
                <a:latin typeface="NikoshBAN" pitchFamily="2" charset="0"/>
                <a:cs typeface="NikoshBAN" pitchFamily="2" charset="0"/>
              </a:rPr>
              <a:t> কম্পিউটারের সাহায্যে লেখালেখির কাজ </a:t>
            </a:r>
            <a:r>
              <a:rPr lang="bn-BD" sz="2800" dirty="0">
                <a:latin typeface="NikoshBAN" pitchFamily="2" charset="0"/>
                <a:cs typeface="NikoshBAN" pitchFamily="2" charset="0"/>
              </a:rPr>
              <a:t>যে </a:t>
            </a:r>
            <a:r>
              <a:rPr lang="en-US" sz="2800" dirty="0">
                <a:latin typeface="NikoshBAN" pitchFamily="2" charset="0"/>
                <a:cs typeface="NikoshBAN" pitchFamily="2" charset="0"/>
              </a:rPr>
              <a:t>Software </a:t>
            </a:r>
            <a:r>
              <a:rPr lang="bn-BD" sz="2800" dirty="0">
                <a:latin typeface="NikoshBAN" pitchFamily="2" charset="0"/>
                <a:cs typeface="NikoshBAN" pitchFamily="2" charset="0"/>
              </a:rPr>
              <a:t>এর মাধ্যমে </a:t>
            </a:r>
            <a:r>
              <a:rPr lang="en-US" sz="2800" dirty="0">
                <a:latin typeface="NikoshBAN" pitchFamily="2" charset="0"/>
                <a:cs typeface="NikoshBAN" pitchFamily="2" charset="0"/>
              </a:rPr>
              <a:t>করা হ</a:t>
            </a:r>
            <a:r>
              <a:rPr lang="bn-BD" sz="2800" dirty="0">
                <a:latin typeface="NikoshBAN" pitchFamily="2" charset="0"/>
                <a:cs typeface="NikoshBAN" pitchFamily="2" charset="0"/>
              </a:rPr>
              <a:t>য় তাকে</a:t>
            </a:r>
            <a:r>
              <a:rPr lang="en-US" sz="2800" dirty="0">
                <a:latin typeface="NikoshBAN" pitchFamily="2" charset="0"/>
                <a:cs typeface="NikoshBAN" pitchFamily="2" charset="0"/>
              </a:rPr>
              <a:t> ওয়ার্ড প্রসেস</a:t>
            </a:r>
            <a:r>
              <a:rPr lang="bn-BD" sz="2800" dirty="0">
                <a:latin typeface="NikoshBAN" pitchFamily="2" charset="0"/>
                <a:cs typeface="NikoshBAN" pitchFamily="2" charset="0"/>
              </a:rPr>
              <a:t>র বলে</a:t>
            </a:r>
            <a:r>
              <a:rPr lang="en-US" sz="2800" dirty="0">
                <a:latin typeface="NikoshBAN" pitchFamily="2" charset="0"/>
                <a:cs typeface="NikoshBAN" pitchFamily="2" charset="0"/>
              </a:rPr>
              <a:t>।</a:t>
            </a:r>
            <a:r>
              <a:rPr lang="bn-BD" sz="2800" dirty="0">
                <a:latin typeface="NikoshBAN" pitchFamily="2" charset="0"/>
                <a:cs typeface="NikoshBAN" pitchFamily="2" charset="0"/>
              </a:rPr>
              <a:t> </a:t>
            </a:r>
            <a:r>
              <a:rPr lang="en-US" sz="2800" dirty="0">
                <a:latin typeface="NikoshBAN" pitchFamily="2" charset="0"/>
                <a:cs typeface="NikoshBAN" pitchFamily="2" charset="0"/>
              </a:rPr>
              <a:t> </a:t>
            </a:r>
            <a:endParaRPr lang="en-US" sz="2800" dirty="0"/>
          </a:p>
          <a:p>
            <a:endParaRPr lang="en-US" sz="2800" b="1" dirty="0">
              <a:solidFill>
                <a:srgbClr val="002060"/>
              </a:solidFill>
              <a:latin typeface="NikoshBAN" pitchFamily="2" charset="0"/>
              <a:cs typeface="NikoshBAN" pitchFamily="2" charset="0"/>
            </a:endParaRPr>
          </a:p>
        </p:txBody>
      </p:sp>
      <p:sp>
        <p:nvSpPr>
          <p:cNvPr id="5" name="TextBox 4"/>
          <p:cNvSpPr txBox="1"/>
          <p:nvPr/>
        </p:nvSpPr>
        <p:spPr>
          <a:xfrm>
            <a:off x="2552700" y="5120317"/>
            <a:ext cx="4191000" cy="523220"/>
          </a:xfrm>
          <a:prstGeom prst="rect">
            <a:avLst/>
          </a:prstGeom>
          <a:solidFill>
            <a:srgbClr val="ACABAC"/>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00" b="1" dirty="0">
                <a:solidFill>
                  <a:srgbClr val="002060"/>
                </a:solidFill>
                <a:latin typeface="NikoshBAN" pitchFamily="2" charset="0"/>
                <a:cs typeface="NikoshBAN" pitchFamily="2" charset="0"/>
              </a:rPr>
              <a:t>উত্তরের জন্য এখানে ক্লিক করি।</a:t>
            </a:r>
            <a:endParaRPr lang="en-US" sz="2800" b="1"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5"/>
                                        </p:tgtEl>
                                        <p:attrNameLst>
                                          <p:attrName>ppt_x</p:attrName>
                                        </p:attrNameLst>
                                      </p:cBhvr>
                                      <p:tavLst>
                                        <p:tav tm="0">
                                          <p:val>
                                            <p:strVal val="ppt_x"/>
                                          </p:val>
                                        </p:tav>
                                        <p:tav tm="100000">
                                          <p:val>
                                            <p:strVal val="ppt_x"/>
                                          </p:val>
                                        </p:tav>
                                      </p:tavLst>
                                    </p:anim>
                                    <p:anim calcmode="lin" valueType="num">
                                      <p:cBhvr additive="base">
                                        <p:cTn id="33" dur="500"/>
                                        <p:tgtEl>
                                          <p:spTgt spid="5"/>
                                        </p:tgtEl>
                                        <p:attrNameLst>
                                          <p:attrName>ppt_y</p:attrName>
                                        </p:attrNameLst>
                                      </p:cBhvr>
                                      <p:tavLst>
                                        <p:tav tm="0">
                                          <p:val>
                                            <p:strVal val="ppt_y"/>
                                          </p:val>
                                        </p:tav>
                                        <p:tav tm="100000">
                                          <p:val>
                                            <p:strVal val="1+ppt_h/2"/>
                                          </p:val>
                                        </p:tav>
                                      </p:tavLst>
                                    </p:anim>
                                    <p:set>
                                      <p:cBhvr>
                                        <p:cTn id="34" dur="1" fill="hold">
                                          <p:stCondLst>
                                            <p:cond delay="499"/>
                                          </p:stCondLst>
                                        </p:cTn>
                                        <p:tgtEl>
                                          <p:spTgt spid="5"/>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7" grpId="0" animBg="1"/>
      <p:bldP spid="7" grpId="1" animBg="1"/>
      <p:bldP spid="10" grpId="0" animBg="1"/>
      <p:bldP spid="10" grpId="1" animBg="1"/>
      <p:bldP spid="4" grpId="0" animBg="1"/>
      <p:bldP spid="4" grpId="1" animBg="1"/>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208208" y="5533504"/>
            <a:ext cx="2743200" cy="523220"/>
          </a:xfrm>
          <a:prstGeom prst="rect">
            <a:avLst/>
          </a:prstGeom>
          <a:noFill/>
        </p:spPr>
        <p:txBody>
          <a:bodyPr wrap="square" rtlCol="0">
            <a:spAutoFit/>
          </a:bodyPr>
          <a:lstStyle/>
          <a:p>
            <a:r>
              <a:rPr lang="bn-BD" sz="2800" b="1" dirty="0">
                <a:latin typeface="NikoshBAN" pitchFamily="2" charset="0"/>
                <a:cs typeface="NikoshBAN" pitchFamily="2" charset="0"/>
              </a:rPr>
              <a:t>টাইপরাইটারের মেশিন</a:t>
            </a:r>
            <a:r>
              <a:rPr lang="bn-BD"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5" name="TextBox 4"/>
          <p:cNvSpPr txBox="1"/>
          <p:nvPr/>
        </p:nvSpPr>
        <p:spPr>
          <a:xfrm>
            <a:off x="1306104" y="5533504"/>
            <a:ext cx="2547255" cy="523220"/>
          </a:xfrm>
          <a:prstGeom prst="rect">
            <a:avLst/>
          </a:prstGeom>
          <a:noFill/>
        </p:spPr>
        <p:txBody>
          <a:bodyPr wrap="square" rtlCol="0">
            <a:spAutoFit/>
          </a:bodyPr>
          <a:lstStyle/>
          <a:p>
            <a:r>
              <a:rPr lang="bn-BD" sz="2800" b="1" dirty="0">
                <a:latin typeface="NikoshBAN" pitchFamily="2" charset="0"/>
                <a:cs typeface="NikoshBAN" pitchFamily="2" charset="0"/>
              </a:rPr>
              <a:t> ওয়ার্ডপ্রসেসরে লেখা</a:t>
            </a:r>
            <a:endParaRPr lang="en-US" sz="2800" b="1" dirty="0">
              <a:latin typeface="NikoshBAN" pitchFamily="2" charset="0"/>
              <a:cs typeface="NikoshBAN" pitchFamily="2" charset="0"/>
            </a:endParaRPr>
          </a:p>
        </p:txBody>
      </p:sp>
      <p:sp>
        <p:nvSpPr>
          <p:cNvPr id="6" name="TextBox 5"/>
          <p:cNvSpPr txBox="1"/>
          <p:nvPr/>
        </p:nvSpPr>
        <p:spPr>
          <a:xfrm>
            <a:off x="1790700" y="685800"/>
            <a:ext cx="5562600" cy="707886"/>
          </a:xfrm>
          <a:prstGeom prst="rect">
            <a:avLst/>
          </a:prstGeom>
          <a:solidFill>
            <a:srgbClr val="0000CC"/>
          </a:solidFill>
        </p:spPr>
        <p:txBody>
          <a:bodyPr wrap="square" rtlCol="0">
            <a:spAutoFit/>
          </a:bodyPr>
          <a:lstStyle/>
          <a:p>
            <a:r>
              <a:rPr lang="bn-BD" sz="4000" b="1" dirty="0">
                <a:solidFill>
                  <a:schemeClr val="bg1"/>
                </a:solidFill>
                <a:latin typeface="NikoshBAN" pitchFamily="2" charset="0"/>
                <a:cs typeface="NikoshBAN" pitchFamily="2" charset="0"/>
              </a:rPr>
              <a:t>চিত্রটিতে আমরা কী দেখতে পাচ্ছি?</a:t>
            </a:r>
            <a:endParaRPr lang="en-US" sz="4000" b="1" dirty="0">
              <a:solidFill>
                <a:schemeClr val="bg1"/>
              </a:solidFill>
              <a:latin typeface="NikoshBAN" pitchFamily="2" charset="0"/>
              <a:cs typeface="NikoshBAN" pitchFamily="2" charset="0"/>
            </a:endParaRPr>
          </a:p>
        </p:txBody>
      </p:sp>
      <p:pic>
        <p:nvPicPr>
          <p:cNvPr id="8" name="Picture 7" descr="113.gif"/>
          <p:cNvPicPr>
            <a:picLocks noChangeAspect="1"/>
          </p:cNvPicPr>
          <p:nvPr/>
        </p:nvPicPr>
        <p:blipFill>
          <a:blip r:embed="rId3" cstate="print"/>
          <a:stretch>
            <a:fillRect/>
          </a:stretch>
        </p:blipFill>
        <p:spPr>
          <a:xfrm>
            <a:off x="4810276" y="2362200"/>
            <a:ext cx="3539065" cy="2819400"/>
          </a:xfrm>
          <a:prstGeom prst="rect">
            <a:avLst/>
          </a:prstGeom>
          <a:ln w="88900" cap="sq" cmpd="thickThin">
            <a:solidFill>
              <a:srgbClr val="000000"/>
            </a:solidFill>
            <a:prstDash val="solid"/>
            <a:miter lim="800000"/>
          </a:ln>
          <a:effectLst>
            <a:innerShdw blurRad="76200">
              <a:srgbClr val="000000"/>
            </a:innerShdw>
          </a:effectLst>
        </p:spPr>
      </p:pic>
      <p:grpSp>
        <p:nvGrpSpPr>
          <p:cNvPr id="13" name="Group 12"/>
          <p:cNvGrpSpPr/>
          <p:nvPr/>
        </p:nvGrpSpPr>
        <p:grpSpPr>
          <a:xfrm>
            <a:off x="794659" y="2362200"/>
            <a:ext cx="3657600" cy="2819400"/>
            <a:chOff x="381000" y="2362200"/>
            <a:chExt cx="3657600" cy="2819400"/>
          </a:xfrm>
        </p:grpSpPr>
        <p:sp>
          <p:nvSpPr>
            <p:cNvPr id="12" name="Rectangle 11"/>
            <p:cNvSpPr/>
            <p:nvPr/>
          </p:nvSpPr>
          <p:spPr>
            <a:xfrm>
              <a:off x="381000" y="2362200"/>
              <a:ext cx="3657600" cy="28194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3074" name="Picture 2"/>
            <p:cNvPicPr>
              <a:picLocks noChangeAspect="1" noChangeArrowheads="1"/>
            </p:cNvPicPr>
            <p:nvPr/>
          </p:nvPicPr>
          <p:blipFill>
            <a:blip r:embed="rId4" cstate="print"/>
            <a:srcRect/>
            <a:stretch>
              <a:fillRect/>
            </a:stretch>
          </p:blipFill>
          <p:spPr bwMode="auto">
            <a:xfrm>
              <a:off x="457200" y="2438400"/>
              <a:ext cx="3548772" cy="2498717"/>
            </a:xfrm>
            <a:prstGeom prst="rect">
              <a:avLst/>
            </a:prstGeom>
            <a:noFill/>
            <a:ln w="9525">
              <a:noFill/>
              <a:miter lim="800000"/>
              <a:headEnd/>
              <a:tailEnd/>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560" y="2981600"/>
              <a:ext cx="3251027" cy="200870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xit" presetSubtype="544" fill="hold" nodeType="clickEffect">
                                  <p:stCondLst>
                                    <p:cond delay="0"/>
                                  </p:stCondLst>
                                  <p:childTnLst>
                                    <p:anim calcmode="lin" valueType="num">
                                      <p:cBhvr>
                                        <p:cTn id="34" dur="500"/>
                                        <p:tgtEl>
                                          <p:spTgt spid="13"/>
                                        </p:tgtEl>
                                        <p:attrNameLst>
                                          <p:attrName>ppt_w</p:attrName>
                                        </p:attrNameLst>
                                      </p:cBhvr>
                                      <p:tavLst>
                                        <p:tav tm="0">
                                          <p:val>
                                            <p:strVal val="ppt_w"/>
                                          </p:val>
                                        </p:tav>
                                        <p:tav tm="100000">
                                          <p:val>
                                            <p:fltVal val="0"/>
                                          </p:val>
                                        </p:tav>
                                      </p:tavLst>
                                    </p:anim>
                                    <p:anim calcmode="lin" valueType="num">
                                      <p:cBhvr>
                                        <p:cTn id="35" dur="500"/>
                                        <p:tgtEl>
                                          <p:spTgt spid="13"/>
                                        </p:tgtEl>
                                        <p:attrNameLst>
                                          <p:attrName>ppt_h</p:attrName>
                                        </p:attrNameLst>
                                      </p:cBhvr>
                                      <p:tavLst>
                                        <p:tav tm="0">
                                          <p:val>
                                            <p:strVal val="ppt_h"/>
                                          </p:val>
                                        </p:tav>
                                        <p:tav tm="100000">
                                          <p:val>
                                            <p:fltVal val="0"/>
                                          </p:val>
                                        </p:tav>
                                      </p:tavLst>
                                    </p:anim>
                                    <p:animEffect transition="out" filter="fade">
                                      <p:cBhvr>
                                        <p:cTn id="36" dur="500"/>
                                        <p:tgtEl>
                                          <p:spTgt spid="13"/>
                                        </p:tgtEl>
                                      </p:cBhvr>
                                    </p:animEffect>
                                    <p:anim calcmode="lin" valueType="num">
                                      <p:cBhvr>
                                        <p:cTn id="37" dur="500"/>
                                        <p:tgtEl>
                                          <p:spTgt spid="13"/>
                                        </p:tgtEl>
                                        <p:attrNameLst>
                                          <p:attrName>ppt_x</p:attrName>
                                        </p:attrNameLst>
                                      </p:cBhvr>
                                      <p:tavLst>
                                        <p:tav tm="0">
                                          <p:val>
                                            <p:strVal val="ppt_x"/>
                                          </p:val>
                                        </p:tav>
                                        <p:tav tm="100000">
                                          <p:val>
                                            <p:fltVal val="0.5"/>
                                          </p:val>
                                        </p:tav>
                                      </p:tavLst>
                                    </p:anim>
                                    <p:anim calcmode="lin" valueType="num">
                                      <p:cBhvr>
                                        <p:cTn id="38" dur="500"/>
                                        <p:tgtEl>
                                          <p:spTgt spid="13"/>
                                        </p:tgtEl>
                                        <p:attrNameLst>
                                          <p:attrName>ppt_y</p:attrName>
                                        </p:attrNameLst>
                                      </p:cBhvr>
                                      <p:tavLst>
                                        <p:tav tm="0">
                                          <p:val>
                                            <p:strVal val="ppt_y"/>
                                          </p:val>
                                        </p:tav>
                                        <p:tav tm="100000">
                                          <p:val>
                                            <p:fltVal val="0.5"/>
                                          </p:val>
                                        </p:tav>
                                      </p:tavLst>
                                    </p:anim>
                                    <p:set>
                                      <p:cBhvr>
                                        <p:cTn id="39" dur="1" fill="hold">
                                          <p:stCondLst>
                                            <p:cond delay="499"/>
                                          </p:stCondLst>
                                        </p:cTn>
                                        <p:tgtEl>
                                          <p:spTgt spid="13"/>
                                        </p:tgtEl>
                                        <p:attrNameLst>
                                          <p:attrName>style.visibility</p:attrName>
                                        </p:attrNameLst>
                                      </p:cBhvr>
                                      <p:to>
                                        <p:strVal val="hidden"/>
                                      </p:to>
                                    </p:set>
                                  </p:childTnLst>
                                </p:cTn>
                              </p:par>
                              <p:par>
                                <p:cTn id="40" presetID="53" presetClass="exit" presetSubtype="544" fill="hold" nodeType="withEffect">
                                  <p:stCondLst>
                                    <p:cond delay="0"/>
                                  </p:stCondLst>
                                  <p:childTnLst>
                                    <p:anim calcmode="lin" valueType="num">
                                      <p:cBhvr>
                                        <p:cTn id="41" dur="500"/>
                                        <p:tgtEl>
                                          <p:spTgt spid="8"/>
                                        </p:tgtEl>
                                        <p:attrNameLst>
                                          <p:attrName>ppt_w</p:attrName>
                                        </p:attrNameLst>
                                      </p:cBhvr>
                                      <p:tavLst>
                                        <p:tav tm="0">
                                          <p:val>
                                            <p:strVal val="ppt_w"/>
                                          </p:val>
                                        </p:tav>
                                        <p:tav tm="100000">
                                          <p:val>
                                            <p:fltVal val="0"/>
                                          </p:val>
                                        </p:tav>
                                      </p:tavLst>
                                    </p:anim>
                                    <p:anim calcmode="lin" valueType="num">
                                      <p:cBhvr>
                                        <p:cTn id="42" dur="500"/>
                                        <p:tgtEl>
                                          <p:spTgt spid="8"/>
                                        </p:tgtEl>
                                        <p:attrNameLst>
                                          <p:attrName>ppt_h</p:attrName>
                                        </p:attrNameLst>
                                      </p:cBhvr>
                                      <p:tavLst>
                                        <p:tav tm="0">
                                          <p:val>
                                            <p:strVal val="ppt_h"/>
                                          </p:val>
                                        </p:tav>
                                        <p:tav tm="100000">
                                          <p:val>
                                            <p:fltVal val="0"/>
                                          </p:val>
                                        </p:tav>
                                      </p:tavLst>
                                    </p:anim>
                                    <p:animEffect transition="out" filter="fade">
                                      <p:cBhvr>
                                        <p:cTn id="43" dur="500"/>
                                        <p:tgtEl>
                                          <p:spTgt spid="8"/>
                                        </p:tgtEl>
                                      </p:cBhvr>
                                    </p:animEffect>
                                    <p:anim calcmode="lin" valueType="num">
                                      <p:cBhvr>
                                        <p:cTn id="44" dur="500"/>
                                        <p:tgtEl>
                                          <p:spTgt spid="8"/>
                                        </p:tgtEl>
                                        <p:attrNameLst>
                                          <p:attrName>ppt_x</p:attrName>
                                        </p:attrNameLst>
                                      </p:cBhvr>
                                      <p:tavLst>
                                        <p:tav tm="0">
                                          <p:val>
                                            <p:strVal val="ppt_x"/>
                                          </p:val>
                                        </p:tav>
                                        <p:tav tm="100000">
                                          <p:val>
                                            <p:fltVal val="0.5"/>
                                          </p:val>
                                        </p:tav>
                                      </p:tavLst>
                                    </p:anim>
                                    <p:anim calcmode="lin" valueType="num">
                                      <p:cBhvr>
                                        <p:cTn id="45" dur="500"/>
                                        <p:tgtEl>
                                          <p:spTgt spid="8"/>
                                        </p:tgtEl>
                                        <p:attrNameLst>
                                          <p:attrName>ppt_y</p:attrName>
                                        </p:attrNameLst>
                                      </p:cBhvr>
                                      <p:tavLst>
                                        <p:tav tm="0">
                                          <p:val>
                                            <p:strVal val="ppt_y"/>
                                          </p:val>
                                        </p:tav>
                                        <p:tav tm="100000">
                                          <p:val>
                                            <p:fltVal val="0.5"/>
                                          </p:val>
                                        </p:tav>
                                      </p:tavLst>
                                    </p:anim>
                                    <p:set>
                                      <p:cBhvr>
                                        <p:cTn id="46" dur="1" fill="hold">
                                          <p:stCondLst>
                                            <p:cond delay="499"/>
                                          </p:stCondLst>
                                        </p:cTn>
                                        <p:tgtEl>
                                          <p:spTgt spid="8"/>
                                        </p:tgtEl>
                                        <p:attrNameLst>
                                          <p:attrName>style.visibility</p:attrName>
                                        </p:attrNameLst>
                                      </p:cBhvr>
                                      <p:to>
                                        <p:strVal val="hidden"/>
                                      </p:to>
                                    </p:set>
                                  </p:childTnLst>
                                </p:cTn>
                              </p:par>
                              <p:par>
                                <p:cTn id="47" presetID="53" presetClass="exit" presetSubtype="544" fill="hold" grpId="1" nodeType="withEffect">
                                  <p:stCondLst>
                                    <p:cond delay="0"/>
                                  </p:stCondLst>
                                  <p:childTnLst>
                                    <p:anim calcmode="lin" valueType="num">
                                      <p:cBhvr>
                                        <p:cTn id="48" dur="500"/>
                                        <p:tgtEl>
                                          <p:spTgt spid="6"/>
                                        </p:tgtEl>
                                        <p:attrNameLst>
                                          <p:attrName>ppt_w</p:attrName>
                                        </p:attrNameLst>
                                      </p:cBhvr>
                                      <p:tavLst>
                                        <p:tav tm="0">
                                          <p:val>
                                            <p:strVal val="ppt_w"/>
                                          </p:val>
                                        </p:tav>
                                        <p:tav tm="100000">
                                          <p:val>
                                            <p:fltVal val="0"/>
                                          </p:val>
                                        </p:tav>
                                      </p:tavLst>
                                    </p:anim>
                                    <p:anim calcmode="lin" valueType="num">
                                      <p:cBhvr>
                                        <p:cTn id="49" dur="500"/>
                                        <p:tgtEl>
                                          <p:spTgt spid="6"/>
                                        </p:tgtEl>
                                        <p:attrNameLst>
                                          <p:attrName>ppt_h</p:attrName>
                                        </p:attrNameLst>
                                      </p:cBhvr>
                                      <p:tavLst>
                                        <p:tav tm="0">
                                          <p:val>
                                            <p:strVal val="ppt_h"/>
                                          </p:val>
                                        </p:tav>
                                        <p:tav tm="100000">
                                          <p:val>
                                            <p:fltVal val="0"/>
                                          </p:val>
                                        </p:tav>
                                      </p:tavLst>
                                    </p:anim>
                                    <p:animEffect transition="out" filter="fade">
                                      <p:cBhvr>
                                        <p:cTn id="50" dur="500"/>
                                        <p:tgtEl>
                                          <p:spTgt spid="6"/>
                                        </p:tgtEl>
                                      </p:cBhvr>
                                    </p:animEffect>
                                    <p:anim calcmode="lin" valueType="num">
                                      <p:cBhvr>
                                        <p:cTn id="51" dur="500"/>
                                        <p:tgtEl>
                                          <p:spTgt spid="6"/>
                                        </p:tgtEl>
                                        <p:attrNameLst>
                                          <p:attrName>ppt_x</p:attrName>
                                        </p:attrNameLst>
                                      </p:cBhvr>
                                      <p:tavLst>
                                        <p:tav tm="0">
                                          <p:val>
                                            <p:strVal val="ppt_x"/>
                                          </p:val>
                                        </p:tav>
                                        <p:tav tm="100000">
                                          <p:val>
                                            <p:fltVal val="0.5"/>
                                          </p:val>
                                        </p:tav>
                                      </p:tavLst>
                                    </p:anim>
                                    <p:anim calcmode="lin" valueType="num">
                                      <p:cBhvr>
                                        <p:cTn id="52" dur="500"/>
                                        <p:tgtEl>
                                          <p:spTgt spid="6"/>
                                        </p:tgtEl>
                                        <p:attrNameLst>
                                          <p:attrName>ppt_y</p:attrName>
                                        </p:attrNameLst>
                                      </p:cBhvr>
                                      <p:tavLst>
                                        <p:tav tm="0">
                                          <p:val>
                                            <p:strVal val="ppt_y"/>
                                          </p:val>
                                        </p:tav>
                                        <p:tav tm="100000">
                                          <p:val>
                                            <p:fltVal val="0.5"/>
                                          </p:val>
                                        </p:tav>
                                      </p:tavLst>
                                    </p:anim>
                                    <p:set>
                                      <p:cBhvr>
                                        <p:cTn id="53" dur="1" fill="hold">
                                          <p:stCondLst>
                                            <p:cond delay="499"/>
                                          </p:stCondLst>
                                        </p:cTn>
                                        <p:tgtEl>
                                          <p:spTgt spid="6"/>
                                        </p:tgtEl>
                                        <p:attrNameLst>
                                          <p:attrName>style.visibility</p:attrName>
                                        </p:attrNameLst>
                                      </p:cBhvr>
                                      <p:to>
                                        <p:strVal val="hidden"/>
                                      </p:to>
                                    </p:set>
                                  </p:childTnLst>
                                </p:cTn>
                              </p:par>
                              <p:par>
                                <p:cTn id="54" presetID="53" presetClass="exit" presetSubtype="544" fill="hold" grpId="1" nodeType="withEffect">
                                  <p:stCondLst>
                                    <p:cond delay="0"/>
                                  </p:stCondLst>
                                  <p:childTnLst>
                                    <p:anim calcmode="lin" valueType="num">
                                      <p:cBhvr>
                                        <p:cTn id="55" dur="500"/>
                                        <p:tgtEl>
                                          <p:spTgt spid="5"/>
                                        </p:tgtEl>
                                        <p:attrNameLst>
                                          <p:attrName>ppt_w</p:attrName>
                                        </p:attrNameLst>
                                      </p:cBhvr>
                                      <p:tavLst>
                                        <p:tav tm="0">
                                          <p:val>
                                            <p:strVal val="ppt_w"/>
                                          </p:val>
                                        </p:tav>
                                        <p:tav tm="100000">
                                          <p:val>
                                            <p:fltVal val="0"/>
                                          </p:val>
                                        </p:tav>
                                      </p:tavLst>
                                    </p:anim>
                                    <p:anim calcmode="lin" valueType="num">
                                      <p:cBhvr>
                                        <p:cTn id="56" dur="500"/>
                                        <p:tgtEl>
                                          <p:spTgt spid="5"/>
                                        </p:tgtEl>
                                        <p:attrNameLst>
                                          <p:attrName>ppt_h</p:attrName>
                                        </p:attrNameLst>
                                      </p:cBhvr>
                                      <p:tavLst>
                                        <p:tav tm="0">
                                          <p:val>
                                            <p:strVal val="ppt_h"/>
                                          </p:val>
                                        </p:tav>
                                        <p:tav tm="100000">
                                          <p:val>
                                            <p:fltVal val="0"/>
                                          </p:val>
                                        </p:tav>
                                      </p:tavLst>
                                    </p:anim>
                                    <p:animEffect transition="out" filter="fade">
                                      <p:cBhvr>
                                        <p:cTn id="57" dur="500"/>
                                        <p:tgtEl>
                                          <p:spTgt spid="5"/>
                                        </p:tgtEl>
                                      </p:cBhvr>
                                    </p:animEffect>
                                    <p:anim calcmode="lin" valueType="num">
                                      <p:cBhvr>
                                        <p:cTn id="58" dur="500"/>
                                        <p:tgtEl>
                                          <p:spTgt spid="5"/>
                                        </p:tgtEl>
                                        <p:attrNameLst>
                                          <p:attrName>ppt_x</p:attrName>
                                        </p:attrNameLst>
                                      </p:cBhvr>
                                      <p:tavLst>
                                        <p:tav tm="0">
                                          <p:val>
                                            <p:strVal val="ppt_x"/>
                                          </p:val>
                                        </p:tav>
                                        <p:tav tm="100000">
                                          <p:val>
                                            <p:fltVal val="0.5"/>
                                          </p:val>
                                        </p:tav>
                                      </p:tavLst>
                                    </p:anim>
                                    <p:anim calcmode="lin" valueType="num">
                                      <p:cBhvr>
                                        <p:cTn id="59" dur="500"/>
                                        <p:tgtEl>
                                          <p:spTgt spid="5"/>
                                        </p:tgtEl>
                                        <p:attrNameLst>
                                          <p:attrName>ppt_y</p:attrName>
                                        </p:attrNameLst>
                                      </p:cBhvr>
                                      <p:tavLst>
                                        <p:tav tm="0">
                                          <p:val>
                                            <p:strVal val="ppt_y"/>
                                          </p:val>
                                        </p:tav>
                                        <p:tav tm="100000">
                                          <p:val>
                                            <p:fltVal val="0.5"/>
                                          </p:val>
                                        </p:tav>
                                      </p:tavLst>
                                    </p:anim>
                                    <p:set>
                                      <p:cBhvr>
                                        <p:cTn id="60" dur="1" fill="hold">
                                          <p:stCondLst>
                                            <p:cond delay="499"/>
                                          </p:stCondLst>
                                        </p:cTn>
                                        <p:tgtEl>
                                          <p:spTgt spid="5"/>
                                        </p:tgtEl>
                                        <p:attrNameLst>
                                          <p:attrName>style.visibility</p:attrName>
                                        </p:attrNameLst>
                                      </p:cBhvr>
                                      <p:to>
                                        <p:strVal val="hidden"/>
                                      </p:to>
                                    </p:set>
                                  </p:childTnLst>
                                </p:cTn>
                              </p:par>
                              <p:par>
                                <p:cTn id="61" presetID="53" presetClass="exit" presetSubtype="544" fill="hold" grpId="1" nodeType="withEffect">
                                  <p:stCondLst>
                                    <p:cond delay="0"/>
                                  </p:stCondLst>
                                  <p:childTnLst>
                                    <p:anim calcmode="lin" valueType="num">
                                      <p:cBhvr>
                                        <p:cTn id="62" dur="500"/>
                                        <p:tgtEl>
                                          <p:spTgt spid="4"/>
                                        </p:tgtEl>
                                        <p:attrNameLst>
                                          <p:attrName>ppt_w</p:attrName>
                                        </p:attrNameLst>
                                      </p:cBhvr>
                                      <p:tavLst>
                                        <p:tav tm="0">
                                          <p:val>
                                            <p:strVal val="ppt_w"/>
                                          </p:val>
                                        </p:tav>
                                        <p:tav tm="100000">
                                          <p:val>
                                            <p:fltVal val="0"/>
                                          </p:val>
                                        </p:tav>
                                      </p:tavLst>
                                    </p:anim>
                                    <p:anim calcmode="lin" valueType="num">
                                      <p:cBhvr>
                                        <p:cTn id="63" dur="500"/>
                                        <p:tgtEl>
                                          <p:spTgt spid="4"/>
                                        </p:tgtEl>
                                        <p:attrNameLst>
                                          <p:attrName>ppt_h</p:attrName>
                                        </p:attrNameLst>
                                      </p:cBhvr>
                                      <p:tavLst>
                                        <p:tav tm="0">
                                          <p:val>
                                            <p:strVal val="ppt_h"/>
                                          </p:val>
                                        </p:tav>
                                        <p:tav tm="100000">
                                          <p:val>
                                            <p:fltVal val="0"/>
                                          </p:val>
                                        </p:tav>
                                      </p:tavLst>
                                    </p:anim>
                                    <p:animEffect transition="out" filter="fade">
                                      <p:cBhvr>
                                        <p:cTn id="64" dur="500"/>
                                        <p:tgtEl>
                                          <p:spTgt spid="4"/>
                                        </p:tgtEl>
                                      </p:cBhvr>
                                    </p:animEffect>
                                    <p:anim calcmode="lin" valueType="num">
                                      <p:cBhvr>
                                        <p:cTn id="65" dur="500"/>
                                        <p:tgtEl>
                                          <p:spTgt spid="4"/>
                                        </p:tgtEl>
                                        <p:attrNameLst>
                                          <p:attrName>ppt_x</p:attrName>
                                        </p:attrNameLst>
                                      </p:cBhvr>
                                      <p:tavLst>
                                        <p:tav tm="0">
                                          <p:val>
                                            <p:strVal val="ppt_x"/>
                                          </p:val>
                                        </p:tav>
                                        <p:tav tm="100000">
                                          <p:val>
                                            <p:fltVal val="0.5"/>
                                          </p:val>
                                        </p:tav>
                                      </p:tavLst>
                                    </p:anim>
                                    <p:anim calcmode="lin" valueType="num">
                                      <p:cBhvr>
                                        <p:cTn id="66" dur="500"/>
                                        <p:tgtEl>
                                          <p:spTgt spid="4"/>
                                        </p:tgtEl>
                                        <p:attrNameLst>
                                          <p:attrName>ppt_y</p:attrName>
                                        </p:attrNameLst>
                                      </p:cBhvr>
                                      <p:tavLst>
                                        <p:tav tm="0">
                                          <p:val>
                                            <p:strVal val="ppt_y"/>
                                          </p:val>
                                        </p:tav>
                                        <p:tav tm="100000">
                                          <p:val>
                                            <p:fltVal val="0.5"/>
                                          </p:val>
                                        </p:tav>
                                      </p:tavLst>
                                    </p:anim>
                                    <p:set>
                                      <p:cBhvr>
                                        <p:cTn id="6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DSC04708.JPG"/>
          <p:cNvPicPr>
            <a:picLocks noChangeAspect="1"/>
          </p:cNvPicPr>
          <p:nvPr/>
        </p:nvPicPr>
        <p:blipFill>
          <a:blip r:embed="rId3" cstate="print">
            <a:lum bright="10000" contrast="20000"/>
          </a:blip>
          <a:srcRect l="20833" t="23333" r="5833"/>
          <a:stretch>
            <a:fillRect/>
          </a:stretch>
        </p:blipFill>
        <p:spPr>
          <a:xfrm>
            <a:off x="4876800" y="1981201"/>
            <a:ext cx="38862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457200" y="1973282"/>
            <a:ext cx="4267200" cy="3416320"/>
          </a:xfrm>
          <a:prstGeom prst="rect">
            <a:avLst/>
          </a:prstGeom>
          <a:ln w="38100"/>
        </p:spPr>
        <p:style>
          <a:lnRef idx="1">
            <a:schemeClr val="dk1"/>
          </a:lnRef>
          <a:fillRef idx="2">
            <a:schemeClr val="dk1"/>
          </a:fillRef>
          <a:effectRef idx="1">
            <a:schemeClr val="dk1"/>
          </a:effectRef>
          <a:fontRef idx="minor">
            <a:schemeClr val="dk1"/>
          </a:fontRef>
        </p:style>
        <p:txBody>
          <a:bodyPr wrap="square" rtlCol="0">
            <a:spAutoFit/>
          </a:bodyPr>
          <a:lstStyle/>
          <a:p>
            <a:pPr algn="just">
              <a:lnSpc>
                <a:spcPct val="150000"/>
              </a:lnSpc>
            </a:pPr>
            <a:r>
              <a:rPr lang="bn-BD" sz="2400" dirty="0">
                <a:latin typeface="NikoshBAN" pitchFamily="2" charset="0"/>
                <a:cs typeface="NikoshBAN" pitchFamily="2" charset="0"/>
              </a:rPr>
              <a:t>কম্পিউটার তৈরি করা হয়েছে আমাদের দৈনন্দিন কাজে সাহায্য করার জন্যে, এটা যে ভাবেই ব্যাবহার উচিত কিন্ত আমরা যদি এটাকে নিয়ে বাড়াবাড়ি করতে শুরু করি, তাহলে সেটা বিপদের কারন হতে পারে। </a:t>
            </a:r>
            <a:endParaRPr lang="en-US" sz="2400" dirty="0">
              <a:latin typeface="NikoshBAN" pitchFamily="2" charset="0"/>
              <a:cs typeface="NikoshBAN" pitchFamily="2" charset="0"/>
            </a:endParaRPr>
          </a:p>
        </p:txBody>
      </p:sp>
      <p:sp>
        <p:nvSpPr>
          <p:cNvPr id="7" name="TextBox 6">
            <a:extLst>
              <a:ext uri="{FF2B5EF4-FFF2-40B4-BE49-F238E27FC236}">
                <a16:creationId xmlns:a16="http://schemas.microsoft.com/office/drawing/2014/main" id="{3D0A3C0F-7DFE-4AAD-90A0-65C5E0C362BB}"/>
              </a:ext>
            </a:extLst>
          </p:cNvPr>
          <p:cNvSpPr txBox="1"/>
          <p:nvPr/>
        </p:nvSpPr>
        <p:spPr>
          <a:xfrm>
            <a:off x="1219200" y="562426"/>
            <a:ext cx="2743200" cy="854080"/>
          </a:xfrm>
          <a:prstGeom prst="rect">
            <a:avLst/>
          </a:prstGeom>
          <a:noFill/>
        </p:spPr>
        <p:txBody>
          <a:bodyPr wrap="square">
            <a:spAutoFit/>
          </a:bodyPr>
          <a:lstStyle>
            <a:defPPr>
              <a:defRPr lang="en-US"/>
            </a:defPPr>
            <a:lvl1pPr>
              <a:lnSpc>
                <a:spcPct val="150000"/>
              </a:lnSpc>
              <a:defRPr sz="3600">
                <a:solidFill>
                  <a:schemeClr val="bg1"/>
                </a:solidFill>
                <a:effectLst>
                  <a:glow rad="139700">
                    <a:schemeClr val="accent2">
                      <a:satMod val="175000"/>
                      <a:alpha val="40000"/>
                    </a:schemeClr>
                  </a:glow>
                </a:effectLst>
                <a:latin typeface="NikoshBAN" pitchFamily="2" charset="0"/>
                <a:cs typeface="NikoshBAN" pitchFamily="2" charset="0"/>
              </a:defRPr>
            </a:lvl1pPr>
          </a:lstStyle>
          <a:p>
            <a:r>
              <a:rPr lang="bn-BD" dirty="0"/>
              <a:t>কম্পিউটারে লেখা</a:t>
            </a:r>
            <a:endParaRPr lang="en-US" dirty="0"/>
          </a:p>
        </p:txBody>
      </p:sp>
      <p:sp>
        <p:nvSpPr>
          <p:cNvPr id="10" name="TextBox 9">
            <a:extLst>
              <a:ext uri="{FF2B5EF4-FFF2-40B4-BE49-F238E27FC236}">
                <a16:creationId xmlns:a16="http://schemas.microsoft.com/office/drawing/2014/main" id="{2DD74093-588B-406A-BC42-4A002BF7CAFD}"/>
              </a:ext>
            </a:extLst>
          </p:cNvPr>
          <p:cNvSpPr txBox="1"/>
          <p:nvPr/>
        </p:nvSpPr>
        <p:spPr>
          <a:xfrm>
            <a:off x="5867400" y="562426"/>
            <a:ext cx="1905000" cy="854080"/>
          </a:xfrm>
          <a:prstGeom prst="rect">
            <a:avLst/>
          </a:prstGeom>
          <a:noFill/>
        </p:spPr>
        <p:txBody>
          <a:bodyPr wrap="square">
            <a:spAutoFit/>
          </a:bodyPr>
          <a:lstStyle/>
          <a:p>
            <a:pPr>
              <a:lnSpc>
                <a:spcPct val="150000"/>
              </a:lnSpc>
            </a:pPr>
            <a:r>
              <a:rPr lang="bn-BD" sz="3600" dirty="0">
                <a:solidFill>
                  <a:schemeClr val="bg1"/>
                </a:solidFill>
                <a:effectLst>
                  <a:glow rad="139700">
                    <a:schemeClr val="accent2">
                      <a:satMod val="175000"/>
                      <a:alpha val="40000"/>
                    </a:schemeClr>
                  </a:glow>
                </a:effectLst>
                <a:latin typeface="NikoshBAN" pitchFamily="2" charset="0"/>
                <a:cs typeface="NikoshBAN" pitchFamily="2" charset="0"/>
              </a:rPr>
              <a:t>হাতে লেখা</a:t>
            </a:r>
            <a:endParaRPr lang="en-US" sz="4000" dirty="0">
              <a:solidFill>
                <a:schemeClr val="bg1"/>
              </a:solidFill>
              <a:effectLst>
                <a:glow rad="139700">
                  <a:schemeClr val="accent2">
                    <a:satMod val="175000"/>
                    <a:alpha val="40000"/>
                  </a:schemeClr>
                </a:glo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nodeType="clickEffect">
                                  <p:stCondLst>
                                    <p:cond delay="0"/>
                                  </p:stCondLst>
                                  <p:childTnLst>
                                    <p:animEffect transition="out" filter="barn(inVertical)">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6" presetClass="exit" presetSubtype="21" fill="hold" grpId="1" nodeType="with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vlcsnap-2015-03-21-12h47m51s291.png"/>
          <p:cNvPicPr>
            <a:picLocks noChangeAspect="1"/>
          </p:cNvPicPr>
          <p:nvPr/>
        </p:nvPicPr>
        <p:blipFill>
          <a:blip r:embed="rId3" cstate="print"/>
          <a:stretch>
            <a:fillRect/>
          </a:stretch>
        </p:blipFill>
        <p:spPr>
          <a:xfrm>
            <a:off x="715730" y="1677467"/>
            <a:ext cx="3657600" cy="2798367"/>
          </a:xfrm>
          <a:prstGeom prst="rect">
            <a:avLst/>
          </a:prstGeom>
        </p:spPr>
      </p:pic>
      <p:cxnSp>
        <p:nvCxnSpPr>
          <p:cNvPr id="11" name="Straight Connector 10"/>
          <p:cNvCxnSpPr/>
          <p:nvPr/>
        </p:nvCxnSpPr>
        <p:spPr>
          <a:xfrm>
            <a:off x="3709314" y="2305952"/>
            <a:ext cx="533400" cy="0"/>
          </a:xfrm>
          <a:prstGeom prst="line">
            <a:avLst/>
          </a:prstGeom>
        </p:spPr>
        <p:style>
          <a:lnRef idx="1">
            <a:schemeClr val="dk1"/>
          </a:lnRef>
          <a:fillRef idx="0">
            <a:schemeClr val="dk1"/>
          </a:fillRef>
          <a:effectRef idx="0">
            <a:schemeClr val="dk1"/>
          </a:effectRef>
          <a:fontRef idx="minor">
            <a:schemeClr val="tx1"/>
          </a:fontRef>
        </p:style>
      </p:cxnSp>
      <p:sp>
        <p:nvSpPr>
          <p:cNvPr id="6" name="Oval 5"/>
          <p:cNvSpPr/>
          <p:nvPr/>
        </p:nvSpPr>
        <p:spPr>
          <a:xfrm>
            <a:off x="3551471" y="1981200"/>
            <a:ext cx="990600" cy="76200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999271" y="4667071"/>
            <a:ext cx="3429000" cy="1077218"/>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200" b="1" dirty="0">
                <a:solidFill>
                  <a:srgbClr val="002060"/>
                </a:solidFill>
                <a:latin typeface="NikoshBAN" pitchFamily="2" charset="0"/>
                <a:cs typeface="NikoshBAN" pitchFamily="2" charset="0"/>
              </a:rPr>
              <a:t>কম্পিউটারে  ভুল সংশোধন করা য়ায়।</a:t>
            </a:r>
            <a:endParaRPr lang="en-US" sz="3200" b="1" dirty="0">
              <a:solidFill>
                <a:srgbClr val="002060"/>
              </a:solidFill>
              <a:latin typeface="NikoshBAN" pitchFamily="2" charset="0"/>
              <a:cs typeface="NikoshBAN" pitchFamily="2" charset="0"/>
            </a:endParaRPr>
          </a:p>
        </p:txBody>
      </p:sp>
      <p:sp>
        <p:nvSpPr>
          <p:cNvPr id="9" name="TextBox 8"/>
          <p:cNvSpPr txBox="1"/>
          <p:nvPr/>
        </p:nvSpPr>
        <p:spPr>
          <a:xfrm>
            <a:off x="715730" y="4667071"/>
            <a:ext cx="3657600" cy="1077218"/>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lgn="ctr">
              <a:defRPr sz="3200" b="1">
                <a:solidFill>
                  <a:srgbClr val="002060"/>
                </a:solidFill>
                <a:latin typeface="NikoshBAN" pitchFamily="2" charset="0"/>
                <a:cs typeface="NikoshBAN" pitchFamily="2" charset="0"/>
              </a:defRPr>
            </a:lvl1pPr>
          </a:lstStyle>
          <a:p>
            <a:r>
              <a:rPr lang="bn-BD" dirty="0"/>
              <a:t>টাইপ রাইটারে ভুল সংশোধন করা যায় না।</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9271" y="1664776"/>
            <a:ext cx="3429000" cy="2798367"/>
          </a:xfrm>
          <a:prstGeom prst="rect">
            <a:avLst/>
          </a:prstGeom>
        </p:spPr>
      </p:pic>
      <p:pic>
        <p:nvPicPr>
          <p:cNvPr id="15" name="Picture 14" descr="InkGesturesInWord5.gif"/>
          <p:cNvPicPr>
            <a:picLocks noChangeAspect="1"/>
          </p:cNvPicPr>
          <p:nvPr/>
        </p:nvPicPr>
        <p:blipFill>
          <a:blip r:embed="rId5" cstate="print"/>
          <a:stretch>
            <a:fillRect/>
          </a:stretch>
        </p:blipFill>
        <p:spPr>
          <a:xfrm>
            <a:off x="5113571" y="1895646"/>
            <a:ext cx="3200400" cy="1923708"/>
          </a:xfrm>
          <a:prstGeom prst="rect">
            <a:avLst/>
          </a:prstGeom>
        </p:spPr>
      </p:pic>
      <p:sp>
        <p:nvSpPr>
          <p:cNvPr id="7" name="Oval 6"/>
          <p:cNvSpPr/>
          <p:nvPr/>
        </p:nvSpPr>
        <p:spPr>
          <a:xfrm>
            <a:off x="4999271" y="1828800"/>
            <a:ext cx="3352800" cy="205740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471057" y="483361"/>
            <a:ext cx="4191000" cy="707886"/>
          </a:xfrm>
          <a:prstGeom prst="rect">
            <a:avLst/>
          </a:prstGeom>
          <a:noFill/>
        </p:spPr>
        <p:txBody>
          <a:bodyPr wrap="square" rtlCol="0">
            <a:spAutoFit/>
          </a:bodyPr>
          <a:lstStyle/>
          <a:p>
            <a:r>
              <a:rPr lang="bn-BD" sz="4000" b="1" dirty="0">
                <a:latin typeface="NikoshBAN" pitchFamily="2" charset="0"/>
                <a:cs typeface="NikoshBAN" pitchFamily="2" charset="0"/>
              </a:rPr>
              <a:t>আমরা কী দেখতে পাচ্ছি?</a:t>
            </a:r>
            <a:endParaRPr lang="en-US" sz="4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16"/>
                                        </p:tgtEl>
                                      </p:cBhvr>
                                    </p:animEffect>
                                    <p:anim calcmode="lin" valueType="num">
                                      <p:cBhvr>
                                        <p:cTn id="13" dur="1000"/>
                                        <p:tgtEl>
                                          <p:spTgt spid="16"/>
                                        </p:tgtEl>
                                        <p:attrNameLst>
                                          <p:attrName>ppt_x</p:attrName>
                                        </p:attrNameLst>
                                      </p:cBhvr>
                                      <p:tavLst>
                                        <p:tav tm="0">
                                          <p:val>
                                            <p:strVal val="ppt_x"/>
                                          </p:val>
                                        </p:tav>
                                        <p:tav tm="100000">
                                          <p:val>
                                            <p:strVal val="ppt_x"/>
                                          </p:val>
                                        </p:tav>
                                      </p:tavLst>
                                    </p:anim>
                                    <p:anim calcmode="lin" valueType="num">
                                      <p:cBhvr>
                                        <p:cTn id="14" dur="1000"/>
                                        <p:tgtEl>
                                          <p:spTgt spid="16"/>
                                        </p:tgtEl>
                                        <p:attrNameLst>
                                          <p:attrName>ppt_y</p:attrName>
                                        </p:attrNameLst>
                                      </p:cBhvr>
                                      <p:tavLst>
                                        <p:tav tm="0">
                                          <p:val>
                                            <p:strVal val="ppt_y"/>
                                          </p:val>
                                        </p:tav>
                                        <p:tav tm="100000">
                                          <p:val>
                                            <p:strVal val="ppt_y+.1"/>
                                          </p:val>
                                        </p:tav>
                                      </p:tavLst>
                                    </p:anim>
                                    <p:set>
                                      <p:cBhvr>
                                        <p:cTn id="15" dur="1" fill="hold">
                                          <p:stCondLst>
                                            <p:cond delay="999"/>
                                          </p:stCondLst>
                                        </p:cTn>
                                        <p:tgtEl>
                                          <p:spTgt spid="16"/>
                                        </p:tgtEl>
                                        <p:attrNameLst>
                                          <p:attrName>style.visibility</p:attrName>
                                        </p:attrNameLst>
                                      </p:cBhvr>
                                      <p:to>
                                        <p:strVal val="hidden"/>
                                      </p:to>
                                    </p:set>
                                  </p:childTnLst>
                                </p:cTn>
                              </p:par>
                              <p:par>
                                <p:cTn id="16" presetID="42" presetClass="exit" presetSubtype="0" fill="hold" nodeType="withEffect">
                                  <p:stCondLst>
                                    <p:cond delay="0"/>
                                  </p:stCondLst>
                                  <p:childTnLst>
                                    <p:animEffect transition="out" filter="fade">
                                      <p:cBhvr>
                                        <p:cTn id="17" dur="1000"/>
                                        <p:tgtEl>
                                          <p:spTgt spid="4"/>
                                        </p:tgtEl>
                                      </p:cBhvr>
                                    </p:animEffect>
                                    <p:anim calcmode="lin" valueType="num">
                                      <p:cBhvr>
                                        <p:cTn id="18" dur="1000"/>
                                        <p:tgtEl>
                                          <p:spTgt spid="4"/>
                                        </p:tgtEl>
                                        <p:attrNameLst>
                                          <p:attrName>ppt_x</p:attrName>
                                        </p:attrNameLst>
                                      </p:cBhvr>
                                      <p:tavLst>
                                        <p:tav tm="0">
                                          <p:val>
                                            <p:strVal val="ppt_x"/>
                                          </p:val>
                                        </p:tav>
                                        <p:tav tm="100000">
                                          <p:val>
                                            <p:strVal val="ppt_x"/>
                                          </p:val>
                                        </p:tav>
                                      </p:tavLst>
                                    </p:anim>
                                    <p:anim calcmode="lin" valueType="num">
                                      <p:cBhvr>
                                        <p:cTn id="19" dur="1000"/>
                                        <p:tgtEl>
                                          <p:spTgt spid="4"/>
                                        </p:tgtEl>
                                        <p:attrNameLst>
                                          <p:attrName>ppt_y</p:attrName>
                                        </p:attrNameLst>
                                      </p:cBhvr>
                                      <p:tavLst>
                                        <p:tav tm="0">
                                          <p:val>
                                            <p:strVal val="ppt_y"/>
                                          </p:val>
                                        </p:tav>
                                        <p:tav tm="100000">
                                          <p:val>
                                            <p:strVal val="ppt_y+.1"/>
                                          </p:val>
                                        </p:tav>
                                      </p:tavLst>
                                    </p:anim>
                                    <p:set>
                                      <p:cBhvr>
                                        <p:cTn id="20" dur="1" fill="hold">
                                          <p:stCondLst>
                                            <p:cond delay="999"/>
                                          </p:stCondLst>
                                        </p:cTn>
                                        <p:tgtEl>
                                          <p:spTgt spid="4"/>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1000"/>
                                        <p:tgtEl>
                                          <p:spTgt spid="11"/>
                                        </p:tgtEl>
                                      </p:cBhvr>
                                    </p:animEffect>
                                    <p:anim calcmode="lin" valueType="num">
                                      <p:cBhvr>
                                        <p:cTn id="23" dur="1000"/>
                                        <p:tgtEl>
                                          <p:spTgt spid="11"/>
                                        </p:tgtEl>
                                        <p:attrNameLst>
                                          <p:attrName>ppt_x</p:attrName>
                                        </p:attrNameLst>
                                      </p:cBhvr>
                                      <p:tavLst>
                                        <p:tav tm="0">
                                          <p:val>
                                            <p:strVal val="ppt_x"/>
                                          </p:val>
                                        </p:tav>
                                        <p:tav tm="100000">
                                          <p:val>
                                            <p:strVal val="ppt_x"/>
                                          </p:val>
                                        </p:tav>
                                      </p:tavLst>
                                    </p:anim>
                                    <p:anim calcmode="lin" valueType="num">
                                      <p:cBhvr>
                                        <p:cTn id="24" dur="1000"/>
                                        <p:tgtEl>
                                          <p:spTgt spid="11"/>
                                        </p:tgtEl>
                                        <p:attrNameLst>
                                          <p:attrName>ppt_y</p:attrName>
                                        </p:attrNameLst>
                                      </p:cBhvr>
                                      <p:tavLst>
                                        <p:tav tm="0">
                                          <p:val>
                                            <p:strVal val="ppt_y"/>
                                          </p:val>
                                        </p:tav>
                                        <p:tav tm="100000">
                                          <p:val>
                                            <p:strVal val="ppt_y+.1"/>
                                          </p:val>
                                        </p:tav>
                                      </p:tavLst>
                                    </p:anim>
                                    <p:set>
                                      <p:cBhvr>
                                        <p:cTn id="25" dur="1" fill="hold">
                                          <p:stCondLst>
                                            <p:cond delay="999"/>
                                          </p:stCondLst>
                                        </p:cTn>
                                        <p:tgtEl>
                                          <p:spTgt spid="11"/>
                                        </p:tgtEl>
                                        <p:attrNameLst>
                                          <p:attrName>style.visibility</p:attrName>
                                        </p:attrNameLst>
                                      </p:cBhvr>
                                      <p:to>
                                        <p:strVal val="hidden"/>
                                      </p:to>
                                    </p:set>
                                  </p:childTnLst>
                                </p:cTn>
                              </p:par>
                              <p:par>
                                <p:cTn id="26" presetID="42" presetClass="exit" presetSubtype="0" fill="hold" grpId="0" nodeType="withEffect">
                                  <p:stCondLst>
                                    <p:cond delay="0"/>
                                  </p:stCondLst>
                                  <p:childTnLst>
                                    <p:animEffect transition="out" filter="fade">
                                      <p:cBhvr>
                                        <p:cTn id="27" dur="1000"/>
                                        <p:tgtEl>
                                          <p:spTgt spid="6"/>
                                        </p:tgtEl>
                                      </p:cBhvr>
                                    </p:animEffect>
                                    <p:anim calcmode="lin" valueType="num">
                                      <p:cBhvr>
                                        <p:cTn id="28" dur="1000"/>
                                        <p:tgtEl>
                                          <p:spTgt spid="6"/>
                                        </p:tgtEl>
                                        <p:attrNameLst>
                                          <p:attrName>ppt_x</p:attrName>
                                        </p:attrNameLst>
                                      </p:cBhvr>
                                      <p:tavLst>
                                        <p:tav tm="0">
                                          <p:val>
                                            <p:strVal val="ppt_x"/>
                                          </p:val>
                                        </p:tav>
                                        <p:tav tm="100000">
                                          <p:val>
                                            <p:strVal val="ppt_x"/>
                                          </p:val>
                                        </p:tav>
                                      </p:tavLst>
                                    </p:anim>
                                    <p:anim calcmode="lin" valueType="num">
                                      <p:cBhvr>
                                        <p:cTn id="29" dur="1000"/>
                                        <p:tgtEl>
                                          <p:spTgt spid="6"/>
                                        </p:tgtEl>
                                        <p:attrNameLst>
                                          <p:attrName>ppt_y</p:attrName>
                                        </p:attrNameLst>
                                      </p:cBhvr>
                                      <p:tavLst>
                                        <p:tav tm="0">
                                          <p:val>
                                            <p:strVal val="ppt_y"/>
                                          </p:val>
                                        </p:tav>
                                        <p:tav tm="100000">
                                          <p:val>
                                            <p:strVal val="ppt_y+.1"/>
                                          </p:val>
                                        </p:tav>
                                      </p:tavLst>
                                    </p:anim>
                                    <p:set>
                                      <p:cBhvr>
                                        <p:cTn id="30" dur="1" fill="hold">
                                          <p:stCondLst>
                                            <p:cond delay="999"/>
                                          </p:stCondLst>
                                        </p:cTn>
                                        <p:tgtEl>
                                          <p:spTgt spid="6"/>
                                        </p:tgtEl>
                                        <p:attrNameLst>
                                          <p:attrName>style.visibility</p:attrName>
                                        </p:attrNameLst>
                                      </p:cBhvr>
                                      <p:to>
                                        <p:strVal val="hidden"/>
                                      </p:to>
                                    </p:set>
                                  </p:childTnLst>
                                </p:cTn>
                              </p:par>
                              <p:par>
                                <p:cTn id="31" presetID="42" presetClass="exit" presetSubtype="0" fill="hold" grpId="0" nodeType="withEffect">
                                  <p:stCondLst>
                                    <p:cond delay="0"/>
                                  </p:stCondLst>
                                  <p:childTnLst>
                                    <p:animEffect transition="out" filter="fade">
                                      <p:cBhvr>
                                        <p:cTn id="32" dur="1000"/>
                                        <p:tgtEl>
                                          <p:spTgt spid="8"/>
                                        </p:tgtEl>
                                      </p:cBhvr>
                                    </p:animEffect>
                                    <p:anim calcmode="lin" valueType="num">
                                      <p:cBhvr>
                                        <p:cTn id="33" dur="1000"/>
                                        <p:tgtEl>
                                          <p:spTgt spid="8"/>
                                        </p:tgtEl>
                                        <p:attrNameLst>
                                          <p:attrName>ppt_x</p:attrName>
                                        </p:attrNameLst>
                                      </p:cBhvr>
                                      <p:tavLst>
                                        <p:tav tm="0">
                                          <p:val>
                                            <p:strVal val="ppt_x"/>
                                          </p:val>
                                        </p:tav>
                                        <p:tav tm="100000">
                                          <p:val>
                                            <p:strVal val="ppt_x"/>
                                          </p:val>
                                        </p:tav>
                                      </p:tavLst>
                                    </p:anim>
                                    <p:anim calcmode="lin" valueType="num">
                                      <p:cBhvr>
                                        <p:cTn id="34" dur="1000"/>
                                        <p:tgtEl>
                                          <p:spTgt spid="8"/>
                                        </p:tgtEl>
                                        <p:attrNameLst>
                                          <p:attrName>ppt_y</p:attrName>
                                        </p:attrNameLst>
                                      </p:cBhvr>
                                      <p:tavLst>
                                        <p:tav tm="0">
                                          <p:val>
                                            <p:strVal val="ppt_y"/>
                                          </p:val>
                                        </p:tav>
                                        <p:tav tm="100000">
                                          <p:val>
                                            <p:strVal val="ppt_y+.1"/>
                                          </p:val>
                                        </p:tav>
                                      </p:tavLst>
                                    </p:anim>
                                    <p:set>
                                      <p:cBhvr>
                                        <p:cTn id="35" dur="1" fill="hold">
                                          <p:stCondLst>
                                            <p:cond delay="999"/>
                                          </p:stCondLst>
                                        </p:cTn>
                                        <p:tgtEl>
                                          <p:spTgt spid="8"/>
                                        </p:tgtEl>
                                        <p:attrNameLst>
                                          <p:attrName>style.visibility</p:attrName>
                                        </p:attrNameLst>
                                      </p:cBhvr>
                                      <p:to>
                                        <p:strVal val="hidden"/>
                                      </p:to>
                                    </p:set>
                                  </p:childTnLst>
                                </p:cTn>
                              </p:par>
                              <p:par>
                                <p:cTn id="36" presetID="42" presetClass="exit" presetSubtype="0" fill="hold" grpId="0" nodeType="withEffect">
                                  <p:stCondLst>
                                    <p:cond delay="0"/>
                                  </p:stCondLst>
                                  <p:childTnLst>
                                    <p:animEffect transition="out" filter="fade">
                                      <p:cBhvr>
                                        <p:cTn id="37" dur="1000"/>
                                        <p:tgtEl>
                                          <p:spTgt spid="9"/>
                                        </p:tgtEl>
                                      </p:cBhvr>
                                    </p:animEffect>
                                    <p:anim calcmode="lin" valueType="num">
                                      <p:cBhvr>
                                        <p:cTn id="38" dur="1000"/>
                                        <p:tgtEl>
                                          <p:spTgt spid="9"/>
                                        </p:tgtEl>
                                        <p:attrNameLst>
                                          <p:attrName>ppt_x</p:attrName>
                                        </p:attrNameLst>
                                      </p:cBhvr>
                                      <p:tavLst>
                                        <p:tav tm="0">
                                          <p:val>
                                            <p:strVal val="ppt_x"/>
                                          </p:val>
                                        </p:tav>
                                        <p:tav tm="100000">
                                          <p:val>
                                            <p:strVal val="ppt_x"/>
                                          </p:val>
                                        </p:tav>
                                      </p:tavLst>
                                    </p:anim>
                                    <p:anim calcmode="lin" valueType="num">
                                      <p:cBhvr>
                                        <p:cTn id="39" dur="1000"/>
                                        <p:tgtEl>
                                          <p:spTgt spid="9"/>
                                        </p:tgtEl>
                                        <p:attrNameLst>
                                          <p:attrName>ppt_y</p:attrName>
                                        </p:attrNameLst>
                                      </p:cBhvr>
                                      <p:tavLst>
                                        <p:tav tm="0">
                                          <p:val>
                                            <p:strVal val="ppt_y"/>
                                          </p:val>
                                        </p:tav>
                                        <p:tav tm="100000">
                                          <p:val>
                                            <p:strVal val="ppt_y+.1"/>
                                          </p:val>
                                        </p:tav>
                                      </p:tavLst>
                                    </p:anim>
                                    <p:set>
                                      <p:cBhvr>
                                        <p:cTn id="40" dur="1" fill="hold">
                                          <p:stCondLst>
                                            <p:cond delay="999"/>
                                          </p:stCondLst>
                                        </p:cTn>
                                        <p:tgtEl>
                                          <p:spTgt spid="9"/>
                                        </p:tgtEl>
                                        <p:attrNameLst>
                                          <p:attrName>style.visibility</p:attrName>
                                        </p:attrNameLst>
                                      </p:cBhvr>
                                      <p:to>
                                        <p:strVal val="hidden"/>
                                      </p:to>
                                    </p:set>
                                  </p:childTnLst>
                                </p:cTn>
                              </p:par>
                              <p:par>
                                <p:cTn id="41" presetID="42" presetClass="exit" presetSubtype="0" fill="hold" nodeType="withEffect">
                                  <p:stCondLst>
                                    <p:cond delay="0"/>
                                  </p:stCondLst>
                                  <p:childTnLst>
                                    <p:animEffect transition="out" filter="fade">
                                      <p:cBhvr>
                                        <p:cTn id="42" dur="1000"/>
                                        <p:tgtEl>
                                          <p:spTgt spid="13"/>
                                        </p:tgtEl>
                                      </p:cBhvr>
                                    </p:animEffect>
                                    <p:anim calcmode="lin" valueType="num">
                                      <p:cBhvr>
                                        <p:cTn id="43" dur="1000"/>
                                        <p:tgtEl>
                                          <p:spTgt spid="13"/>
                                        </p:tgtEl>
                                        <p:attrNameLst>
                                          <p:attrName>ppt_x</p:attrName>
                                        </p:attrNameLst>
                                      </p:cBhvr>
                                      <p:tavLst>
                                        <p:tav tm="0">
                                          <p:val>
                                            <p:strVal val="ppt_x"/>
                                          </p:val>
                                        </p:tav>
                                        <p:tav tm="100000">
                                          <p:val>
                                            <p:strVal val="ppt_x"/>
                                          </p:val>
                                        </p:tav>
                                      </p:tavLst>
                                    </p:anim>
                                    <p:anim calcmode="lin" valueType="num">
                                      <p:cBhvr>
                                        <p:cTn id="44" dur="1000"/>
                                        <p:tgtEl>
                                          <p:spTgt spid="13"/>
                                        </p:tgtEl>
                                        <p:attrNameLst>
                                          <p:attrName>ppt_y</p:attrName>
                                        </p:attrNameLst>
                                      </p:cBhvr>
                                      <p:tavLst>
                                        <p:tav tm="0">
                                          <p:val>
                                            <p:strVal val="ppt_y"/>
                                          </p:val>
                                        </p:tav>
                                        <p:tav tm="100000">
                                          <p:val>
                                            <p:strVal val="ppt_y+.1"/>
                                          </p:val>
                                        </p:tav>
                                      </p:tavLst>
                                    </p:anim>
                                    <p:set>
                                      <p:cBhvr>
                                        <p:cTn id="45" dur="1" fill="hold">
                                          <p:stCondLst>
                                            <p:cond delay="999"/>
                                          </p:stCondLst>
                                        </p:cTn>
                                        <p:tgtEl>
                                          <p:spTgt spid="13"/>
                                        </p:tgtEl>
                                        <p:attrNameLst>
                                          <p:attrName>style.visibility</p:attrName>
                                        </p:attrNameLst>
                                      </p:cBhvr>
                                      <p:to>
                                        <p:strVal val="hidden"/>
                                      </p:to>
                                    </p:set>
                                  </p:childTnLst>
                                </p:cTn>
                              </p:par>
                              <p:par>
                                <p:cTn id="46" presetID="42" presetClass="exit" presetSubtype="0" fill="hold" nodeType="withEffect">
                                  <p:stCondLst>
                                    <p:cond delay="0"/>
                                  </p:stCondLst>
                                  <p:childTnLst>
                                    <p:animEffect transition="out" filter="fade">
                                      <p:cBhvr>
                                        <p:cTn id="47" dur="1000"/>
                                        <p:tgtEl>
                                          <p:spTgt spid="15"/>
                                        </p:tgtEl>
                                      </p:cBhvr>
                                    </p:animEffect>
                                    <p:anim calcmode="lin" valueType="num">
                                      <p:cBhvr>
                                        <p:cTn id="48" dur="1000"/>
                                        <p:tgtEl>
                                          <p:spTgt spid="15"/>
                                        </p:tgtEl>
                                        <p:attrNameLst>
                                          <p:attrName>ppt_x</p:attrName>
                                        </p:attrNameLst>
                                      </p:cBhvr>
                                      <p:tavLst>
                                        <p:tav tm="0">
                                          <p:val>
                                            <p:strVal val="ppt_x"/>
                                          </p:val>
                                        </p:tav>
                                        <p:tav tm="100000">
                                          <p:val>
                                            <p:strVal val="ppt_x"/>
                                          </p:val>
                                        </p:tav>
                                      </p:tavLst>
                                    </p:anim>
                                    <p:anim calcmode="lin" valueType="num">
                                      <p:cBhvr>
                                        <p:cTn id="49" dur="1000"/>
                                        <p:tgtEl>
                                          <p:spTgt spid="15"/>
                                        </p:tgtEl>
                                        <p:attrNameLst>
                                          <p:attrName>ppt_y</p:attrName>
                                        </p:attrNameLst>
                                      </p:cBhvr>
                                      <p:tavLst>
                                        <p:tav tm="0">
                                          <p:val>
                                            <p:strVal val="ppt_y"/>
                                          </p:val>
                                        </p:tav>
                                        <p:tav tm="100000">
                                          <p:val>
                                            <p:strVal val="ppt_y+.1"/>
                                          </p:val>
                                        </p:tav>
                                      </p:tavLst>
                                    </p:anim>
                                    <p:set>
                                      <p:cBhvr>
                                        <p:cTn id="50" dur="1" fill="hold">
                                          <p:stCondLst>
                                            <p:cond delay="999"/>
                                          </p:stCondLst>
                                        </p:cTn>
                                        <p:tgtEl>
                                          <p:spTgt spid="15"/>
                                        </p:tgtEl>
                                        <p:attrNameLst>
                                          <p:attrName>style.visibility</p:attrName>
                                        </p:attrNameLst>
                                      </p:cBhvr>
                                      <p:to>
                                        <p:strVal val="hidden"/>
                                      </p:to>
                                    </p:set>
                                  </p:childTnLst>
                                </p:cTn>
                              </p:par>
                              <p:par>
                                <p:cTn id="51" presetID="42" presetClass="exit" presetSubtype="0" fill="hold" grpId="0" nodeType="withEffect">
                                  <p:stCondLst>
                                    <p:cond delay="0"/>
                                  </p:stCondLst>
                                  <p:childTnLst>
                                    <p:animEffect transition="out" filter="fade">
                                      <p:cBhvr>
                                        <p:cTn id="52" dur="1000"/>
                                        <p:tgtEl>
                                          <p:spTgt spid="7"/>
                                        </p:tgtEl>
                                      </p:cBhvr>
                                    </p:animEffect>
                                    <p:anim calcmode="lin" valueType="num">
                                      <p:cBhvr>
                                        <p:cTn id="53" dur="1000"/>
                                        <p:tgtEl>
                                          <p:spTgt spid="7"/>
                                        </p:tgtEl>
                                        <p:attrNameLst>
                                          <p:attrName>ppt_x</p:attrName>
                                        </p:attrNameLst>
                                      </p:cBhvr>
                                      <p:tavLst>
                                        <p:tav tm="0">
                                          <p:val>
                                            <p:strVal val="ppt_x"/>
                                          </p:val>
                                        </p:tav>
                                        <p:tav tm="100000">
                                          <p:val>
                                            <p:strVal val="ppt_x"/>
                                          </p:val>
                                        </p:tav>
                                      </p:tavLst>
                                    </p:anim>
                                    <p:anim calcmode="lin" valueType="num">
                                      <p:cBhvr>
                                        <p:cTn id="54" dur="1000"/>
                                        <p:tgtEl>
                                          <p:spTgt spid="7"/>
                                        </p:tgtEl>
                                        <p:attrNameLst>
                                          <p:attrName>ppt_y</p:attrName>
                                        </p:attrNameLst>
                                      </p:cBhvr>
                                      <p:tavLst>
                                        <p:tav tm="0">
                                          <p:val>
                                            <p:strVal val="ppt_y"/>
                                          </p:val>
                                        </p:tav>
                                        <p:tav tm="100000">
                                          <p:val>
                                            <p:strVal val="ppt_y+.1"/>
                                          </p:val>
                                        </p:tav>
                                      </p:tavLst>
                                    </p:anim>
                                    <p:set>
                                      <p:cBhvr>
                                        <p:cTn id="55"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7" grpId="0" animBg="1"/>
      <p:bldP spid="16" grpId="0"/>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2362200" y="408057"/>
            <a:ext cx="4343400" cy="707886"/>
          </a:xfrm>
          <a:prstGeom prst="rect">
            <a:avLst/>
          </a:prstGeom>
          <a:noFill/>
        </p:spPr>
        <p:txBody>
          <a:bodyPr wrap="square" rtlCol="0">
            <a:spAutoFit/>
          </a:bodyPr>
          <a:lstStyle/>
          <a:p>
            <a:r>
              <a:rPr lang="bn-BD" sz="4000" b="1" dirty="0">
                <a:latin typeface="NikoshBAN" pitchFamily="2" charset="0"/>
                <a:cs typeface="NikoshBAN" pitchFamily="2" charset="0"/>
              </a:rPr>
              <a:t>আমরা কী দেখতে পাচ্ছি?</a:t>
            </a:r>
            <a:endParaRPr lang="en-US" sz="4000" b="1" dirty="0">
              <a:latin typeface="NikoshBAN" pitchFamily="2" charset="0"/>
              <a:cs typeface="NikoshBAN" pitchFamily="2" charset="0"/>
            </a:endParaRPr>
          </a:p>
        </p:txBody>
      </p:sp>
      <p:grpSp>
        <p:nvGrpSpPr>
          <p:cNvPr id="34" name="Group 33"/>
          <p:cNvGrpSpPr/>
          <p:nvPr/>
        </p:nvGrpSpPr>
        <p:grpSpPr>
          <a:xfrm>
            <a:off x="723900" y="1215081"/>
            <a:ext cx="7696200" cy="3966519"/>
            <a:chOff x="685800" y="2053281"/>
            <a:chExt cx="7696200" cy="3966519"/>
          </a:xfrm>
        </p:grpSpPr>
        <p:pic>
          <p:nvPicPr>
            <p:cNvPr id="32" name="Picture 31" descr="katakati.gif"/>
            <p:cNvPicPr>
              <a:picLocks noChangeAspect="1"/>
            </p:cNvPicPr>
            <p:nvPr/>
          </p:nvPicPr>
          <p:blipFill>
            <a:blip r:embed="rId3" cstate="print"/>
            <a:srcRect t="9697" b="57980"/>
            <a:stretch>
              <a:fillRect/>
            </a:stretch>
          </p:blipFill>
          <p:spPr>
            <a:xfrm>
              <a:off x="685800" y="2053281"/>
              <a:ext cx="7696200" cy="1832919"/>
            </a:xfrm>
            <a:prstGeom prst="rect">
              <a:avLst/>
            </a:prstGeom>
            <a:ln>
              <a:noFill/>
            </a:ln>
            <a:effectLst>
              <a:outerShdw blurRad="292100" dist="139700" dir="2700000" algn="tl" rotWithShape="0">
                <a:srgbClr val="333333">
                  <a:alpha val="65000"/>
                </a:srgbClr>
              </a:outerShdw>
            </a:effectLst>
          </p:spPr>
        </p:pic>
        <p:pic>
          <p:nvPicPr>
            <p:cNvPr id="33" name="Picture 32" descr="typeing.jpg"/>
            <p:cNvPicPr>
              <a:picLocks noChangeAspect="1"/>
            </p:cNvPicPr>
            <p:nvPr/>
          </p:nvPicPr>
          <p:blipFill>
            <a:blip r:embed="rId4" cstate="print"/>
            <a:srcRect l="3938" t="24324"/>
            <a:stretch>
              <a:fillRect/>
            </a:stretch>
          </p:blipFill>
          <p:spPr>
            <a:xfrm>
              <a:off x="685800" y="3886200"/>
              <a:ext cx="7696200" cy="2133600"/>
            </a:xfrm>
            <a:prstGeom prst="rect">
              <a:avLst/>
            </a:prstGeom>
            <a:ln>
              <a:noFill/>
            </a:ln>
            <a:effectLst>
              <a:outerShdw blurRad="292100" dist="139700" dir="2700000" algn="tl" rotWithShape="0">
                <a:srgbClr val="333333">
                  <a:alpha val="65000"/>
                </a:srgbClr>
              </a:outerShdw>
            </a:effectLst>
          </p:spPr>
        </p:pic>
      </p:grpSp>
      <p:sp>
        <p:nvSpPr>
          <p:cNvPr id="6" name="Rectangle 5"/>
          <p:cNvSpPr/>
          <p:nvPr/>
        </p:nvSpPr>
        <p:spPr>
          <a:xfrm>
            <a:off x="2481523" y="5638800"/>
            <a:ext cx="418095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bn-BD" sz="2800" b="1" dirty="0">
                <a:latin typeface="NikoshBAN" pitchFamily="2" charset="0"/>
                <a:cs typeface="NikoshBAN" pitchFamily="2" charset="0"/>
              </a:rPr>
              <a:t>টাইপ রাইটারে লেখা একটা ডকুমেন্ট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xit" presetSubtype="10" fill="hold" nodeType="clickEffect">
                                  <p:stCondLst>
                                    <p:cond delay="0"/>
                                  </p:stCondLst>
                                  <p:childTnLst>
                                    <p:anim calcmode="lin" valueType="num">
                                      <p:cBhvr>
                                        <p:cTn id="24" dur="500"/>
                                        <p:tgtEl>
                                          <p:spTgt spid="34"/>
                                        </p:tgtEl>
                                        <p:attrNameLst>
                                          <p:attrName>ppt_w</p:attrName>
                                        </p:attrNameLst>
                                      </p:cBhvr>
                                      <p:tavLst>
                                        <p:tav tm="0">
                                          <p:val>
                                            <p:strVal val="ppt_w"/>
                                          </p:val>
                                        </p:tav>
                                        <p:tav tm="100000">
                                          <p:val>
                                            <p:fltVal val="0"/>
                                          </p:val>
                                        </p:tav>
                                      </p:tavLst>
                                    </p:anim>
                                    <p:anim calcmode="lin" valueType="num">
                                      <p:cBhvr>
                                        <p:cTn id="25" dur="500"/>
                                        <p:tgtEl>
                                          <p:spTgt spid="34"/>
                                        </p:tgtEl>
                                        <p:attrNameLst>
                                          <p:attrName>ppt_h</p:attrName>
                                        </p:attrNameLst>
                                      </p:cBhvr>
                                      <p:tavLst>
                                        <p:tav tm="0">
                                          <p:val>
                                            <p:strVal val="ppt_h"/>
                                          </p:val>
                                        </p:tav>
                                        <p:tav tm="100000">
                                          <p:val>
                                            <p:strVal val="ppt_h"/>
                                          </p:val>
                                        </p:tav>
                                      </p:tavLst>
                                    </p:anim>
                                    <p:set>
                                      <p:cBhvr>
                                        <p:cTn id="26" dur="1" fill="hold">
                                          <p:stCondLst>
                                            <p:cond delay="499"/>
                                          </p:stCondLst>
                                        </p:cTn>
                                        <p:tgtEl>
                                          <p:spTgt spid="34"/>
                                        </p:tgtEl>
                                        <p:attrNameLst>
                                          <p:attrName>style.visibility</p:attrName>
                                        </p:attrNameLst>
                                      </p:cBhvr>
                                      <p:to>
                                        <p:strVal val="hidden"/>
                                      </p:to>
                                    </p:set>
                                  </p:childTnLst>
                                </p:cTn>
                              </p:par>
                              <p:par>
                                <p:cTn id="27" presetID="17" presetClass="exit" presetSubtype="10" fill="hold" grpId="1" nodeType="withEffect">
                                  <p:stCondLst>
                                    <p:cond delay="0"/>
                                  </p:stCondLst>
                                  <p:childTnLst>
                                    <p:anim calcmode="lin" valueType="num">
                                      <p:cBhvr>
                                        <p:cTn id="28" dur="500"/>
                                        <p:tgtEl>
                                          <p:spTgt spid="10"/>
                                        </p:tgtEl>
                                        <p:attrNameLst>
                                          <p:attrName>ppt_w</p:attrName>
                                        </p:attrNameLst>
                                      </p:cBhvr>
                                      <p:tavLst>
                                        <p:tav tm="0">
                                          <p:val>
                                            <p:strVal val="ppt_w"/>
                                          </p:val>
                                        </p:tav>
                                        <p:tav tm="100000">
                                          <p:val>
                                            <p:fltVal val="0"/>
                                          </p:val>
                                        </p:tav>
                                      </p:tavLst>
                                    </p:anim>
                                    <p:anim calcmode="lin" valueType="num">
                                      <p:cBhvr>
                                        <p:cTn id="29" dur="500"/>
                                        <p:tgtEl>
                                          <p:spTgt spid="10"/>
                                        </p:tgtEl>
                                        <p:attrNameLst>
                                          <p:attrName>ppt_h</p:attrName>
                                        </p:attrNameLst>
                                      </p:cBhvr>
                                      <p:tavLst>
                                        <p:tav tm="0">
                                          <p:val>
                                            <p:strVal val="ppt_h"/>
                                          </p:val>
                                        </p:tav>
                                        <p:tav tm="100000">
                                          <p:val>
                                            <p:strVal val="ppt_h"/>
                                          </p:val>
                                        </p:tav>
                                      </p:tavLst>
                                    </p:anim>
                                    <p:set>
                                      <p:cBhvr>
                                        <p:cTn id="30" dur="1" fill="hold">
                                          <p:stCondLst>
                                            <p:cond delay="499"/>
                                          </p:stCondLst>
                                        </p:cTn>
                                        <p:tgtEl>
                                          <p:spTgt spid="10"/>
                                        </p:tgtEl>
                                        <p:attrNameLst>
                                          <p:attrName>style.visibility</p:attrName>
                                        </p:attrNameLst>
                                      </p:cBhvr>
                                      <p:to>
                                        <p:strVal val="hidden"/>
                                      </p:to>
                                    </p:set>
                                  </p:childTnLst>
                                </p:cTn>
                              </p:par>
                              <p:par>
                                <p:cTn id="31" presetID="17" presetClass="exit" presetSubtype="10" fill="hold" grpId="1" nodeType="withEffect">
                                  <p:stCondLst>
                                    <p:cond delay="0"/>
                                  </p:stCondLst>
                                  <p:childTnLst>
                                    <p:anim calcmode="lin" valueType="num">
                                      <p:cBhvr>
                                        <p:cTn id="32" dur="500"/>
                                        <p:tgtEl>
                                          <p:spTgt spid="6"/>
                                        </p:tgtEl>
                                        <p:attrNameLst>
                                          <p:attrName>ppt_w</p:attrName>
                                        </p:attrNameLst>
                                      </p:cBhvr>
                                      <p:tavLst>
                                        <p:tav tm="0">
                                          <p:val>
                                            <p:strVal val="ppt_w"/>
                                          </p:val>
                                        </p:tav>
                                        <p:tav tm="100000">
                                          <p:val>
                                            <p:fltVal val="0"/>
                                          </p:val>
                                        </p:tav>
                                      </p:tavLst>
                                    </p:anim>
                                    <p:anim calcmode="lin" valueType="num">
                                      <p:cBhvr>
                                        <p:cTn id="33" dur="500"/>
                                        <p:tgtEl>
                                          <p:spTgt spid="6"/>
                                        </p:tgtEl>
                                        <p:attrNameLst>
                                          <p:attrName>ppt_h</p:attrName>
                                        </p:attrNameLst>
                                      </p:cBhvr>
                                      <p:tavLst>
                                        <p:tav tm="0">
                                          <p:val>
                                            <p:strVal val="ppt_h"/>
                                          </p:val>
                                        </p:tav>
                                        <p:tav tm="100000">
                                          <p:val>
                                            <p:strVal val="ppt_h"/>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476500" y="396389"/>
            <a:ext cx="4191000" cy="707886"/>
          </a:xfrm>
          <a:prstGeom prst="rect">
            <a:avLst/>
          </a:prstGeom>
          <a:noFill/>
        </p:spPr>
        <p:txBody>
          <a:bodyPr wrap="square" rtlCol="0">
            <a:spAutoFit/>
          </a:bodyPr>
          <a:lstStyle/>
          <a:p>
            <a:r>
              <a:rPr lang="bn-BD" sz="4000" b="1" dirty="0">
                <a:latin typeface="NikoshBAN" pitchFamily="2" charset="0"/>
                <a:cs typeface="NikoshBAN" pitchFamily="2" charset="0"/>
              </a:rPr>
              <a:t> আমরা কী দেখতে পাচ্ছি?</a:t>
            </a:r>
            <a:endParaRPr lang="en-US" sz="4000" b="1" dirty="0">
              <a:latin typeface="NikoshBAN" pitchFamily="2" charset="0"/>
              <a:cs typeface="NikoshBAN" pitchFamily="2" charset="0"/>
            </a:endParaRPr>
          </a:p>
        </p:txBody>
      </p:sp>
      <p:sp>
        <p:nvSpPr>
          <p:cNvPr id="4" name="Rectangle 3"/>
          <p:cNvSpPr/>
          <p:nvPr/>
        </p:nvSpPr>
        <p:spPr>
          <a:xfrm>
            <a:off x="1143000" y="1287314"/>
            <a:ext cx="6858000" cy="3886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just"/>
            <a:r>
              <a:rPr lang="bn-BD" sz="2800" dirty="0">
                <a:solidFill>
                  <a:schemeClr val="tx1"/>
                </a:solidFill>
                <a:latin typeface="NikoshBAN" pitchFamily="2" charset="0"/>
                <a:cs typeface="NikoshBAN" pitchFamily="2" charset="0"/>
              </a:rPr>
              <a:t>ওয়ার্ড প্রসেসর ও টাইপিটারের মধ্যে সবচেয়ে বড় পার্থক্য হল ওয়ার্ড প্রসেসরে এডিট  করা যায়, নতুন অংশ যোগ করা য়ায়। কোন ডকুমেন্টকে সংরক্ষন করে রাখা য়ায়, সংরক্ষিত ডকুমেন্টকে সিডি বা পেনড্রাইভে রাখা যায়।এ সকল সুবিধার কথা চিন্তা করে মাইক্রোসফট কোম্পানী এই সফটওয়্যারটি তৈরি করেছে। তবে কেউ যদি বিনা মূল্যে এই সফটওয়্যার সংগ্রহ করতে চাই তবে তাকে ওপেন অফিস সফটওয়্যার ব্যবহার করতে হবে। </a:t>
            </a:r>
            <a:endParaRPr lang="en-US" sz="2800" dirty="0">
              <a:solidFill>
                <a:schemeClr val="tx1"/>
              </a:solidFill>
              <a:latin typeface="NikoshBAN" pitchFamily="2" charset="0"/>
              <a:cs typeface="NikoshBAN" pitchFamily="2" charset="0"/>
            </a:endParaRPr>
          </a:p>
        </p:txBody>
      </p:sp>
      <p:sp>
        <p:nvSpPr>
          <p:cNvPr id="5" name="Rectangle 4"/>
          <p:cNvSpPr/>
          <p:nvPr/>
        </p:nvSpPr>
        <p:spPr>
          <a:xfrm>
            <a:off x="2514600" y="5570686"/>
            <a:ext cx="4114800" cy="5232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bn-BD" sz="2800" b="1" dirty="0">
                <a:latin typeface="NikoshBAN" pitchFamily="2" charset="0"/>
                <a:cs typeface="NikoshBAN" pitchFamily="2" charset="0"/>
              </a:rPr>
              <a:t>ওয়ার্ড প্রসেসরে লেখা একটা ডকুমেন্ট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1" nodeType="clickEffect">
                                  <p:stCondLst>
                                    <p:cond delay="0"/>
                                  </p:stCondLst>
                                  <p:childTnLst>
                                    <p:animEffect transition="out" filter="wipe(down)">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22" presetClass="exit" presetSubtype="4" fill="hold" grpId="1" nodeType="withEffect">
                                  <p:stCondLst>
                                    <p:cond delay="0"/>
                                  </p:stCondLst>
                                  <p:childTnLst>
                                    <p:animEffect transition="out" filter="wipe(down)">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22" presetClass="exit" presetSubtype="4" fill="hold" grpId="1" nodeType="withEffect">
                                  <p:stCondLst>
                                    <p:cond delay="0"/>
                                  </p:stCondLst>
                                  <p:childTnLst>
                                    <p:animEffect transition="out" filter="wipe(down)">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66568" y="908251"/>
            <a:ext cx="441086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b="1" dirty="0">
                <a:solidFill>
                  <a:srgbClr val="002060"/>
                </a:solidFill>
                <a:latin typeface="NikoshBAN" pitchFamily="2" charset="0"/>
                <a:cs typeface="NikoshBAN" pitchFamily="2" charset="0"/>
              </a:rPr>
              <a:t>কিসে লেখাটা সংরক্ষণ করে রাখা যায়</a:t>
            </a:r>
            <a:r>
              <a:rPr lang="en-US" sz="2800" b="1" dirty="0">
                <a:solidFill>
                  <a:srgbClr val="002060"/>
                </a:solidFill>
                <a:latin typeface="NikoshBAN" pitchFamily="2" charset="0"/>
                <a:cs typeface="NikoshBAN" pitchFamily="2" charset="0"/>
              </a:rPr>
              <a:t>?</a:t>
            </a:r>
          </a:p>
        </p:txBody>
      </p:sp>
      <p:pic>
        <p:nvPicPr>
          <p:cNvPr id="3" name="Picture 2" descr="pen_drive.jpg"/>
          <p:cNvPicPr>
            <a:picLocks noChangeAspect="1"/>
          </p:cNvPicPr>
          <p:nvPr/>
        </p:nvPicPr>
        <p:blipFill>
          <a:blip r:embed="rId3" cstate="print"/>
          <a:srcRect l="14000" t="9024" r="30000" b="20732"/>
          <a:stretch>
            <a:fillRect/>
          </a:stretch>
        </p:blipFill>
        <p:spPr>
          <a:xfrm>
            <a:off x="4891482" y="2307967"/>
            <a:ext cx="3390900" cy="236220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6315864" y="5210183"/>
            <a:ext cx="542136" cy="369332"/>
          </a:xfrm>
          <a:prstGeom prst="rect">
            <a:avLst/>
          </a:prstGeom>
        </p:spPr>
        <p:txBody>
          <a:bodyPr wrap="none">
            <a:spAutoFit/>
          </a:bodyPr>
          <a:lstStyle/>
          <a:p>
            <a:r>
              <a:rPr lang="en-US" b="1" dirty="0">
                <a:latin typeface="NikoshBAN" pitchFamily="2" charset="0"/>
                <a:cs typeface="NikoshBAN" pitchFamily="2" charset="0"/>
              </a:rPr>
              <a:t>CD</a:t>
            </a:r>
            <a:endParaRPr lang="en-US" dirty="0"/>
          </a:p>
        </p:txBody>
      </p:sp>
      <p:pic>
        <p:nvPicPr>
          <p:cNvPr id="5" name="Picture 4" descr="pen.jpg"/>
          <p:cNvPicPr>
            <a:picLocks noChangeAspect="1"/>
          </p:cNvPicPr>
          <p:nvPr/>
        </p:nvPicPr>
        <p:blipFill>
          <a:blip r:embed="rId4" cstate="print"/>
          <a:srcRect t="24667" b="26000"/>
          <a:stretch>
            <a:fillRect/>
          </a:stretch>
        </p:blipFill>
        <p:spPr>
          <a:xfrm>
            <a:off x="671118" y="2269867"/>
            <a:ext cx="3390900" cy="243840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1490268" y="5117850"/>
            <a:ext cx="1752600" cy="461665"/>
          </a:xfrm>
          <a:prstGeom prst="rect">
            <a:avLst/>
          </a:prstGeom>
        </p:spPr>
        <p:txBody>
          <a:bodyPr wrap="square">
            <a:spAutoFit/>
          </a:bodyPr>
          <a:lstStyle/>
          <a:p>
            <a:r>
              <a:rPr lang="en-US" sz="2400" b="1" dirty="0">
                <a:latin typeface="NikoshBAN" pitchFamily="2" charset="0"/>
                <a:cs typeface="NikoshBAN" pitchFamily="2" charset="0"/>
              </a:rPr>
              <a:t>Pen Drive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xit" presetSubtype="0" fill="hold" grpId="1" nodeType="clickEffect">
                                  <p:stCondLst>
                                    <p:cond delay="0"/>
                                  </p:stCondLst>
                                  <p:childTnLst>
                                    <p:animEffect transition="out" filter="fade">
                                      <p:cBhvr>
                                        <p:cTn id="36" dur="1000"/>
                                        <p:tgtEl>
                                          <p:spTgt spid="2"/>
                                        </p:tgtEl>
                                      </p:cBhvr>
                                    </p:animEffect>
                                    <p:anim calcmode="lin" valueType="num">
                                      <p:cBhvr>
                                        <p:cTn id="37" dur="1000"/>
                                        <p:tgtEl>
                                          <p:spTgt spid="2"/>
                                        </p:tgtEl>
                                        <p:attrNameLst>
                                          <p:attrName>ppt_x</p:attrName>
                                        </p:attrNameLst>
                                      </p:cBhvr>
                                      <p:tavLst>
                                        <p:tav tm="0">
                                          <p:val>
                                            <p:strVal val="ppt_x"/>
                                          </p:val>
                                        </p:tav>
                                        <p:tav tm="100000">
                                          <p:val>
                                            <p:strVal val="ppt_x"/>
                                          </p:val>
                                        </p:tav>
                                      </p:tavLst>
                                    </p:anim>
                                    <p:anim calcmode="lin" valueType="num">
                                      <p:cBhvr>
                                        <p:cTn id="38" dur="1000"/>
                                        <p:tgtEl>
                                          <p:spTgt spid="2"/>
                                        </p:tgtEl>
                                        <p:attrNameLst>
                                          <p:attrName>ppt_y</p:attrName>
                                        </p:attrNameLst>
                                      </p:cBhvr>
                                      <p:tavLst>
                                        <p:tav tm="0">
                                          <p:val>
                                            <p:strVal val="ppt_y"/>
                                          </p:val>
                                        </p:tav>
                                        <p:tav tm="100000">
                                          <p:val>
                                            <p:strVal val="ppt_y-.1"/>
                                          </p:val>
                                        </p:tav>
                                      </p:tavLst>
                                    </p:anim>
                                    <p:set>
                                      <p:cBhvr>
                                        <p:cTn id="39" dur="1" fill="hold">
                                          <p:stCondLst>
                                            <p:cond delay="999"/>
                                          </p:stCondLst>
                                        </p:cTn>
                                        <p:tgtEl>
                                          <p:spTgt spid="2"/>
                                        </p:tgtEl>
                                        <p:attrNameLst>
                                          <p:attrName>style.visibility</p:attrName>
                                        </p:attrNameLst>
                                      </p:cBhvr>
                                      <p:to>
                                        <p:strVal val="hidden"/>
                                      </p:to>
                                    </p:set>
                                  </p:childTnLst>
                                </p:cTn>
                              </p:par>
                              <p:par>
                                <p:cTn id="40" presetID="47" presetClass="exit" presetSubtype="0" fill="hold" nodeType="withEffect">
                                  <p:stCondLst>
                                    <p:cond delay="0"/>
                                  </p:stCondLst>
                                  <p:childTnLst>
                                    <p:animEffect transition="out" filter="fade">
                                      <p:cBhvr>
                                        <p:cTn id="41" dur="1000"/>
                                        <p:tgtEl>
                                          <p:spTgt spid="5"/>
                                        </p:tgtEl>
                                      </p:cBhvr>
                                    </p:animEffect>
                                    <p:anim calcmode="lin" valueType="num">
                                      <p:cBhvr>
                                        <p:cTn id="42" dur="1000"/>
                                        <p:tgtEl>
                                          <p:spTgt spid="5"/>
                                        </p:tgtEl>
                                        <p:attrNameLst>
                                          <p:attrName>ppt_x</p:attrName>
                                        </p:attrNameLst>
                                      </p:cBhvr>
                                      <p:tavLst>
                                        <p:tav tm="0">
                                          <p:val>
                                            <p:strVal val="ppt_x"/>
                                          </p:val>
                                        </p:tav>
                                        <p:tav tm="100000">
                                          <p:val>
                                            <p:strVal val="ppt_x"/>
                                          </p:val>
                                        </p:tav>
                                      </p:tavLst>
                                    </p:anim>
                                    <p:anim calcmode="lin" valueType="num">
                                      <p:cBhvr>
                                        <p:cTn id="43" dur="1000"/>
                                        <p:tgtEl>
                                          <p:spTgt spid="5"/>
                                        </p:tgtEl>
                                        <p:attrNameLst>
                                          <p:attrName>ppt_y</p:attrName>
                                        </p:attrNameLst>
                                      </p:cBhvr>
                                      <p:tavLst>
                                        <p:tav tm="0">
                                          <p:val>
                                            <p:strVal val="ppt_y"/>
                                          </p:val>
                                        </p:tav>
                                        <p:tav tm="100000">
                                          <p:val>
                                            <p:strVal val="ppt_y-.1"/>
                                          </p:val>
                                        </p:tav>
                                      </p:tavLst>
                                    </p:anim>
                                    <p:set>
                                      <p:cBhvr>
                                        <p:cTn id="44" dur="1" fill="hold">
                                          <p:stCondLst>
                                            <p:cond delay="999"/>
                                          </p:stCondLst>
                                        </p:cTn>
                                        <p:tgtEl>
                                          <p:spTgt spid="5"/>
                                        </p:tgtEl>
                                        <p:attrNameLst>
                                          <p:attrName>style.visibility</p:attrName>
                                        </p:attrNameLst>
                                      </p:cBhvr>
                                      <p:to>
                                        <p:strVal val="hidden"/>
                                      </p:to>
                                    </p:set>
                                  </p:childTnLst>
                                </p:cTn>
                              </p:par>
                              <p:par>
                                <p:cTn id="45" presetID="47" presetClass="exit" presetSubtype="0" fill="hold" grpId="1" nodeType="withEffect">
                                  <p:stCondLst>
                                    <p:cond delay="0"/>
                                  </p:stCondLst>
                                  <p:childTnLst>
                                    <p:animEffect transition="out" filter="fade">
                                      <p:cBhvr>
                                        <p:cTn id="46" dur="1000"/>
                                        <p:tgtEl>
                                          <p:spTgt spid="6"/>
                                        </p:tgtEl>
                                      </p:cBhvr>
                                    </p:animEffect>
                                    <p:anim calcmode="lin" valueType="num">
                                      <p:cBhvr>
                                        <p:cTn id="47" dur="1000"/>
                                        <p:tgtEl>
                                          <p:spTgt spid="6"/>
                                        </p:tgtEl>
                                        <p:attrNameLst>
                                          <p:attrName>ppt_x</p:attrName>
                                        </p:attrNameLst>
                                      </p:cBhvr>
                                      <p:tavLst>
                                        <p:tav tm="0">
                                          <p:val>
                                            <p:strVal val="ppt_x"/>
                                          </p:val>
                                        </p:tav>
                                        <p:tav tm="100000">
                                          <p:val>
                                            <p:strVal val="ppt_x"/>
                                          </p:val>
                                        </p:tav>
                                      </p:tavLst>
                                    </p:anim>
                                    <p:anim calcmode="lin" valueType="num">
                                      <p:cBhvr>
                                        <p:cTn id="48" dur="1000"/>
                                        <p:tgtEl>
                                          <p:spTgt spid="6"/>
                                        </p:tgtEl>
                                        <p:attrNameLst>
                                          <p:attrName>ppt_y</p:attrName>
                                        </p:attrNameLst>
                                      </p:cBhvr>
                                      <p:tavLst>
                                        <p:tav tm="0">
                                          <p:val>
                                            <p:strVal val="ppt_y"/>
                                          </p:val>
                                        </p:tav>
                                        <p:tav tm="100000">
                                          <p:val>
                                            <p:strVal val="ppt_y-.1"/>
                                          </p:val>
                                        </p:tav>
                                      </p:tavLst>
                                    </p:anim>
                                    <p:set>
                                      <p:cBhvr>
                                        <p:cTn id="49" dur="1" fill="hold">
                                          <p:stCondLst>
                                            <p:cond delay="999"/>
                                          </p:stCondLst>
                                        </p:cTn>
                                        <p:tgtEl>
                                          <p:spTgt spid="6"/>
                                        </p:tgtEl>
                                        <p:attrNameLst>
                                          <p:attrName>style.visibility</p:attrName>
                                        </p:attrNameLst>
                                      </p:cBhvr>
                                      <p:to>
                                        <p:strVal val="hidden"/>
                                      </p:to>
                                    </p:set>
                                  </p:childTnLst>
                                </p:cTn>
                              </p:par>
                              <p:par>
                                <p:cTn id="50" presetID="47" presetClass="exit" presetSubtype="0" fill="hold" nodeType="withEffect">
                                  <p:stCondLst>
                                    <p:cond delay="0"/>
                                  </p:stCondLst>
                                  <p:childTnLst>
                                    <p:animEffect transition="out" filter="fade">
                                      <p:cBhvr>
                                        <p:cTn id="51" dur="1000"/>
                                        <p:tgtEl>
                                          <p:spTgt spid="3"/>
                                        </p:tgtEl>
                                      </p:cBhvr>
                                    </p:animEffect>
                                    <p:anim calcmode="lin" valueType="num">
                                      <p:cBhvr>
                                        <p:cTn id="52" dur="1000"/>
                                        <p:tgtEl>
                                          <p:spTgt spid="3"/>
                                        </p:tgtEl>
                                        <p:attrNameLst>
                                          <p:attrName>ppt_x</p:attrName>
                                        </p:attrNameLst>
                                      </p:cBhvr>
                                      <p:tavLst>
                                        <p:tav tm="0">
                                          <p:val>
                                            <p:strVal val="ppt_x"/>
                                          </p:val>
                                        </p:tav>
                                        <p:tav tm="100000">
                                          <p:val>
                                            <p:strVal val="ppt_x"/>
                                          </p:val>
                                        </p:tav>
                                      </p:tavLst>
                                    </p:anim>
                                    <p:anim calcmode="lin" valueType="num">
                                      <p:cBhvr>
                                        <p:cTn id="53" dur="1000"/>
                                        <p:tgtEl>
                                          <p:spTgt spid="3"/>
                                        </p:tgtEl>
                                        <p:attrNameLst>
                                          <p:attrName>ppt_y</p:attrName>
                                        </p:attrNameLst>
                                      </p:cBhvr>
                                      <p:tavLst>
                                        <p:tav tm="0">
                                          <p:val>
                                            <p:strVal val="ppt_y"/>
                                          </p:val>
                                        </p:tav>
                                        <p:tav tm="100000">
                                          <p:val>
                                            <p:strVal val="ppt_y-.1"/>
                                          </p:val>
                                        </p:tav>
                                      </p:tavLst>
                                    </p:anim>
                                    <p:set>
                                      <p:cBhvr>
                                        <p:cTn id="54" dur="1" fill="hold">
                                          <p:stCondLst>
                                            <p:cond delay="999"/>
                                          </p:stCondLst>
                                        </p:cTn>
                                        <p:tgtEl>
                                          <p:spTgt spid="3"/>
                                        </p:tgtEl>
                                        <p:attrNameLst>
                                          <p:attrName>style.visibility</p:attrName>
                                        </p:attrNameLst>
                                      </p:cBhvr>
                                      <p:to>
                                        <p:strVal val="hidden"/>
                                      </p:to>
                                    </p:set>
                                  </p:childTnLst>
                                </p:cTn>
                              </p:par>
                              <p:par>
                                <p:cTn id="55" presetID="47" presetClass="exit" presetSubtype="0" fill="hold" grpId="1" nodeType="withEffect">
                                  <p:stCondLst>
                                    <p:cond delay="0"/>
                                  </p:stCondLst>
                                  <p:childTnLst>
                                    <p:animEffect transition="out" filter="fade">
                                      <p:cBhvr>
                                        <p:cTn id="56" dur="1000"/>
                                        <p:tgtEl>
                                          <p:spTgt spid="4"/>
                                        </p:tgtEl>
                                      </p:cBhvr>
                                    </p:animEffect>
                                    <p:anim calcmode="lin" valueType="num">
                                      <p:cBhvr>
                                        <p:cTn id="57" dur="1000"/>
                                        <p:tgtEl>
                                          <p:spTgt spid="4"/>
                                        </p:tgtEl>
                                        <p:attrNameLst>
                                          <p:attrName>ppt_x</p:attrName>
                                        </p:attrNameLst>
                                      </p:cBhvr>
                                      <p:tavLst>
                                        <p:tav tm="0">
                                          <p:val>
                                            <p:strVal val="ppt_x"/>
                                          </p:val>
                                        </p:tav>
                                        <p:tav tm="100000">
                                          <p:val>
                                            <p:strVal val="ppt_x"/>
                                          </p:val>
                                        </p:tav>
                                      </p:tavLst>
                                    </p:anim>
                                    <p:anim calcmode="lin" valueType="num">
                                      <p:cBhvr>
                                        <p:cTn id="58" dur="1000"/>
                                        <p:tgtEl>
                                          <p:spTgt spid="4"/>
                                        </p:tgtEl>
                                        <p:attrNameLst>
                                          <p:attrName>ppt_y</p:attrName>
                                        </p:attrNameLst>
                                      </p:cBhvr>
                                      <p:tavLst>
                                        <p:tav tm="0">
                                          <p:val>
                                            <p:strVal val="ppt_y"/>
                                          </p:val>
                                        </p:tav>
                                        <p:tav tm="100000">
                                          <p:val>
                                            <p:strVal val="ppt_y-.1"/>
                                          </p:val>
                                        </p:tav>
                                      </p:tavLst>
                                    </p:anim>
                                    <p:set>
                                      <p:cBhvr>
                                        <p:cTn id="5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4" grpId="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171700" y="747359"/>
            <a:ext cx="4800600"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2000" b="1" dirty="0">
                <a:latin typeface="NikoshBAN" pitchFamily="2" charset="0"/>
                <a:cs typeface="NikoshBAN" pitchFamily="2" charset="0"/>
              </a:rPr>
              <a:t>   কপি করা:</a:t>
            </a:r>
            <a:r>
              <a:rPr lang="en-US" sz="2000" b="1" dirty="0">
                <a:latin typeface="NikoshBAN" pitchFamily="2" charset="0"/>
                <a:cs typeface="NikoshBAN" pitchFamily="2" charset="0"/>
              </a:rPr>
              <a:t> C </a:t>
            </a:r>
            <a:r>
              <a:rPr lang="bn-BD" sz="2000" b="1" dirty="0">
                <a:latin typeface="NikoshBAN" pitchFamily="2" charset="0"/>
                <a:cs typeface="NikoshBAN" pitchFamily="2" charset="0"/>
              </a:rPr>
              <a:t>ড্রাইভ থেকে </a:t>
            </a:r>
            <a:r>
              <a:rPr lang="en-US" sz="2000" b="1" dirty="0">
                <a:latin typeface="NikoshBAN" pitchFamily="2" charset="0"/>
                <a:cs typeface="NikoshBAN" pitchFamily="2" charset="0"/>
              </a:rPr>
              <a:t>D </a:t>
            </a:r>
            <a:r>
              <a:rPr lang="bn-BD" sz="2000" b="1" dirty="0">
                <a:latin typeface="NikoshBAN" pitchFamily="2" charset="0"/>
                <a:cs typeface="NikoshBAN" pitchFamily="2" charset="0"/>
              </a:rPr>
              <a:t>ড্রাইভ এ ফাইল কপি হচ্ছে।</a:t>
            </a:r>
            <a:endParaRPr lang="en-US" sz="2000" b="1" dirty="0">
              <a:latin typeface="NikoshBAN" pitchFamily="2" charset="0"/>
              <a:cs typeface="NikoshBAN" pitchFamily="2" charset="0"/>
            </a:endParaRPr>
          </a:p>
        </p:txBody>
      </p:sp>
      <p:grpSp>
        <p:nvGrpSpPr>
          <p:cNvPr id="6" name="Group 5"/>
          <p:cNvGrpSpPr/>
          <p:nvPr/>
        </p:nvGrpSpPr>
        <p:grpSpPr>
          <a:xfrm>
            <a:off x="1447800" y="1600200"/>
            <a:ext cx="6248400" cy="4330602"/>
            <a:chOff x="1447800" y="1752600"/>
            <a:chExt cx="6248400" cy="4330602"/>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752600"/>
              <a:ext cx="6248400" cy="4330602"/>
            </a:xfrm>
            <a:prstGeom prst="rect">
              <a:avLst/>
            </a:prstGeom>
          </p:spPr>
        </p:pic>
        <p:pic>
          <p:nvPicPr>
            <p:cNvPr id="2050" name="Picture 2"/>
            <p:cNvPicPr>
              <a:picLocks noChangeAspect="1" noChangeArrowheads="1"/>
            </p:cNvPicPr>
            <p:nvPr/>
          </p:nvPicPr>
          <p:blipFill>
            <a:blip r:embed="rId4" cstate="print"/>
            <a:srcRect r="41435"/>
            <a:stretch>
              <a:fillRect/>
            </a:stretch>
          </p:blipFill>
          <p:spPr bwMode="auto">
            <a:xfrm>
              <a:off x="1828800" y="2057401"/>
              <a:ext cx="5486400" cy="2895599"/>
            </a:xfrm>
            <a:prstGeom prst="rect">
              <a:avLst/>
            </a:prstGeom>
            <a:noFill/>
            <a:ln w="9525">
              <a:noFill/>
              <a:miter lim="800000"/>
              <a:headEnd/>
              <a:tailEnd/>
            </a:ln>
          </p:spPr>
        </p:pic>
      </p:grpSp>
      <p:pic>
        <p:nvPicPr>
          <p:cNvPr id="2" name="Picture 1" descr="copy  animated.gif"/>
          <p:cNvPicPr>
            <a:picLocks noChangeAspect="1"/>
          </p:cNvPicPr>
          <p:nvPr/>
        </p:nvPicPr>
        <p:blipFill>
          <a:blip r:embed="rId5" cstate="print"/>
          <a:stretch>
            <a:fillRect/>
          </a:stretch>
        </p:blipFill>
        <p:spPr>
          <a:xfrm>
            <a:off x="3124200" y="3459210"/>
            <a:ext cx="4056641" cy="1188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xit" presetSubtype="0" fill="hold" nodeType="clickEffect">
                                  <p:stCondLst>
                                    <p:cond delay="0"/>
                                  </p:stCondLst>
                                  <p:childTnLst>
                                    <p:animEffect transition="out" filter="fade">
                                      <p:cBhvr>
                                        <p:cTn id="22" dur="1000" accel="50000">
                                          <p:stCondLst>
                                            <p:cond delay="0"/>
                                          </p:stCondLst>
                                        </p:cTn>
                                        <p:tgtEl>
                                          <p:spTgt spid="6"/>
                                        </p:tgtEl>
                                      </p:cBhvr>
                                    </p:animEffect>
                                    <p:anim calcmode="lin" valueType="num">
                                      <p:cBhvr>
                                        <p:cTn id="23" dur="5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24" dur="500" decel="50000">
                                          <p:stCondLst>
                                            <p:cond delay="500"/>
                                          </p:stCondLst>
                                        </p:cTn>
                                        <p:tgtEl>
                                          <p:spTgt spid="6"/>
                                        </p:tgtEl>
                                        <p:attrNameLst>
                                          <p:attrName>ppt_y</p:attrName>
                                        </p:attrNameLst>
                                      </p:cBhvr>
                                      <p:tavLst>
                                        <p:tav tm="0">
                                          <p:val>
                                            <p:strVal val="ppt_y"/>
                                          </p:val>
                                        </p:tav>
                                        <p:tav tm="100000">
                                          <p:val>
                                            <p:strVal val="ppt_y-.1"/>
                                          </p:val>
                                        </p:tav>
                                      </p:tavLst>
                                    </p:anim>
                                    <p:anim calcmode="lin" valueType="num">
                                      <p:cBhvr>
                                        <p:cTn id="25" dur="500" accel="50000">
                                          <p:stCondLst>
                                            <p:cond delay="500"/>
                                          </p:stCondLst>
                                        </p:cTn>
                                        <p:tgtEl>
                                          <p:spTgt spid="6"/>
                                        </p:tgtEl>
                                        <p:attrNameLst>
                                          <p:attrName>ppt_x</p:attrName>
                                        </p:attrNameLst>
                                      </p:cBhvr>
                                      <p:tavLst>
                                        <p:tav tm="0">
                                          <p:val>
                                            <p:strVal val="ppt_x"/>
                                          </p:val>
                                        </p:tav>
                                        <p:tav tm="100000">
                                          <p:val>
                                            <p:strVal val="ppt_x+.4"/>
                                          </p:val>
                                        </p:tav>
                                      </p:tavLst>
                                    </p:anim>
                                    <p:anim calcmode="lin" valueType="num">
                                      <p:cBhvr>
                                        <p:cTn id="26" dur="1000"/>
                                        <p:tgtEl>
                                          <p:spTgt spid="6"/>
                                        </p:tgtEl>
                                        <p:attrNameLst>
                                          <p:attrName>ppt_h</p:attrName>
                                        </p:attrNameLst>
                                      </p:cBhvr>
                                      <p:tavLst>
                                        <p:tav tm="0">
                                          <p:val>
                                            <p:strVal val="ppt_h"/>
                                          </p:val>
                                        </p:tav>
                                        <p:tav tm="100000">
                                          <p:val>
                                            <p:strVal val="ppt_h"/>
                                          </p:val>
                                        </p:tav>
                                      </p:tavLst>
                                    </p:anim>
                                    <p:anim calcmode="lin" valueType="num">
                                      <p:cBhvr>
                                        <p:cTn id="27" dur="5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8" dur="500" decel="50000">
                                          <p:stCondLst>
                                            <p:cond delay="500"/>
                                          </p:stCondLst>
                                        </p:cTn>
                                        <p:tgtEl>
                                          <p:spTgt spid="6"/>
                                        </p:tgtEl>
                                        <p:attrNameLst>
                                          <p:attrName>ppt_w</p:attrName>
                                        </p:attrNameLst>
                                      </p:cBhvr>
                                      <p:tavLst>
                                        <p:tav tm="0">
                                          <p:val>
                                            <p:strVal val="ppt_w"/>
                                          </p:val>
                                        </p:tav>
                                        <p:tav tm="100000">
                                          <p:val>
                                            <p:strVal val="ppt_w/.05"/>
                                          </p:val>
                                        </p:tav>
                                      </p:tavLst>
                                    </p:anim>
                                    <p:anim calcmode="lin" valueType="num">
                                      <p:cBhvr>
                                        <p:cTn id="29" dur="500" accel="50000">
                                          <p:stCondLst>
                                            <p:cond delay="500"/>
                                          </p:stCondLst>
                                        </p:cTn>
                                        <p:tgtEl>
                                          <p:spTgt spid="6"/>
                                        </p:tgtEl>
                                        <p:attrNameLst>
                                          <p:attrName>style.rotation</p:attrName>
                                        </p:attrNameLst>
                                      </p:cBhvr>
                                      <p:tavLst>
                                        <p:tav tm="0">
                                          <p:val>
                                            <p:fltVal val="0"/>
                                          </p:val>
                                        </p:tav>
                                        <p:tav tm="100000">
                                          <p:val>
                                            <p:fltVal val="-90"/>
                                          </p:val>
                                        </p:tav>
                                      </p:tavLst>
                                    </p:anim>
                                    <p:set>
                                      <p:cBhvr>
                                        <p:cTn id="30" dur="1" fill="hold">
                                          <p:stCondLst>
                                            <p:cond delay="999"/>
                                          </p:stCondLst>
                                        </p:cTn>
                                        <p:tgtEl>
                                          <p:spTgt spid="6"/>
                                        </p:tgtEl>
                                        <p:attrNameLst>
                                          <p:attrName>style.visibility</p:attrName>
                                        </p:attrNameLst>
                                      </p:cBhvr>
                                      <p:to>
                                        <p:strVal val="hidden"/>
                                      </p:to>
                                    </p:set>
                                  </p:childTnLst>
                                </p:cTn>
                              </p:par>
                              <p:par>
                                <p:cTn id="31" presetID="25" presetClass="exit" presetSubtype="0" fill="hold" nodeType="withEffect">
                                  <p:stCondLst>
                                    <p:cond delay="0"/>
                                  </p:stCondLst>
                                  <p:childTnLst>
                                    <p:animEffect transition="out" filter="fade">
                                      <p:cBhvr>
                                        <p:cTn id="32" dur="1000" accel="50000">
                                          <p:stCondLst>
                                            <p:cond delay="0"/>
                                          </p:stCondLst>
                                        </p:cTn>
                                        <p:tgtEl>
                                          <p:spTgt spid="2"/>
                                        </p:tgtEl>
                                      </p:cBhvr>
                                    </p:animEffect>
                                    <p:anim calcmode="lin" valueType="num">
                                      <p:cBhvr>
                                        <p:cTn id="33" dur="500" accel="50000">
                                          <p:stCondLst>
                                            <p:cond delay="0"/>
                                          </p:stCondLst>
                                        </p:cTn>
                                        <p:tgtEl>
                                          <p:spTgt spid="2"/>
                                        </p:tgtEl>
                                        <p:attrNameLst>
                                          <p:attrName>ppt_y</p:attrName>
                                        </p:attrNameLst>
                                      </p:cBhvr>
                                      <p:tavLst>
                                        <p:tav tm="0">
                                          <p:val>
                                            <p:strVal val="ppt_y"/>
                                          </p:val>
                                        </p:tav>
                                        <p:tav tm="100000">
                                          <p:val>
                                            <p:strVal val="ppt_y+.1"/>
                                          </p:val>
                                        </p:tav>
                                      </p:tavLst>
                                    </p:anim>
                                    <p:anim calcmode="lin" valueType="num">
                                      <p:cBhvr>
                                        <p:cTn id="34" dur="500" decel="50000">
                                          <p:stCondLst>
                                            <p:cond delay="500"/>
                                          </p:stCondLst>
                                        </p:cTn>
                                        <p:tgtEl>
                                          <p:spTgt spid="2"/>
                                        </p:tgtEl>
                                        <p:attrNameLst>
                                          <p:attrName>ppt_y</p:attrName>
                                        </p:attrNameLst>
                                      </p:cBhvr>
                                      <p:tavLst>
                                        <p:tav tm="0">
                                          <p:val>
                                            <p:strVal val="ppt_y"/>
                                          </p:val>
                                        </p:tav>
                                        <p:tav tm="100000">
                                          <p:val>
                                            <p:strVal val="ppt_y-.1"/>
                                          </p:val>
                                        </p:tav>
                                      </p:tavLst>
                                    </p:anim>
                                    <p:anim calcmode="lin" valueType="num">
                                      <p:cBhvr>
                                        <p:cTn id="35" dur="500" accel="50000">
                                          <p:stCondLst>
                                            <p:cond delay="500"/>
                                          </p:stCondLst>
                                        </p:cTn>
                                        <p:tgtEl>
                                          <p:spTgt spid="2"/>
                                        </p:tgtEl>
                                        <p:attrNameLst>
                                          <p:attrName>ppt_x</p:attrName>
                                        </p:attrNameLst>
                                      </p:cBhvr>
                                      <p:tavLst>
                                        <p:tav tm="0">
                                          <p:val>
                                            <p:strVal val="ppt_x"/>
                                          </p:val>
                                        </p:tav>
                                        <p:tav tm="100000">
                                          <p:val>
                                            <p:strVal val="ppt_x+.4"/>
                                          </p:val>
                                        </p:tav>
                                      </p:tavLst>
                                    </p:anim>
                                    <p:anim calcmode="lin" valueType="num">
                                      <p:cBhvr>
                                        <p:cTn id="36" dur="1000"/>
                                        <p:tgtEl>
                                          <p:spTgt spid="2"/>
                                        </p:tgtEl>
                                        <p:attrNameLst>
                                          <p:attrName>ppt_h</p:attrName>
                                        </p:attrNameLst>
                                      </p:cBhvr>
                                      <p:tavLst>
                                        <p:tav tm="0">
                                          <p:val>
                                            <p:strVal val="ppt_h"/>
                                          </p:val>
                                        </p:tav>
                                        <p:tav tm="100000">
                                          <p:val>
                                            <p:strVal val="ppt_h"/>
                                          </p:val>
                                        </p:tav>
                                      </p:tavLst>
                                    </p:anim>
                                    <p:anim calcmode="lin" valueType="num">
                                      <p:cBhvr>
                                        <p:cTn id="37" dur="500" accel="50000">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8" dur="500" decel="50000">
                                          <p:stCondLst>
                                            <p:cond delay="500"/>
                                          </p:stCondLst>
                                        </p:cTn>
                                        <p:tgtEl>
                                          <p:spTgt spid="2"/>
                                        </p:tgtEl>
                                        <p:attrNameLst>
                                          <p:attrName>ppt_w</p:attrName>
                                        </p:attrNameLst>
                                      </p:cBhvr>
                                      <p:tavLst>
                                        <p:tav tm="0">
                                          <p:val>
                                            <p:strVal val="ppt_w"/>
                                          </p:val>
                                        </p:tav>
                                        <p:tav tm="100000">
                                          <p:val>
                                            <p:strVal val="ppt_w/.05"/>
                                          </p:val>
                                        </p:tav>
                                      </p:tavLst>
                                    </p:anim>
                                    <p:anim calcmode="lin" valueType="num">
                                      <p:cBhvr>
                                        <p:cTn id="39" dur="500" accel="50000">
                                          <p:stCondLst>
                                            <p:cond delay="500"/>
                                          </p:stCondLst>
                                        </p:cTn>
                                        <p:tgtEl>
                                          <p:spTgt spid="2"/>
                                        </p:tgtEl>
                                        <p:attrNameLst>
                                          <p:attrName>style.rotation</p:attrName>
                                        </p:attrNameLst>
                                      </p:cBhvr>
                                      <p:tavLst>
                                        <p:tav tm="0">
                                          <p:val>
                                            <p:fltVal val="0"/>
                                          </p:val>
                                        </p:tav>
                                        <p:tav tm="100000">
                                          <p:val>
                                            <p:fltVal val="-90"/>
                                          </p:val>
                                        </p:tav>
                                      </p:tavLst>
                                    </p:anim>
                                    <p:set>
                                      <p:cBhvr>
                                        <p:cTn id="40" dur="1" fill="hold">
                                          <p:stCondLst>
                                            <p:cond delay="999"/>
                                          </p:stCondLst>
                                        </p:cTn>
                                        <p:tgtEl>
                                          <p:spTgt spid="2"/>
                                        </p:tgtEl>
                                        <p:attrNameLst>
                                          <p:attrName>style.visibility</p:attrName>
                                        </p:attrNameLst>
                                      </p:cBhvr>
                                      <p:to>
                                        <p:strVal val="hidden"/>
                                      </p:to>
                                    </p:set>
                                  </p:childTnLst>
                                </p:cTn>
                              </p:par>
                              <p:par>
                                <p:cTn id="41" presetID="25" presetClass="exit" presetSubtype="0" fill="hold" grpId="1" nodeType="withEffect">
                                  <p:stCondLst>
                                    <p:cond delay="0"/>
                                  </p:stCondLst>
                                  <p:childTnLst>
                                    <p:animEffect transition="out" filter="fade">
                                      <p:cBhvr>
                                        <p:cTn id="42" dur="1000" accel="50000">
                                          <p:stCondLst>
                                            <p:cond delay="0"/>
                                          </p:stCondLst>
                                        </p:cTn>
                                        <p:tgtEl>
                                          <p:spTgt spid="4"/>
                                        </p:tgtEl>
                                      </p:cBhvr>
                                    </p:animEffect>
                                    <p:anim calcmode="lin" valueType="num">
                                      <p:cBhvr>
                                        <p:cTn id="43" dur="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44" dur="500" decel="50000">
                                          <p:stCondLst>
                                            <p:cond delay="500"/>
                                          </p:stCondLst>
                                        </p:cTn>
                                        <p:tgtEl>
                                          <p:spTgt spid="4"/>
                                        </p:tgtEl>
                                        <p:attrNameLst>
                                          <p:attrName>ppt_y</p:attrName>
                                        </p:attrNameLst>
                                      </p:cBhvr>
                                      <p:tavLst>
                                        <p:tav tm="0">
                                          <p:val>
                                            <p:strVal val="ppt_y"/>
                                          </p:val>
                                        </p:tav>
                                        <p:tav tm="100000">
                                          <p:val>
                                            <p:strVal val="ppt_y-.1"/>
                                          </p:val>
                                        </p:tav>
                                      </p:tavLst>
                                    </p:anim>
                                    <p:anim calcmode="lin" valueType="num">
                                      <p:cBhvr>
                                        <p:cTn id="45" dur="500" accel="50000">
                                          <p:stCondLst>
                                            <p:cond delay="500"/>
                                          </p:stCondLst>
                                        </p:cTn>
                                        <p:tgtEl>
                                          <p:spTgt spid="4"/>
                                        </p:tgtEl>
                                        <p:attrNameLst>
                                          <p:attrName>ppt_x</p:attrName>
                                        </p:attrNameLst>
                                      </p:cBhvr>
                                      <p:tavLst>
                                        <p:tav tm="0">
                                          <p:val>
                                            <p:strVal val="ppt_x"/>
                                          </p:val>
                                        </p:tav>
                                        <p:tav tm="100000">
                                          <p:val>
                                            <p:strVal val="ppt_x+.4"/>
                                          </p:val>
                                        </p:tav>
                                      </p:tavLst>
                                    </p:anim>
                                    <p:anim calcmode="lin" valueType="num">
                                      <p:cBhvr>
                                        <p:cTn id="46" dur="1000"/>
                                        <p:tgtEl>
                                          <p:spTgt spid="4"/>
                                        </p:tgtEl>
                                        <p:attrNameLst>
                                          <p:attrName>ppt_h</p:attrName>
                                        </p:attrNameLst>
                                      </p:cBhvr>
                                      <p:tavLst>
                                        <p:tav tm="0">
                                          <p:val>
                                            <p:strVal val="ppt_h"/>
                                          </p:val>
                                        </p:tav>
                                        <p:tav tm="100000">
                                          <p:val>
                                            <p:strVal val="ppt_h"/>
                                          </p:val>
                                        </p:tav>
                                      </p:tavLst>
                                    </p:anim>
                                    <p:anim calcmode="lin" valueType="num">
                                      <p:cBhvr>
                                        <p:cTn id="47" dur="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8" dur="500" decel="50000">
                                          <p:stCondLst>
                                            <p:cond delay="500"/>
                                          </p:stCondLst>
                                        </p:cTn>
                                        <p:tgtEl>
                                          <p:spTgt spid="4"/>
                                        </p:tgtEl>
                                        <p:attrNameLst>
                                          <p:attrName>ppt_w</p:attrName>
                                        </p:attrNameLst>
                                      </p:cBhvr>
                                      <p:tavLst>
                                        <p:tav tm="0">
                                          <p:val>
                                            <p:strVal val="ppt_w"/>
                                          </p:val>
                                        </p:tav>
                                        <p:tav tm="100000">
                                          <p:val>
                                            <p:strVal val="ppt_w/.05"/>
                                          </p:val>
                                        </p:tav>
                                      </p:tavLst>
                                    </p:anim>
                                    <p:anim calcmode="lin" valueType="num">
                                      <p:cBhvr>
                                        <p:cTn id="49" dur="500" accel="50000">
                                          <p:stCondLst>
                                            <p:cond delay="500"/>
                                          </p:stCondLst>
                                        </p:cTn>
                                        <p:tgtEl>
                                          <p:spTgt spid="4"/>
                                        </p:tgtEl>
                                        <p:attrNameLst>
                                          <p:attrName>style.rotation</p:attrName>
                                        </p:attrNameLst>
                                      </p:cBhvr>
                                      <p:tavLst>
                                        <p:tav tm="0">
                                          <p:val>
                                            <p:fltVal val="0"/>
                                          </p:val>
                                        </p:tav>
                                        <p:tav tm="100000">
                                          <p:val>
                                            <p:fltVal val="-90"/>
                                          </p:val>
                                        </p:tav>
                                      </p:tavLst>
                                    </p:anim>
                                    <p:set>
                                      <p:cBhvr>
                                        <p:cTn id="5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831E4C-44EA-4316-A5AD-EDB000A05668}"/>
              </a:ext>
            </a:extLst>
          </p:cNvPr>
          <p:cNvSpPr/>
          <p:nvPr/>
        </p:nvSpPr>
        <p:spPr>
          <a:xfrm>
            <a:off x="3271628" y="177301"/>
            <a:ext cx="2600743" cy="646331"/>
          </a:xfrm>
          <a:prstGeom prst="rect">
            <a:avLst/>
          </a:prstGeom>
          <a:noFill/>
        </p:spPr>
        <p:txBody>
          <a:bodyPr wrap="square" rtlCol="0">
            <a:spAutoFit/>
          </a:bodyPr>
          <a:lstStyle/>
          <a:p>
            <a:pPr algn="ctr"/>
            <a:r>
              <a:rPr lang="en-US" sz="3600" b="1" dirty="0">
                <a:latin typeface="NikoshBAN" pitchFamily="2" charset="0"/>
                <a:cs typeface="NikoshBAN" pitchFamily="2" charset="0"/>
              </a:rPr>
              <a:t>শিক্ষক পরিচিতি</a:t>
            </a:r>
          </a:p>
        </p:txBody>
      </p:sp>
      <p:sp>
        <p:nvSpPr>
          <p:cNvPr id="16" name="Rectangle 15">
            <a:extLst>
              <a:ext uri="{FF2B5EF4-FFF2-40B4-BE49-F238E27FC236}">
                <a16:creationId xmlns:a16="http://schemas.microsoft.com/office/drawing/2014/main" id="{00FF2E31-AC25-422E-B404-98D920DED58E}"/>
              </a:ext>
            </a:extLst>
          </p:cNvPr>
          <p:cNvSpPr/>
          <p:nvPr/>
        </p:nvSpPr>
        <p:spPr>
          <a:xfrm>
            <a:off x="2857083" y="3626528"/>
            <a:ext cx="3419526" cy="923330"/>
          </a:xfrm>
          <a:prstGeom prst="rect">
            <a:avLst/>
          </a:prstGeom>
          <a:noFill/>
        </p:spPr>
        <p:txBody>
          <a:bodyPr wrap="square" rtlCol="0">
            <a:spAutoFit/>
          </a:bodyPr>
          <a:lstStyle/>
          <a:p>
            <a:pPr algn="ctr"/>
            <a:r>
              <a:rPr lang="en-US" sz="5400" b="1" dirty="0">
                <a:latin typeface="NikoshBAN" pitchFamily="2" charset="0"/>
                <a:cs typeface="NikoshBAN" pitchFamily="2" charset="0"/>
              </a:rPr>
              <a:t>নার্গিস সুলতানা</a:t>
            </a:r>
          </a:p>
        </p:txBody>
      </p:sp>
      <p:sp>
        <p:nvSpPr>
          <p:cNvPr id="18" name="Rectangle 17">
            <a:extLst>
              <a:ext uri="{FF2B5EF4-FFF2-40B4-BE49-F238E27FC236}">
                <a16:creationId xmlns:a16="http://schemas.microsoft.com/office/drawing/2014/main" id="{7323609D-6213-4356-853B-62AAAE8A991A}"/>
              </a:ext>
            </a:extLst>
          </p:cNvPr>
          <p:cNvSpPr/>
          <p:nvPr/>
        </p:nvSpPr>
        <p:spPr>
          <a:xfrm>
            <a:off x="1830488" y="4588290"/>
            <a:ext cx="5472714" cy="707886"/>
          </a:xfrm>
          <a:prstGeom prst="rect">
            <a:avLst/>
          </a:prstGeom>
          <a:noFill/>
        </p:spPr>
        <p:txBody>
          <a:bodyPr wrap="square" rtlCol="0">
            <a:spAutoFit/>
          </a:bodyPr>
          <a:lstStyle/>
          <a:p>
            <a:pPr algn="ctr"/>
            <a:r>
              <a:rPr lang="en-US" sz="4000" b="1" dirty="0">
                <a:latin typeface="NikoshBAN" pitchFamily="2" charset="0"/>
                <a:cs typeface="NikoshBAN" pitchFamily="2" charset="0"/>
              </a:rPr>
              <a:t>সিনিঃ সহকারী শিক্ষক (আই,সি,টি</a:t>
            </a:r>
            <a:r>
              <a:rPr lang="en-US" sz="2400" b="1" dirty="0">
                <a:latin typeface="NikoshBAN" pitchFamily="2" charset="0"/>
                <a:cs typeface="NikoshBAN" pitchFamily="2" charset="0"/>
              </a:rPr>
              <a:t>)</a:t>
            </a:r>
          </a:p>
        </p:txBody>
      </p:sp>
      <p:sp>
        <p:nvSpPr>
          <p:cNvPr id="19" name="Rectangle 18">
            <a:extLst>
              <a:ext uri="{FF2B5EF4-FFF2-40B4-BE49-F238E27FC236}">
                <a16:creationId xmlns:a16="http://schemas.microsoft.com/office/drawing/2014/main" id="{760B11DE-2029-425D-9143-13AA2C7859B1}"/>
              </a:ext>
            </a:extLst>
          </p:cNvPr>
          <p:cNvSpPr/>
          <p:nvPr/>
        </p:nvSpPr>
        <p:spPr>
          <a:xfrm>
            <a:off x="1830488" y="5486400"/>
            <a:ext cx="5472714" cy="1077218"/>
          </a:xfrm>
          <a:prstGeom prst="rect">
            <a:avLst/>
          </a:prstGeom>
          <a:noFill/>
        </p:spPr>
        <p:txBody>
          <a:bodyPr wrap="square" rtlCol="0">
            <a:spAutoFit/>
          </a:bodyPr>
          <a:lstStyle/>
          <a:p>
            <a:pPr algn="ctr"/>
            <a:r>
              <a:rPr lang="en-US" sz="3200" b="1" dirty="0">
                <a:latin typeface="NikoshBAN" pitchFamily="2" charset="0"/>
                <a:cs typeface="NikoshBAN" pitchFamily="2" charset="0"/>
              </a:rPr>
              <a:t>শাহাবাদ মাজিদীয়া মহিলা দাখিল মাদ্রাসা,</a:t>
            </a:r>
          </a:p>
          <a:p>
            <a:pPr algn="ctr"/>
            <a:r>
              <a:rPr lang="en-US" sz="3200" b="1" dirty="0">
                <a:latin typeface="NikoshBAN" pitchFamily="2" charset="0"/>
                <a:cs typeface="NikoshBAN" pitchFamily="2" charset="0"/>
              </a:rPr>
              <a:t>নড়াইল।</a:t>
            </a:r>
          </a:p>
        </p:txBody>
      </p:sp>
      <p:pic>
        <p:nvPicPr>
          <p:cNvPr id="12" name="Picture 11">
            <a:extLst>
              <a:ext uri="{FF2B5EF4-FFF2-40B4-BE49-F238E27FC236}">
                <a16:creationId xmlns:a16="http://schemas.microsoft.com/office/drawing/2014/main" id="{1E16A2B3-DD6C-45DC-8F27-E92BFE9A9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559" y="1113592"/>
            <a:ext cx="2924878" cy="2462490"/>
          </a:xfrm>
          <a:prstGeom prst="roundRect">
            <a:avLst>
              <a:gd name="adj" fmla="val 37628"/>
            </a:avLst>
          </a:prstGeom>
        </p:spPr>
      </p:pic>
    </p:spTree>
    <p:extLst>
      <p:ext uri="{BB962C8B-B14F-4D97-AF65-F5344CB8AC3E}">
        <p14:creationId xmlns:p14="http://schemas.microsoft.com/office/powerpoint/2010/main" val="222394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anim calcmode="lin" valueType="num">
                                      <p:cBhvr>
                                        <p:cTn id="8" dur="5000" fill="hold"/>
                                        <p:tgtEl>
                                          <p:spTgt spid="8"/>
                                        </p:tgtEl>
                                        <p:attrNameLst>
                                          <p:attrName>style.rotation</p:attrName>
                                        </p:attrNameLst>
                                      </p:cBhvr>
                                      <p:tavLst>
                                        <p:tav tm="0">
                                          <p:val>
                                            <p:fltVal val="720"/>
                                          </p:val>
                                        </p:tav>
                                        <p:tav tm="100000">
                                          <p:val>
                                            <p:fltVal val="0"/>
                                          </p:val>
                                        </p:tav>
                                      </p:tavLst>
                                    </p:anim>
                                    <p:anim calcmode="lin" valueType="num">
                                      <p:cBhvr>
                                        <p:cTn id="9" dur="5000" fill="hold"/>
                                        <p:tgtEl>
                                          <p:spTgt spid="8"/>
                                        </p:tgtEl>
                                        <p:attrNameLst>
                                          <p:attrName>ppt_h</p:attrName>
                                        </p:attrNameLst>
                                      </p:cBhvr>
                                      <p:tavLst>
                                        <p:tav tm="0">
                                          <p:val>
                                            <p:fltVal val="0"/>
                                          </p:val>
                                        </p:tav>
                                        <p:tav tm="100000">
                                          <p:val>
                                            <p:strVal val="#ppt_h"/>
                                          </p:val>
                                        </p:tav>
                                      </p:tavLst>
                                    </p:anim>
                                    <p:anim calcmode="lin" valueType="num">
                                      <p:cBhvr>
                                        <p:cTn id="10" dur="50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0"/>
                                        <p:tgtEl>
                                          <p:spTgt spid="16"/>
                                        </p:tgtEl>
                                      </p:cBhvr>
                                    </p:animEffect>
                                    <p:anim calcmode="lin" valueType="num">
                                      <p:cBhvr>
                                        <p:cTn id="14" dur="5000" fill="hold"/>
                                        <p:tgtEl>
                                          <p:spTgt spid="16"/>
                                        </p:tgtEl>
                                        <p:attrNameLst>
                                          <p:attrName>style.rotation</p:attrName>
                                        </p:attrNameLst>
                                      </p:cBhvr>
                                      <p:tavLst>
                                        <p:tav tm="0">
                                          <p:val>
                                            <p:fltVal val="720"/>
                                          </p:val>
                                        </p:tav>
                                        <p:tav tm="100000">
                                          <p:val>
                                            <p:fltVal val="0"/>
                                          </p:val>
                                        </p:tav>
                                      </p:tavLst>
                                    </p:anim>
                                    <p:anim calcmode="lin" valueType="num">
                                      <p:cBhvr>
                                        <p:cTn id="15" dur="5000" fill="hold"/>
                                        <p:tgtEl>
                                          <p:spTgt spid="16"/>
                                        </p:tgtEl>
                                        <p:attrNameLst>
                                          <p:attrName>ppt_h</p:attrName>
                                        </p:attrNameLst>
                                      </p:cBhvr>
                                      <p:tavLst>
                                        <p:tav tm="0">
                                          <p:val>
                                            <p:fltVal val="0"/>
                                          </p:val>
                                        </p:tav>
                                        <p:tav tm="100000">
                                          <p:val>
                                            <p:strVal val="#ppt_h"/>
                                          </p:val>
                                        </p:tav>
                                      </p:tavLst>
                                    </p:anim>
                                    <p:anim calcmode="lin" valueType="num">
                                      <p:cBhvr>
                                        <p:cTn id="16" dur="5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15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0" fill="hold"/>
                                        <p:tgtEl>
                                          <p:spTgt spid="12"/>
                                        </p:tgtEl>
                                        <p:attrNameLst>
                                          <p:attrName>ppt_w</p:attrName>
                                        </p:attrNameLst>
                                      </p:cBhvr>
                                      <p:tavLst>
                                        <p:tav tm="0">
                                          <p:val>
                                            <p:fltVal val="0"/>
                                          </p:val>
                                        </p:tav>
                                        <p:tav tm="100000">
                                          <p:val>
                                            <p:strVal val="#ppt_w"/>
                                          </p:val>
                                        </p:tav>
                                      </p:tavLst>
                                    </p:anim>
                                    <p:anim calcmode="lin" valueType="num">
                                      <p:cBhvr>
                                        <p:cTn id="22" dur="5000" fill="hold"/>
                                        <p:tgtEl>
                                          <p:spTgt spid="12"/>
                                        </p:tgtEl>
                                        <p:attrNameLst>
                                          <p:attrName>ppt_h</p:attrName>
                                        </p:attrNameLst>
                                      </p:cBhvr>
                                      <p:tavLst>
                                        <p:tav tm="0">
                                          <p:val>
                                            <p:fltVal val="0"/>
                                          </p:val>
                                        </p:tav>
                                        <p:tav tm="100000">
                                          <p:val>
                                            <p:strVal val="#ppt_h"/>
                                          </p:val>
                                        </p:tav>
                                      </p:tavLst>
                                    </p:anim>
                                    <p:animEffect transition="in" filter="fade">
                                      <p:cBhvr>
                                        <p:cTn id="23" dur="5000"/>
                                        <p:tgtEl>
                                          <p:spTgt spid="12"/>
                                        </p:tgtEl>
                                      </p:cBhvr>
                                    </p:animEffect>
                                  </p:childTnLst>
                                </p:cTn>
                              </p:par>
                              <p:par>
                                <p:cTn id="24" presetID="35" presetClass="entr" presetSubtype="0" fill="hold" grpId="0" nodeType="withEffect">
                                  <p:stCondLst>
                                    <p:cond delay="20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0"/>
                                        <p:tgtEl>
                                          <p:spTgt spid="18"/>
                                        </p:tgtEl>
                                      </p:cBhvr>
                                    </p:animEffect>
                                    <p:anim calcmode="lin" valueType="num">
                                      <p:cBhvr>
                                        <p:cTn id="27" dur="5000" fill="hold"/>
                                        <p:tgtEl>
                                          <p:spTgt spid="18"/>
                                        </p:tgtEl>
                                        <p:attrNameLst>
                                          <p:attrName>style.rotation</p:attrName>
                                        </p:attrNameLst>
                                      </p:cBhvr>
                                      <p:tavLst>
                                        <p:tav tm="0">
                                          <p:val>
                                            <p:fltVal val="720"/>
                                          </p:val>
                                        </p:tav>
                                        <p:tav tm="100000">
                                          <p:val>
                                            <p:fltVal val="0"/>
                                          </p:val>
                                        </p:tav>
                                      </p:tavLst>
                                    </p:anim>
                                    <p:anim calcmode="lin" valueType="num">
                                      <p:cBhvr>
                                        <p:cTn id="28" dur="5000" fill="hold"/>
                                        <p:tgtEl>
                                          <p:spTgt spid="18"/>
                                        </p:tgtEl>
                                        <p:attrNameLst>
                                          <p:attrName>ppt_h</p:attrName>
                                        </p:attrNameLst>
                                      </p:cBhvr>
                                      <p:tavLst>
                                        <p:tav tm="0">
                                          <p:val>
                                            <p:fltVal val="0"/>
                                          </p:val>
                                        </p:tav>
                                        <p:tav tm="100000">
                                          <p:val>
                                            <p:strVal val="#ppt_h"/>
                                          </p:val>
                                        </p:tav>
                                      </p:tavLst>
                                    </p:anim>
                                    <p:anim calcmode="lin" valueType="num">
                                      <p:cBhvr>
                                        <p:cTn id="29" dur="5000" fill="hold"/>
                                        <p:tgtEl>
                                          <p:spTgt spid="18"/>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30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0"/>
                                        <p:tgtEl>
                                          <p:spTgt spid="19"/>
                                        </p:tgtEl>
                                      </p:cBhvr>
                                    </p:animEffect>
                                    <p:anim calcmode="lin" valueType="num">
                                      <p:cBhvr>
                                        <p:cTn id="33" dur="5000" fill="hold"/>
                                        <p:tgtEl>
                                          <p:spTgt spid="19"/>
                                        </p:tgtEl>
                                        <p:attrNameLst>
                                          <p:attrName>style.rotation</p:attrName>
                                        </p:attrNameLst>
                                      </p:cBhvr>
                                      <p:tavLst>
                                        <p:tav tm="0">
                                          <p:val>
                                            <p:fltVal val="720"/>
                                          </p:val>
                                        </p:tav>
                                        <p:tav tm="100000">
                                          <p:val>
                                            <p:fltVal val="0"/>
                                          </p:val>
                                        </p:tav>
                                      </p:tavLst>
                                    </p:anim>
                                    <p:anim calcmode="lin" valueType="num">
                                      <p:cBhvr>
                                        <p:cTn id="34" dur="5000" fill="hold"/>
                                        <p:tgtEl>
                                          <p:spTgt spid="19"/>
                                        </p:tgtEl>
                                        <p:attrNameLst>
                                          <p:attrName>ppt_h</p:attrName>
                                        </p:attrNameLst>
                                      </p:cBhvr>
                                      <p:tavLst>
                                        <p:tav tm="0">
                                          <p:val>
                                            <p:fltVal val="0"/>
                                          </p:val>
                                        </p:tav>
                                        <p:tav tm="100000">
                                          <p:val>
                                            <p:strVal val="#ppt_h"/>
                                          </p:val>
                                        </p:tav>
                                      </p:tavLst>
                                    </p:anim>
                                    <p:anim calcmode="lin" valueType="num">
                                      <p:cBhvr>
                                        <p:cTn id="35" dur="5000" fill="hold"/>
                                        <p:tgtEl>
                                          <p:spTgt spid="19"/>
                                        </p:tgtEl>
                                        <p:attrNameLst>
                                          <p:attrName>ppt_w</p:attrName>
                                        </p:attrNameLst>
                                      </p:cBhvr>
                                      <p:tavLst>
                                        <p:tav tm="0">
                                          <p:val>
                                            <p:fltVal val="0"/>
                                          </p:val>
                                        </p:tav>
                                        <p:tav tm="100000">
                                          <p:val>
                                            <p:strVal val="#ppt_w"/>
                                          </p:val>
                                        </p:tav>
                                      </p:tavLst>
                                    </p:anim>
                                  </p:childTnLst>
                                </p:cTn>
                              </p:par>
                            </p:childTnLst>
                          </p:cTn>
                        </p:par>
                        <p:par>
                          <p:cTn id="36" fill="hold">
                            <p:stCondLst>
                              <p:cond delay="8000"/>
                            </p:stCondLst>
                            <p:childTnLst>
                              <p:par>
                                <p:cTn id="37" presetID="28" presetClass="exit" presetSubtype="0" fill="hold" grpId="1" nodeType="afterEffect">
                                  <p:stCondLst>
                                    <p:cond delay="0"/>
                                  </p:stCondLst>
                                  <p:childTnLst>
                                    <p:anim calcmode="lin" valueType="num">
                                      <p:cBhvr>
                                        <p:cTn id="38" dur="15000"/>
                                        <p:tgtEl>
                                          <p:spTgt spid="8"/>
                                        </p:tgtEl>
                                        <p:attrNameLst>
                                          <p:attrName>ppt_x</p:attrName>
                                        </p:attrNameLst>
                                      </p:cBhvr>
                                      <p:tavLst>
                                        <p:tav tm="0">
                                          <p:val>
                                            <p:strVal val="ppt_x"/>
                                          </p:val>
                                        </p:tav>
                                        <p:tav tm="100000">
                                          <p:val>
                                            <p:strVal val="ppt_x"/>
                                          </p:val>
                                        </p:tav>
                                      </p:tavLst>
                                    </p:anim>
                                    <p:anim calcmode="lin" valueType="num">
                                      <p:cBhvr>
                                        <p:cTn id="39" dur="15000"/>
                                        <p:tgtEl>
                                          <p:spTgt spid="8"/>
                                        </p:tgtEl>
                                        <p:attrNameLst>
                                          <p:attrName>ppt_y</p:attrName>
                                        </p:attrNameLst>
                                      </p:cBhvr>
                                      <p:tavLst>
                                        <p:tav tm="0">
                                          <p:val>
                                            <p:strVal val="ppt_y-1"/>
                                          </p:val>
                                        </p:tav>
                                        <p:tav tm="100000">
                                          <p:val>
                                            <p:strVal val="ppt_y+1"/>
                                          </p:val>
                                        </p:tav>
                                      </p:tavLst>
                                    </p:anim>
                                    <p:set>
                                      <p:cBhvr>
                                        <p:cTn id="40" dur="1" fill="hold">
                                          <p:stCondLst>
                                            <p:cond delay="14999"/>
                                          </p:stCondLst>
                                        </p:cTn>
                                        <p:tgtEl>
                                          <p:spTgt spid="8"/>
                                        </p:tgtEl>
                                        <p:attrNameLst>
                                          <p:attrName>style.visibility</p:attrName>
                                        </p:attrNameLst>
                                      </p:cBhvr>
                                      <p:to>
                                        <p:strVal val="hidden"/>
                                      </p:to>
                                    </p:set>
                                  </p:childTnLst>
                                </p:cTn>
                              </p:par>
                              <p:par>
                                <p:cTn id="41" presetID="28" presetClass="exit" presetSubtype="0" fill="hold" grpId="1" nodeType="withEffect">
                                  <p:stCondLst>
                                    <p:cond delay="0"/>
                                  </p:stCondLst>
                                  <p:childTnLst>
                                    <p:anim calcmode="lin" valueType="num">
                                      <p:cBhvr>
                                        <p:cTn id="42" dur="15000"/>
                                        <p:tgtEl>
                                          <p:spTgt spid="16"/>
                                        </p:tgtEl>
                                        <p:attrNameLst>
                                          <p:attrName>ppt_x</p:attrName>
                                        </p:attrNameLst>
                                      </p:cBhvr>
                                      <p:tavLst>
                                        <p:tav tm="0">
                                          <p:val>
                                            <p:strVal val="ppt_x"/>
                                          </p:val>
                                        </p:tav>
                                        <p:tav tm="100000">
                                          <p:val>
                                            <p:strVal val="ppt_x"/>
                                          </p:val>
                                        </p:tav>
                                      </p:tavLst>
                                    </p:anim>
                                    <p:anim calcmode="lin" valueType="num">
                                      <p:cBhvr>
                                        <p:cTn id="43" dur="15000"/>
                                        <p:tgtEl>
                                          <p:spTgt spid="16"/>
                                        </p:tgtEl>
                                        <p:attrNameLst>
                                          <p:attrName>ppt_y</p:attrName>
                                        </p:attrNameLst>
                                      </p:cBhvr>
                                      <p:tavLst>
                                        <p:tav tm="0">
                                          <p:val>
                                            <p:strVal val="ppt_y-1"/>
                                          </p:val>
                                        </p:tav>
                                        <p:tav tm="100000">
                                          <p:val>
                                            <p:strVal val="ppt_y+1"/>
                                          </p:val>
                                        </p:tav>
                                      </p:tavLst>
                                    </p:anim>
                                    <p:set>
                                      <p:cBhvr>
                                        <p:cTn id="44" dur="1" fill="hold">
                                          <p:stCondLst>
                                            <p:cond delay="14999"/>
                                          </p:stCondLst>
                                        </p:cTn>
                                        <p:tgtEl>
                                          <p:spTgt spid="16"/>
                                        </p:tgtEl>
                                        <p:attrNameLst>
                                          <p:attrName>style.visibility</p:attrName>
                                        </p:attrNameLst>
                                      </p:cBhvr>
                                      <p:to>
                                        <p:strVal val="hidden"/>
                                      </p:to>
                                    </p:set>
                                  </p:childTnLst>
                                </p:cTn>
                              </p:par>
                              <p:par>
                                <p:cTn id="45" presetID="28" presetClass="exit" presetSubtype="0" fill="hold" nodeType="withEffect">
                                  <p:stCondLst>
                                    <p:cond delay="0"/>
                                  </p:stCondLst>
                                  <p:childTnLst>
                                    <p:anim calcmode="lin" valueType="num">
                                      <p:cBhvr>
                                        <p:cTn id="46" dur="15000"/>
                                        <p:tgtEl>
                                          <p:spTgt spid="12"/>
                                        </p:tgtEl>
                                        <p:attrNameLst>
                                          <p:attrName>ppt_x</p:attrName>
                                        </p:attrNameLst>
                                      </p:cBhvr>
                                      <p:tavLst>
                                        <p:tav tm="0">
                                          <p:val>
                                            <p:strVal val="ppt_x"/>
                                          </p:val>
                                        </p:tav>
                                        <p:tav tm="100000">
                                          <p:val>
                                            <p:strVal val="ppt_x"/>
                                          </p:val>
                                        </p:tav>
                                      </p:tavLst>
                                    </p:anim>
                                    <p:anim calcmode="lin" valueType="num">
                                      <p:cBhvr>
                                        <p:cTn id="47" dur="15000"/>
                                        <p:tgtEl>
                                          <p:spTgt spid="12"/>
                                        </p:tgtEl>
                                        <p:attrNameLst>
                                          <p:attrName>ppt_y</p:attrName>
                                        </p:attrNameLst>
                                      </p:cBhvr>
                                      <p:tavLst>
                                        <p:tav tm="0">
                                          <p:val>
                                            <p:strVal val="ppt_y-1"/>
                                          </p:val>
                                        </p:tav>
                                        <p:tav tm="100000">
                                          <p:val>
                                            <p:strVal val="ppt_y+1"/>
                                          </p:val>
                                        </p:tav>
                                      </p:tavLst>
                                    </p:anim>
                                    <p:set>
                                      <p:cBhvr>
                                        <p:cTn id="48" dur="1" fill="hold">
                                          <p:stCondLst>
                                            <p:cond delay="14999"/>
                                          </p:stCondLst>
                                        </p:cTn>
                                        <p:tgtEl>
                                          <p:spTgt spid="12"/>
                                        </p:tgtEl>
                                        <p:attrNameLst>
                                          <p:attrName>style.visibility</p:attrName>
                                        </p:attrNameLst>
                                      </p:cBhvr>
                                      <p:to>
                                        <p:strVal val="hidden"/>
                                      </p:to>
                                    </p:set>
                                  </p:childTnLst>
                                </p:cTn>
                              </p:par>
                              <p:par>
                                <p:cTn id="49" presetID="28" presetClass="exit" presetSubtype="0" fill="hold" grpId="1" nodeType="withEffect">
                                  <p:stCondLst>
                                    <p:cond delay="0"/>
                                  </p:stCondLst>
                                  <p:childTnLst>
                                    <p:anim calcmode="lin" valueType="num">
                                      <p:cBhvr>
                                        <p:cTn id="50" dur="15000"/>
                                        <p:tgtEl>
                                          <p:spTgt spid="18"/>
                                        </p:tgtEl>
                                        <p:attrNameLst>
                                          <p:attrName>ppt_x</p:attrName>
                                        </p:attrNameLst>
                                      </p:cBhvr>
                                      <p:tavLst>
                                        <p:tav tm="0">
                                          <p:val>
                                            <p:strVal val="ppt_x"/>
                                          </p:val>
                                        </p:tav>
                                        <p:tav tm="100000">
                                          <p:val>
                                            <p:strVal val="ppt_x"/>
                                          </p:val>
                                        </p:tav>
                                      </p:tavLst>
                                    </p:anim>
                                    <p:anim calcmode="lin" valueType="num">
                                      <p:cBhvr>
                                        <p:cTn id="51" dur="15000"/>
                                        <p:tgtEl>
                                          <p:spTgt spid="18"/>
                                        </p:tgtEl>
                                        <p:attrNameLst>
                                          <p:attrName>ppt_y</p:attrName>
                                        </p:attrNameLst>
                                      </p:cBhvr>
                                      <p:tavLst>
                                        <p:tav tm="0">
                                          <p:val>
                                            <p:strVal val="ppt_y-1"/>
                                          </p:val>
                                        </p:tav>
                                        <p:tav tm="100000">
                                          <p:val>
                                            <p:strVal val="ppt_y+1"/>
                                          </p:val>
                                        </p:tav>
                                      </p:tavLst>
                                    </p:anim>
                                    <p:set>
                                      <p:cBhvr>
                                        <p:cTn id="52" dur="1" fill="hold">
                                          <p:stCondLst>
                                            <p:cond delay="14999"/>
                                          </p:stCondLst>
                                        </p:cTn>
                                        <p:tgtEl>
                                          <p:spTgt spid="18"/>
                                        </p:tgtEl>
                                        <p:attrNameLst>
                                          <p:attrName>style.visibility</p:attrName>
                                        </p:attrNameLst>
                                      </p:cBhvr>
                                      <p:to>
                                        <p:strVal val="hidden"/>
                                      </p:to>
                                    </p:set>
                                  </p:childTnLst>
                                </p:cTn>
                              </p:par>
                              <p:par>
                                <p:cTn id="53" presetID="28" presetClass="exit" presetSubtype="0" fill="hold" grpId="1" nodeType="withEffect">
                                  <p:stCondLst>
                                    <p:cond delay="0"/>
                                  </p:stCondLst>
                                  <p:childTnLst>
                                    <p:anim calcmode="lin" valueType="num">
                                      <p:cBhvr>
                                        <p:cTn id="54" dur="15000"/>
                                        <p:tgtEl>
                                          <p:spTgt spid="19"/>
                                        </p:tgtEl>
                                        <p:attrNameLst>
                                          <p:attrName>ppt_x</p:attrName>
                                        </p:attrNameLst>
                                      </p:cBhvr>
                                      <p:tavLst>
                                        <p:tav tm="0">
                                          <p:val>
                                            <p:strVal val="ppt_x"/>
                                          </p:val>
                                        </p:tav>
                                        <p:tav tm="100000">
                                          <p:val>
                                            <p:strVal val="ppt_x"/>
                                          </p:val>
                                        </p:tav>
                                      </p:tavLst>
                                    </p:anim>
                                    <p:anim calcmode="lin" valueType="num">
                                      <p:cBhvr>
                                        <p:cTn id="55" dur="15000"/>
                                        <p:tgtEl>
                                          <p:spTgt spid="19"/>
                                        </p:tgtEl>
                                        <p:attrNameLst>
                                          <p:attrName>ppt_y</p:attrName>
                                        </p:attrNameLst>
                                      </p:cBhvr>
                                      <p:tavLst>
                                        <p:tav tm="0">
                                          <p:val>
                                            <p:strVal val="ppt_y-1"/>
                                          </p:val>
                                        </p:tav>
                                        <p:tav tm="100000">
                                          <p:val>
                                            <p:strVal val="ppt_y+1"/>
                                          </p:val>
                                        </p:tav>
                                      </p:tavLst>
                                    </p:anim>
                                    <p:set>
                                      <p:cBhvr>
                                        <p:cTn id="56" dur="1" fill="hold">
                                          <p:stCondLst>
                                            <p:cond delay="14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6" grpId="0"/>
      <p:bldP spid="16" grpId="1"/>
      <p:bldP spid="18" grpId="0"/>
      <p:bldP spid="18" grpId="1"/>
      <p:bldP spid="19" grpId="0"/>
      <p:bldP spid="19"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46987662"/>
              </p:ext>
            </p:extLst>
          </p:nvPr>
        </p:nvGraphicFramePr>
        <p:xfrm>
          <a:off x="609600" y="533400"/>
          <a:ext cx="7924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C48D4510-C8A3-4499-9ACE-50B948B23FDC}"/>
                                            </p:graphicEl>
                                          </p:spTgt>
                                        </p:tgtEl>
                                        <p:attrNameLst>
                                          <p:attrName>style.visibility</p:attrName>
                                        </p:attrNameLst>
                                      </p:cBhvr>
                                      <p:to>
                                        <p:strVal val="visible"/>
                                      </p:to>
                                    </p:set>
                                    <p:animEffect transition="in" filter="fade">
                                      <p:cBhvr>
                                        <p:cTn id="7" dur="2000"/>
                                        <p:tgtEl>
                                          <p:spTgt spid="2">
                                            <p:graphicEl>
                                              <a:dgm id="{C48D4510-C8A3-4499-9ACE-50B948B23FD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F3BE6BC3-0FD5-4C50-BBE2-32537CCA587E}"/>
                                            </p:graphicEl>
                                          </p:spTgt>
                                        </p:tgtEl>
                                        <p:attrNameLst>
                                          <p:attrName>style.visibility</p:attrName>
                                        </p:attrNameLst>
                                      </p:cBhvr>
                                      <p:to>
                                        <p:strVal val="visible"/>
                                      </p:to>
                                    </p:set>
                                    <p:animEffect transition="in" filter="fade">
                                      <p:cBhvr>
                                        <p:cTn id="12" dur="2000"/>
                                        <p:tgtEl>
                                          <p:spTgt spid="2">
                                            <p:graphicEl>
                                              <a:dgm id="{F3BE6BC3-0FD5-4C50-BBE2-32537CCA587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70C7336F-61D4-4D76-BD80-12EB1D463B72}"/>
                                            </p:graphicEl>
                                          </p:spTgt>
                                        </p:tgtEl>
                                        <p:attrNameLst>
                                          <p:attrName>style.visibility</p:attrName>
                                        </p:attrNameLst>
                                      </p:cBhvr>
                                      <p:to>
                                        <p:strVal val="visible"/>
                                      </p:to>
                                    </p:set>
                                    <p:animEffect transition="in" filter="fade">
                                      <p:cBhvr>
                                        <p:cTn id="15" dur="2000"/>
                                        <p:tgtEl>
                                          <p:spTgt spid="2">
                                            <p:graphicEl>
                                              <a:dgm id="{70C7336F-61D4-4D76-BD80-12EB1D463B7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00593C9E-F365-4DEF-B6DA-110112EC372C}"/>
                                            </p:graphicEl>
                                          </p:spTgt>
                                        </p:tgtEl>
                                        <p:attrNameLst>
                                          <p:attrName>style.visibility</p:attrName>
                                        </p:attrNameLst>
                                      </p:cBhvr>
                                      <p:to>
                                        <p:strVal val="visible"/>
                                      </p:to>
                                    </p:set>
                                    <p:animEffect transition="in" filter="fade">
                                      <p:cBhvr>
                                        <p:cTn id="20" dur="2000"/>
                                        <p:tgtEl>
                                          <p:spTgt spid="2">
                                            <p:graphicEl>
                                              <a:dgm id="{00593C9E-F365-4DEF-B6DA-110112EC372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3F83D332-C1D5-4F72-9861-1FAE14FB022C}"/>
                                            </p:graphicEl>
                                          </p:spTgt>
                                        </p:tgtEl>
                                        <p:attrNameLst>
                                          <p:attrName>style.visibility</p:attrName>
                                        </p:attrNameLst>
                                      </p:cBhvr>
                                      <p:to>
                                        <p:strVal val="visible"/>
                                      </p:to>
                                    </p:set>
                                    <p:animEffect transition="in" filter="fade">
                                      <p:cBhvr>
                                        <p:cTn id="23" dur="2000"/>
                                        <p:tgtEl>
                                          <p:spTgt spid="2">
                                            <p:graphicEl>
                                              <a:dgm id="{3F83D332-C1D5-4F72-9861-1FAE14FB022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E8EC3A1A-3B35-49D1-AABA-746D1F221636}"/>
                                            </p:graphicEl>
                                          </p:spTgt>
                                        </p:tgtEl>
                                        <p:attrNameLst>
                                          <p:attrName>style.visibility</p:attrName>
                                        </p:attrNameLst>
                                      </p:cBhvr>
                                      <p:to>
                                        <p:strVal val="visible"/>
                                      </p:to>
                                    </p:set>
                                    <p:animEffect transition="in" filter="fade">
                                      <p:cBhvr>
                                        <p:cTn id="28" dur="2000"/>
                                        <p:tgtEl>
                                          <p:spTgt spid="2">
                                            <p:graphicEl>
                                              <a:dgm id="{E8EC3A1A-3B35-49D1-AABA-746D1F22163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42320007-BD56-41FD-8F75-48BF85BA8E63}"/>
                                            </p:graphicEl>
                                          </p:spTgt>
                                        </p:tgtEl>
                                        <p:attrNameLst>
                                          <p:attrName>style.visibility</p:attrName>
                                        </p:attrNameLst>
                                      </p:cBhvr>
                                      <p:to>
                                        <p:strVal val="visible"/>
                                      </p:to>
                                    </p:set>
                                    <p:animEffect transition="in" filter="fade">
                                      <p:cBhvr>
                                        <p:cTn id="31" dur="2000"/>
                                        <p:tgtEl>
                                          <p:spTgt spid="2">
                                            <p:graphicEl>
                                              <a:dgm id="{42320007-BD56-41FD-8F75-48BF85BA8E6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26FA5DC7-33C1-49BD-8FCA-12F28F6B7126}"/>
                                            </p:graphicEl>
                                          </p:spTgt>
                                        </p:tgtEl>
                                        <p:attrNameLst>
                                          <p:attrName>style.visibility</p:attrName>
                                        </p:attrNameLst>
                                      </p:cBhvr>
                                      <p:to>
                                        <p:strVal val="visible"/>
                                      </p:to>
                                    </p:set>
                                    <p:animEffect transition="in" filter="fade">
                                      <p:cBhvr>
                                        <p:cTn id="36" dur="2000"/>
                                        <p:tgtEl>
                                          <p:spTgt spid="2">
                                            <p:graphicEl>
                                              <a:dgm id="{26FA5DC7-33C1-49BD-8FCA-12F28F6B712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8101C70D-14E5-4D93-9717-390D80D3F85A}"/>
                                            </p:graphicEl>
                                          </p:spTgt>
                                        </p:tgtEl>
                                        <p:attrNameLst>
                                          <p:attrName>style.visibility</p:attrName>
                                        </p:attrNameLst>
                                      </p:cBhvr>
                                      <p:to>
                                        <p:strVal val="visible"/>
                                      </p:to>
                                    </p:set>
                                    <p:animEffect transition="in" filter="fade">
                                      <p:cBhvr>
                                        <p:cTn id="39" dur="2000"/>
                                        <p:tgtEl>
                                          <p:spTgt spid="2">
                                            <p:graphicEl>
                                              <a:dgm id="{8101C70D-14E5-4D93-9717-390D80D3F85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7C41E375-9088-43B2-AF60-568987CE7736}"/>
                                            </p:graphicEl>
                                          </p:spTgt>
                                        </p:tgtEl>
                                        <p:attrNameLst>
                                          <p:attrName>style.visibility</p:attrName>
                                        </p:attrNameLst>
                                      </p:cBhvr>
                                      <p:to>
                                        <p:strVal val="visible"/>
                                      </p:to>
                                    </p:set>
                                    <p:animEffect transition="in" filter="fade">
                                      <p:cBhvr>
                                        <p:cTn id="44" dur="2000"/>
                                        <p:tgtEl>
                                          <p:spTgt spid="2">
                                            <p:graphicEl>
                                              <a:dgm id="{7C41E375-9088-43B2-AF60-568987CE7736}"/>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5D916646-9F53-4171-A667-B90AD3D386C8}"/>
                                            </p:graphicEl>
                                          </p:spTgt>
                                        </p:tgtEl>
                                        <p:attrNameLst>
                                          <p:attrName>style.visibility</p:attrName>
                                        </p:attrNameLst>
                                      </p:cBhvr>
                                      <p:to>
                                        <p:strVal val="visible"/>
                                      </p:to>
                                    </p:set>
                                    <p:animEffect transition="in" filter="fade">
                                      <p:cBhvr>
                                        <p:cTn id="47" dur="2000"/>
                                        <p:tgtEl>
                                          <p:spTgt spid="2">
                                            <p:graphicEl>
                                              <a:dgm id="{5D916646-9F53-4171-A667-B90AD3D386C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30" presetClass="exit" presetSubtype="0" fill="hold" grpId="1" nodeType="clickEffect">
                                  <p:stCondLst>
                                    <p:cond delay="0"/>
                                  </p:stCondLst>
                                  <p:childTnLst>
                                    <p:animEffect transition="out" filter="fade">
                                      <p:cBhvr>
                                        <p:cTn id="51" dur="800" accel="100000">
                                          <p:stCondLst>
                                            <p:cond delay="200"/>
                                          </p:stCondLst>
                                        </p:cTn>
                                        <p:tgtEl>
                                          <p:spTgt spid="2">
                                            <p:graphicEl>
                                              <a:dgm id="{C48D4510-C8A3-4499-9ACE-50B948B23FDC}"/>
                                            </p:graphicEl>
                                          </p:spTgt>
                                        </p:tgtEl>
                                      </p:cBhvr>
                                    </p:animEffect>
                                    <p:anim calcmode="lin" valueType="num">
                                      <p:cBhvr>
                                        <p:cTn id="52" dur="800" accel="100000">
                                          <p:stCondLst>
                                            <p:cond delay="200"/>
                                          </p:stCondLst>
                                        </p:cTn>
                                        <p:tgtEl>
                                          <p:spTgt spid="2">
                                            <p:graphicEl>
                                              <a:dgm id="{C48D4510-C8A3-4499-9ACE-50B948B23FDC}"/>
                                            </p:graphicEl>
                                          </p:spTgt>
                                        </p:tgtEl>
                                        <p:attrNameLst>
                                          <p:attrName>style.rotation</p:attrName>
                                        </p:attrNameLst>
                                      </p:cBhvr>
                                      <p:tavLst>
                                        <p:tav tm="0">
                                          <p:val>
                                            <p:fltVal val="0"/>
                                          </p:val>
                                        </p:tav>
                                        <p:tav tm="100000">
                                          <p:val>
                                            <p:fltVal val="-90"/>
                                          </p:val>
                                        </p:tav>
                                      </p:tavLst>
                                    </p:anim>
                                    <p:anim calcmode="lin" valueType="num">
                                      <p:cBhvr>
                                        <p:cTn id="53" dur="200" decel="100000"/>
                                        <p:tgtEl>
                                          <p:spTgt spid="2">
                                            <p:graphicEl>
                                              <a:dgm id="{C48D4510-C8A3-4499-9ACE-50B948B23FDC}"/>
                                            </p:graphicEl>
                                          </p:spTgt>
                                        </p:tgtEl>
                                        <p:attrNameLst>
                                          <p:attrName>ppt_x</p:attrName>
                                        </p:attrNameLst>
                                      </p:cBhvr>
                                      <p:tavLst>
                                        <p:tav tm="0">
                                          <p:val>
                                            <p:strVal val="ppt_x"/>
                                          </p:val>
                                        </p:tav>
                                        <p:tav tm="100000">
                                          <p:val>
                                            <p:strVal val="ppt_x-0.05"/>
                                          </p:val>
                                        </p:tav>
                                      </p:tavLst>
                                    </p:anim>
                                    <p:anim calcmode="lin" valueType="num">
                                      <p:cBhvr>
                                        <p:cTn id="54" dur="200" decel="100000"/>
                                        <p:tgtEl>
                                          <p:spTgt spid="2">
                                            <p:graphicEl>
                                              <a:dgm id="{C48D4510-C8A3-4499-9ACE-50B948B23FDC}"/>
                                            </p:graphicEl>
                                          </p:spTgt>
                                        </p:tgtEl>
                                        <p:attrNameLst>
                                          <p:attrName>ppt_y</p:attrName>
                                        </p:attrNameLst>
                                      </p:cBhvr>
                                      <p:tavLst>
                                        <p:tav tm="0">
                                          <p:val>
                                            <p:strVal val="ppt_y"/>
                                          </p:val>
                                        </p:tav>
                                        <p:tav tm="100000">
                                          <p:val>
                                            <p:strVal val="ppt_y+0.1"/>
                                          </p:val>
                                        </p:tav>
                                      </p:tavLst>
                                    </p:anim>
                                    <p:anim calcmode="lin" valueType="num">
                                      <p:cBhvr>
                                        <p:cTn id="55" dur="800" accel="100000">
                                          <p:stCondLst>
                                            <p:cond delay="200"/>
                                          </p:stCondLst>
                                        </p:cTn>
                                        <p:tgtEl>
                                          <p:spTgt spid="2">
                                            <p:graphicEl>
                                              <a:dgm id="{C48D4510-C8A3-4499-9ACE-50B948B23FDC}"/>
                                            </p:graphicEl>
                                          </p:spTgt>
                                        </p:tgtEl>
                                        <p:attrNameLst>
                                          <p:attrName>ppt_x</p:attrName>
                                        </p:attrNameLst>
                                      </p:cBhvr>
                                      <p:tavLst>
                                        <p:tav tm="0">
                                          <p:val>
                                            <p:strVal val="ppt_x"/>
                                          </p:val>
                                        </p:tav>
                                        <p:tav tm="100000">
                                          <p:val>
                                            <p:strVal val="ppt_x+0.4+0.05"/>
                                          </p:val>
                                        </p:tav>
                                      </p:tavLst>
                                    </p:anim>
                                    <p:anim calcmode="lin" valueType="num">
                                      <p:cBhvr>
                                        <p:cTn id="56" dur="800" accel="100000">
                                          <p:stCondLst>
                                            <p:cond delay="200"/>
                                          </p:stCondLst>
                                        </p:cTn>
                                        <p:tgtEl>
                                          <p:spTgt spid="2">
                                            <p:graphicEl>
                                              <a:dgm id="{C48D4510-C8A3-4499-9ACE-50B948B23FDC}"/>
                                            </p:graphicEl>
                                          </p:spTgt>
                                        </p:tgtEl>
                                        <p:attrNameLst>
                                          <p:attrName>ppt_y</p:attrName>
                                        </p:attrNameLst>
                                      </p:cBhvr>
                                      <p:tavLst>
                                        <p:tav tm="0">
                                          <p:val>
                                            <p:strVal val="ppt_y"/>
                                          </p:val>
                                        </p:tav>
                                        <p:tav tm="100000">
                                          <p:val>
                                            <p:strVal val="ppt_y-0.4-0.1"/>
                                          </p:val>
                                        </p:tav>
                                      </p:tavLst>
                                    </p:anim>
                                    <p:set>
                                      <p:cBhvr>
                                        <p:cTn id="57" dur="1" fill="hold">
                                          <p:stCondLst>
                                            <p:cond delay="999"/>
                                          </p:stCondLst>
                                        </p:cTn>
                                        <p:tgtEl>
                                          <p:spTgt spid="2">
                                            <p:graphicEl>
                                              <a:dgm id="{C48D4510-C8A3-4499-9ACE-50B948B23FDC}"/>
                                            </p:graphic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0" presetClass="exit" presetSubtype="0" fill="hold" grpId="1" nodeType="clickEffect">
                                  <p:stCondLst>
                                    <p:cond delay="0"/>
                                  </p:stCondLst>
                                  <p:childTnLst>
                                    <p:animEffect transition="out" filter="fade">
                                      <p:cBhvr>
                                        <p:cTn id="61" dur="800" accel="100000">
                                          <p:stCondLst>
                                            <p:cond delay="200"/>
                                          </p:stCondLst>
                                        </p:cTn>
                                        <p:tgtEl>
                                          <p:spTgt spid="2">
                                            <p:graphicEl>
                                              <a:dgm id="{F3BE6BC3-0FD5-4C50-BBE2-32537CCA587E}"/>
                                            </p:graphicEl>
                                          </p:spTgt>
                                        </p:tgtEl>
                                      </p:cBhvr>
                                    </p:animEffect>
                                    <p:anim calcmode="lin" valueType="num">
                                      <p:cBhvr>
                                        <p:cTn id="62" dur="800" accel="100000">
                                          <p:stCondLst>
                                            <p:cond delay="200"/>
                                          </p:stCondLst>
                                        </p:cTn>
                                        <p:tgtEl>
                                          <p:spTgt spid="2">
                                            <p:graphicEl>
                                              <a:dgm id="{F3BE6BC3-0FD5-4C50-BBE2-32537CCA587E}"/>
                                            </p:graphicEl>
                                          </p:spTgt>
                                        </p:tgtEl>
                                        <p:attrNameLst>
                                          <p:attrName>style.rotation</p:attrName>
                                        </p:attrNameLst>
                                      </p:cBhvr>
                                      <p:tavLst>
                                        <p:tav tm="0">
                                          <p:val>
                                            <p:fltVal val="0"/>
                                          </p:val>
                                        </p:tav>
                                        <p:tav tm="100000">
                                          <p:val>
                                            <p:fltVal val="-90"/>
                                          </p:val>
                                        </p:tav>
                                      </p:tavLst>
                                    </p:anim>
                                    <p:anim calcmode="lin" valueType="num">
                                      <p:cBhvr>
                                        <p:cTn id="63" dur="200" decel="100000"/>
                                        <p:tgtEl>
                                          <p:spTgt spid="2">
                                            <p:graphicEl>
                                              <a:dgm id="{F3BE6BC3-0FD5-4C50-BBE2-32537CCA587E}"/>
                                            </p:graphicEl>
                                          </p:spTgt>
                                        </p:tgtEl>
                                        <p:attrNameLst>
                                          <p:attrName>ppt_x</p:attrName>
                                        </p:attrNameLst>
                                      </p:cBhvr>
                                      <p:tavLst>
                                        <p:tav tm="0">
                                          <p:val>
                                            <p:strVal val="ppt_x"/>
                                          </p:val>
                                        </p:tav>
                                        <p:tav tm="100000">
                                          <p:val>
                                            <p:strVal val="ppt_x-0.05"/>
                                          </p:val>
                                        </p:tav>
                                      </p:tavLst>
                                    </p:anim>
                                    <p:anim calcmode="lin" valueType="num">
                                      <p:cBhvr>
                                        <p:cTn id="64" dur="200" decel="100000"/>
                                        <p:tgtEl>
                                          <p:spTgt spid="2">
                                            <p:graphicEl>
                                              <a:dgm id="{F3BE6BC3-0FD5-4C50-BBE2-32537CCA587E}"/>
                                            </p:graphicEl>
                                          </p:spTgt>
                                        </p:tgtEl>
                                        <p:attrNameLst>
                                          <p:attrName>ppt_y</p:attrName>
                                        </p:attrNameLst>
                                      </p:cBhvr>
                                      <p:tavLst>
                                        <p:tav tm="0">
                                          <p:val>
                                            <p:strVal val="ppt_y"/>
                                          </p:val>
                                        </p:tav>
                                        <p:tav tm="100000">
                                          <p:val>
                                            <p:strVal val="ppt_y+0.1"/>
                                          </p:val>
                                        </p:tav>
                                      </p:tavLst>
                                    </p:anim>
                                    <p:anim calcmode="lin" valueType="num">
                                      <p:cBhvr>
                                        <p:cTn id="65" dur="800" accel="100000">
                                          <p:stCondLst>
                                            <p:cond delay="200"/>
                                          </p:stCondLst>
                                        </p:cTn>
                                        <p:tgtEl>
                                          <p:spTgt spid="2">
                                            <p:graphicEl>
                                              <a:dgm id="{F3BE6BC3-0FD5-4C50-BBE2-32537CCA587E}"/>
                                            </p:graphicEl>
                                          </p:spTgt>
                                        </p:tgtEl>
                                        <p:attrNameLst>
                                          <p:attrName>ppt_x</p:attrName>
                                        </p:attrNameLst>
                                      </p:cBhvr>
                                      <p:tavLst>
                                        <p:tav tm="0">
                                          <p:val>
                                            <p:strVal val="ppt_x"/>
                                          </p:val>
                                        </p:tav>
                                        <p:tav tm="100000">
                                          <p:val>
                                            <p:strVal val="ppt_x+0.4+0.05"/>
                                          </p:val>
                                        </p:tav>
                                      </p:tavLst>
                                    </p:anim>
                                    <p:anim calcmode="lin" valueType="num">
                                      <p:cBhvr>
                                        <p:cTn id="66" dur="800" accel="100000">
                                          <p:stCondLst>
                                            <p:cond delay="200"/>
                                          </p:stCondLst>
                                        </p:cTn>
                                        <p:tgtEl>
                                          <p:spTgt spid="2">
                                            <p:graphicEl>
                                              <a:dgm id="{F3BE6BC3-0FD5-4C50-BBE2-32537CCA587E}"/>
                                            </p:graphicEl>
                                          </p:spTgt>
                                        </p:tgtEl>
                                        <p:attrNameLst>
                                          <p:attrName>ppt_y</p:attrName>
                                        </p:attrNameLst>
                                      </p:cBhvr>
                                      <p:tavLst>
                                        <p:tav tm="0">
                                          <p:val>
                                            <p:strVal val="ppt_y"/>
                                          </p:val>
                                        </p:tav>
                                        <p:tav tm="100000">
                                          <p:val>
                                            <p:strVal val="ppt_y-0.4-0.1"/>
                                          </p:val>
                                        </p:tav>
                                      </p:tavLst>
                                    </p:anim>
                                    <p:set>
                                      <p:cBhvr>
                                        <p:cTn id="67" dur="1" fill="hold">
                                          <p:stCondLst>
                                            <p:cond delay="999"/>
                                          </p:stCondLst>
                                        </p:cTn>
                                        <p:tgtEl>
                                          <p:spTgt spid="2">
                                            <p:graphicEl>
                                              <a:dgm id="{F3BE6BC3-0FD5-4C50-BBE2-32537CCA587E}"/>
                                            </p:graphicEl>
                                          </p:spTgt>
                                        </p:tgtEl>
                                        <p:attrNameLst>
                                          <p:attrName>style.visibility</p:attrName>
                                        </p:attrNameLst>
                                      </p:cBhvr>
                                      <p:to>
                                        <p:strVal val="hidden"/>
                                      </p:to>
                                    </p:set>
                                  </p:childTnLst>
                                </p:cTn>
                              </p:par>
                              <p:par>
                                <p:cTn id="68" presetID="30" presetClass="exit" presetSubtype="0" fill="hold" grpId="1" nodeType="withEffect">
                                  <p:stCondLst>
                                    <p:cond delay="0"/>
                                  </p:stCondLst>
                                  <p:childTnLst>
                                    <p:animEffect transition="out" filter="fade">
                                      <p:cBhvr>
                                        <p:cTn id="69" dur="800" accel="100000">
                                          <p:stCondLst>
                                            <p:cond delay="200"/>
                                          </p:stCondLst>
                                        </p:cTn>
                                        <p:tgtEl>
                                          <p:spTgt spid="2">
                                            <p:graphicEl>
                                              <a:dgm id="{70C7336F-61D4-4D76-BD80-12EB1D463B72}"/>
                                            </p:graphicEl>
                                          </p:spTgt>
                                        </p:tgtEl>
                                      </p:cBhvr>
                                    </p:animEffect>
                                    <p:anim calcmode="lin" valueType="num">
                                      <p:cBhvr>
                                        <p:cTn id="70" dur="800" accel="100000">
                                          <p:stCondLst>
                                            <p:cond delay="200"/>
                                          </p:stCondLst>
                                        </p:cTn>
                                        <p:tgtEl>
                                          <p:spTgt spid="2">
                                            <p:graphicEl>
                                              <a:dgm id="{70C7336F-61D4-4D76-BD80-12EB1D463B72}"/>
                                            </p:graphicEl>
                                          </p:spTgt>
                                        </p:tgtEl>
                                        <p:attrNameLst>
                                          <p:attrName>style.rotation</p:attrName>
                                        </p:attrNameLst>
                                      </p:cBhvr>
                                      <p:tavLst>
                                        <p:tav tm="0">
                                          <p:val>
                                            <p:fltVal val="0"/>
                                          </p:val>
                                        </p:tav>
                                        <p:tav tm="100000">
                                          <p:val>
                                            <p:fltVal val="-90"/>
                                          </p:val>
                                        </p:tav>
                                      </p:tavLst>
                                    </p:anim>
                                    <p:anim calcmode="lin" valueType="num">
                                      <p:cBhvr>
                                        <p:cTn id="71" dur="200" decel="100000"/>
                                        <p:tgtEl>
                                          <p:spTgt spid="2">
                                            <p:graphicEl>
                                              <a:dgm id="{70C7336F-61D4-4D76-BD80-12EB1D463B72}"/>
                                            </p:graphicEl>
                                          </p:spTgt>
                                        </p:tgtEl>
                                        <p:attrNameLst>
                                          <p:attrName>ppt_x</p:attrName>
                                        </p:attrNameLst>
                                      </p:cBhvr>
                                      <p:tavLst>
                                        <p:tav tm="0">
                                          <p:val>
                                            <p:strVal val="ppt_x"/>
                                          </p:val>
                                        </p:tav>
                                        <p:tav tm="100000">
                                          <p:val>
                                            <p:strVal val="ppt_x-0.05"/>
                                          </p:val>
                                        </p:tav>
                                      </p:tavLst>
                                    </p:anim>
                                    <p:anim calcmode="lin" valueType="num">
                                      <p:cBhvr>
                                        <p:cTn id="72" dur="200" decel="100000"/>
                                        <p:tgtEl>
                                          <p:spTgt spid="2">
                                            <p:graphicEl>
                                              <a:dgm id="{70C7336F-61D4-4D76-BD80-12EB1D463B72}"/>
                                            </p:graphicEl>
                                          </p:spTgt>
                                        </p:tgtEl>
                                        <p:attrNameLst>
                                          <p:attrName>ppt_y</p:attrName>
                                        </p:attrNameLst>
                                      </p:cBhvr>
                                      <p:tavLst>
                                        <p:tav tm="0">
                                          <p:val>
                                            <p:strVal val="ppt_y"/>
                                          </p:val>
                                        </p:tav>
                                        <p:tav tm="100000">
                                          <p:val>
                                            <p:strVal val="ppt_y+0.1"/>
                                          </p:val>
                                        </p:tav>
                                      </p:tavLst>
                                    </p:anim>
                                    <p:anim calcmode="lin" valueType="num">
                                      <p:cBhvr>
                                        <p:cTn id="73" dur="800" accel="100000">
                                          <p:stCondLst>
                                            <p:cond delay="200"/>
                                          </p:stCondLst>
                                        </p:cTn>
                                        <p:tgtEl>
                                          <p:spTgt spid="2">
                                            <p:graphicEl>
                                              <a:dgm id="{70C7336F-61D4-4D76-BD80-12EB1D463B72}"/>
                                            </p:graphicEl>
                                          </p:spTgt>
                                        </p:tgtEl>
                                        <p:attrNameLst>
                                          <p:attrName>ppt_x</p:attrName>
                                        </p:attrNameLst>
                                      </p:cBhvr>
                                      <p:tavLst>
                                        <p:tav tm="0">
                                          <p:val>
                                            <p:strVal val="ppt_x"/>
                                          </p:val>
                                        </p:tav>
                                        <p:tav tm="100000">
                                          <p:val>
                                            <p:strVal val="ppt_x+0.4+0.05"/>
                                          </p:val>
                                        </p:tav>
                                      </p:tavLst>
                                    </p:anim>
                                    <p:anim calcmode="lin" valueType="num">
                                      <p:cBhvr>
                                        <p:cTn id="74" dur="800" accel="100000">
                                          <p:stCondLst>
                                            <p:cond delay="200"/>
                                          </p:stCondLst>
                                        </p:cTn>
                                        <p:tgtEl>
                                          <p:spTgt spid="2">
                                            <p:graphicEl>
                                              <a:dgm id="{70C7336F-61D4-4D76-BD80-12EB1D463B72}"/>
                                            </p:graphicEl>
                                          </p:spTgt>
                                        </p:tgtEl>
                                        <p:attrNameLst>
                                          <p:attrName>ppt_y</p:attrName>
                                        </p:attrNameLst>
                                      </p:cBhvr>
                                      <p:tavLst>
                                        <p:tav tm="0">
                                          <p:val>
                                            <p:strVal val="ppt_y"/>
                                          </p:val>
                                        </p:tav>
                                        <p:tav tm="100000">
                                          <p:val>
                                            <p:strVal val="ppt_y-0.4-0.1"/>
                                          </p:val>
                                        </p:tav>
                                      </p:tavLst>
                                    </p:anim>
                                    <p:set>
                                      <p:cBhvr>
                                        <p:cTn id="75" dur="1" fill="hold">
                                          <p:stCondLst>
                                            <p:cond delay="999"/>
                                          </p:stCondLst>
                                        </p:cTn>
                                        <p:tgtEl>
                                          <p:spTgt spid="2">
                                            <p:graphicEl>
                                              <a:dgm id="{70C7336F-61D4-4D76-BD80-12EB1D463B72}"/>
                                            </p:graphicEl>
                                          </p:spTgt>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30" presetClass="exit" presetSubtype="0" fill="hold" grpId="1" nodeType="clickEffect">
                                  <p:stCondLst>
                                    <p:cond delay="0"/>
                                  </p:stCondLst>
                                  <p:childTnLst>
                                    <p:animEffect transition="out" filter="fade">
                                      <p:cBhvr>
                                        <p:cTn id="79" dur="800" accel="100000">
                                          <p:stCondLst>
                                            <p:cond delay="200"/>
                                          </p:stCondLst>
                                        </p:cTn>
                                        <p:tgtEl>
                                          <p:spTgt spid="2">
                                            <p:graphicEl>
                                              <a:dgm id="{00593C9E-F365-4DEF-B6DA-110112EC372C}"/>
                                            </p:graphicEl>
                                          </p:spTgt>
                                        </p:tgtEl>
                                      </p:cBhvr>
                                    </p:animEffect>
                                    <p:anim calcmode="lin" valueType="num">
                                      <p:cBhvr>
                                        <p:cTn id="80" dur="800" accel="100000">
                                          <p:stCondLst>
                                            <p:cond delay="200"/>
                                          </p:stCondLst>
                                        </p:cTn>
                                        <p:tgtEl>
                                          <p:spTgt spid="2">
                                            <p:graphicEl>
                                              <a:dgm id="{00593C9E-F365-4DEF-B6DA-110112EC372C}"/>
                                            </p:graphicEl>
                                          </p:spTgt>
                                        </p:tgtEl>
                                        <p:attrNameLst>
                                          <p:attrName>style.rotation</p:attrName>
                                        </p:attrNameLst>
                                      </p:cBhvr>
                                      <p:tavLst>
                                        <p:tav tm="0">
                                          <p:val>
                                            <p:fltVal val="0"/>
                                          </p:val>
                                        </p:tav>
                                        <p:tav tm="100000">
                                          <p:val>
                                            <p:fltVal val="-90"/>
                                          </p:val>
                                        </p:tav>
                                      </p:tavLst>
                                    </p:anim>
                                    <p:anim calcmode="lin" valueType="num">
                                      <p:cBhvr>
                                        <p:cTn id="81" dur="200" decel="100000"/>
                                        <p:tgtEl>
                                          <p:spTgt spid="2">
                                            <p:graphicEl>
                                              <a:dgm id="{00593C9E-F365-4DEF-B6DA-110112EC372C}"/>
                                            </p:graphicEl>
                                          </p:spTgt>
                                        </p:tgtEl>
                                        <p:attrNameLst>
                                          <p:attrName>ppt_x</p:attrName>
                                        </p:attrNameLst>
                                      </p:cBhvr>
                                      <p:tavLst>
                                        <p:tav tm="0">
                                          <p:val>
                                            <p:strVal val="ppt_x"/>
                                          </p:val>
                                        </p:tav>
                                        <p:tav tm="100000">
                                          <p:val>
                                            <p:strVal val="ppt_x-0.05"/>
                                          </p:val>
                                        </p:tav>
                                      </p:tavLst>
                                    </p:anim>
                                    <p:anim calcmode="lin" valueType="num">
                                      <p:cBhvr>
                                        <p:cTn id="82" dur="200" decel="100000"/>
                                        <p:tgtEl>
                                          <p:spTgt spid="2">
                                            <p:graphicEl>
                                              <a:dgm id="{00593C9E-F365-4DEF-B6DA-110112EC372C}"/>
                                            </p:graphicEl>
                                          </p:spTgt>
                                        </p:tgtEl>
                                        <p:attrNameLst>
                                          <p:attrName>ppt_y</p:attrName>
                                        </p:attrNameLst>
                                      </p:cBhvr>
                                      <p:tavLst>
                                        <p:tav tm="0">
                                          <p:val>
                                            <p:strVal val="ppt_y"/>
                                          </p:val>
                                        </p:tav>
                                        <p:tav tm="100000">
                                          <p:val>
                                            <p:strVal val="ppt_y+0.1"/>
                                          </p:val>
                                        </p:tav>
                                      </p:tavLst>
                                    </p:anim>
                                    <p:anim calcmode="lin" valueType="num">
                                      <p:cBhvr>
                                        <p:cTn id="83" dur="800" accel="100000">
                                          <p:stCondLst>
                                            <p:cond delay="200"/>
                                          </p:stCondLst>
                                        </p:cTn>
                                        <p:tgtEl>
                                          <p:spTgt spid="2">
                                            <p:graphicEl>
                                              <a:dgm id="{00593C9E-F365-4DEF-B6DA-110112EC372C}"/>
                                            </p:graphicEl>
                                          </p:spTgt>
                                        </p:tgtEl>
                                        <p:attrNameLst>
                                          <p:attrName>ppt_x</p:attrName>
                                        </p:attrNameLst>
                                      </p:cBhvr>
                                      <p:tavLst>
                                        <p:tav tm="0">
                                          <p:val>
                                            <p:strVal val="ppt_x"/>
                                          </p:val>
                                        </p:tav>
                                        <p:tav tm="100000">
                                          <p:val>
                                            <p:strVal val="ppt_x+0.4+0.05"/>
                                          </p:val>
                                        </p:tav>
                                      </p:tavLst>
                                    </p:anim>
                                    <p:anim calcmode="lin" valueType="num">
                                      <p:cBhvr>
                                        <p:cTn id="84" dur="800" accel="100000">
                                          <p:stCondLst>
                                            <p:cond delay="200"/>
                                          </p:stCondLst>
                                        </p:cTn>
                                        <p:tgtEl>
                                          <p:spTgt spid="2">
                                            <p:graphicEl>
                                              <a:dgm id="{00593C9E-F365-4DEF-B6DA-110112EC372C}"/>
                                            </p:graphicEl>
                                          </p:spTgt>
                                        </p:tgtEl>
                                        <p:attrNameLst>
                                          <p:attrName>ppt_y</p:attrName>
                                        </p:attrNameLst>
                                      </p:cBhvr>
                                      <p:tavLst>
                                        <p:tav tm="0">
                                          <p:val>
                                            <p:strVal val="ppt_y"/>
                                          </p:val>
                                        </p:tav>
                                        <p:tav tm="100000">
                                          <p:val>
                                            <p:strVal val="ppt_y-0.4-0.1"/>
                                          </p:val>
                                        </p:tav>
                                      </p:tavLst>
                                    </p:anim>
                                    <p:set>
                                      <p:cBhvr>
                                        <p:cTn id="85" dur="1" fill="hold">
                                          <p:stCondLst>
                                            <p:cond delay="999"/>
                                          </p:stCondLst>
                                        </p:cTn>
                                        <p:tgtEl>
                                          <p:spTgt spid="2">
                                            <p:graphicEl>
                                              <a:dgm id="{00593C9E-F365-4DEF-B6DA-110112EC372C}"/>
                                            </p:graphicEl>
                                          </p:spTgt>
                                        </p:tgtEl>
                                        <p:attrNameLst>
                                          <p:attrName>style.visibility</p:attrName>
                                        </p:attrNameLst>
                                      </p:cBhvr>
                                      <p:to>
                                        <p:strVal val="hidden"/>
                                      </p:to>
                                    </p:set>
                                  </p:childTnLst>
                                </p:cTn>
                              </p:par>
                              <p:par>
                                <p:cTn id="86" presetID="30" presetClass="exit" presetSubtype="0" fill="hold" grpId="1" nodeType="withEffect">
                                  <p:stCondLst>
                                    <p:cond delay="0"/>
                                  </p:stCondLst>
                                  <p:childTnLst>
                                    <p:animEffect transition="out" filter="fade">
                                      <p:cBhvr>
                                        <p:cTn id="87" dur="800" accel="100000">
                                          <p:stCondLst>
                                            <p:cond delay="200"/>
                                          </p:stCondLst>
                                        </p:cTn>
                                        <p:tgtEl>
                                          <p:spTgt spid="2">
                                            <p:graphicEl>
                                              <a:dgm id="{3F83D332-C1D5-4F72-9861-1FAE14FB022C}"/>
                                            </p:graphicEl>
                                          </p:spTgt>
                                        </p:tgtEl>
                                      </p:cBhvr>
                                    </p:animEffect>
                                    <p:anim calcmode="lin" valueType="num">
                                      <p:cBhvr>
                                        <p:cTn id="88" dur="800" accel="100000">
                                          <p:stCondLst>
                                            <p:cond delay="200"/>
                                          </p:stCondLst>
                                        </p:cTn>
                                        <p:tgtEl>
                                          <p:spTgt spid="2">
                                            <p:graphicEl>
                                              <a:dgm id="{3F83D332-C1D5-4F72-9861-1FAE14FB022C}"/>
                                            </p:graphicEl>
                                          </p:spTgt>
                                        </p:tgtEl>
                                        <p:attrNameLst>
                                          <p:attrName>style.rotation</p:attrName>
                                        </p:attrNameLst>
                                      </p:cBhvr>
                                      <p:tavLst>
                                        <p:tav tm="0">
                                          <p:val>
                                            <p:fltVal val="0"/>
                                          </p:val>
                                        </p:tav>
                                        <p:tav tm="100000">
                                          <p:val>
                                            <p:fltVal val="-90"/>
                                          </p:val>
                                        </p:tav>
                                      </p:tavLst>
                                    </p:anim>
                                    <p:anim calcmode="lin" valueType="num">
                                      <p:cBhvr>
                                        <p:cTn id="89" dur="200" decel="100000"/>
                                        <p:tgtEl>
                                          <p:spTgt spid="2">
                                            <p:graphicEl>
                                              <a:dgm id="{3F83D332-C1D5-4F72-9861-1FAE14FB022C}"/>
                                            </p:graphicEl>
                                          </p:spTgt>
                                        </p:tgtEl>
                                        <p:attrNameLst>
                                          <p:attrName>ppt_x</p:attrName>
                                        </p:attrNameLst>
                                      </p:cBhvr>
                                      <p:tavLst>
                                        <p:tav tm="0">
                                          <p:val>
                                            <p:strVal val="ppt_x"/>
                                          </p:val>
                                        </p:tav>
                                        <p:tav tm="100000">
                                          <p:val>
                                            <p:strVal val="ppt_x-0.05"/>
                                          </p:val>
                                        </p:tav>
                                      </p:tavLst>
                                    </p:anim>
                                    <p:anim calcmode="lin" valueType="num">
                                      <p:cBhvr>
                                        <p:cTn id="90" dur="200" decel="100000"/>
                                        <p:tgtEl>
                                          <p:spTgt spid="2">
                                            <p:graphicEl>
                                              <a:dgm id="{3F83D332-C1D5-4F72-9861-1FAE14FB022C}"/>
                                            </p:graphicEl>
                                          </p:spTgt>
                                        </p:tgtEl>
                                        <p:attrNameLst>
                                          <p:attrName>ppt_y</p:attrName>
                                        </p:attrNameLst>
                                      </p:cBhvr>
                                      <p:tavLst>
                                        <p:tav tm="0">
                                          <p:val>
                                            <p:strVal val="ppt_y"/>
                                          </p:val>
                                        </p:tav>
                                        <p:tav tm="100000">
                                          <p:val>
                                            <p:strVal val="ppt_y+0.1"/>
                                          </p:val>
                                        </p:tav>
                                      </p:tavLst>
                                    </p:anim>
                                    <p:anim calcmode="lin" valueType="num">
                                      <p:cBhvr>
                                        <p:cTn id="91" dur="800" accel="100000">
                                          <p:stCondLst>
                                            <p:cond delay="200"/>
                                          </p:stCondLst>
                                        </p:cTn>
                                        <p:tgtEl>
                                          <p:spTgt spid="2">
                                            <p:graphicEl>
                                              <a:dgm id="{3F83D332-C1D5-4F72-9861-1FAE14FB022C}"/>
                                            </p:graphicEl>
                                          </p:spTgt>
                                        </p:tgtEl>
                                        <p:attrNameLst>
                                          <p:attrName>ppt_x</p:attrName>
                                        </p:attrNameLst>
                                      </p:cBhvr>
                                      <p:tavLst>
                                        <p:tav tm="0">
                                          <p:val>
                                            <p:strVal val="ppt_x"/>
                                          </p:val>
                                        </p:tav>
                                        <p:tav tm="100000">
                                          <p:val>
                                            <p:strVal val="ppt_x+0.4+0.05"/>
                                          </p:val>
                                        </p:tav>
                                      </p:tavLst>
                                    </p:anim>
                                    <p:anim calcmode="lin" valueType="num">
                                      <p:cBhvr>
                                        <p:cTn id="92" dur="800" accel="100000">
                                          <p:stCondLst>
                                            <p:cond delay="200"/>
                                          </p:stCondLst>
                                        </p:cTn>
                                        <p:tgtEl>
                                          <p:spTgt spid="2">
                                            <p:graphicEl>
                                              <a:dgm id="{3F83D332-C1D5-4F72-9861-1FAE14FB022C}"/>
                                            </p:graphicEl>
                                          </p:spTgt>
                                        </p:tgtEl>
                                        <p:attrNameLst>
                                          <p:attrName>ppt_y</p:attrName>
                                        </p:attrNameLst>
                                      </p:cBhvr>
                                      <p:tavLst>
                                        <p:tav tm="0">
                                          <p:val>
                                            <p:strVal val="ppt_y"/>
                                          </p:val>
                                        </p:tav>
                                        <p:tav tm="100000">
                                          <p:val>
                                            <p:strVal val="ppt_y-0.4-0.1"/>
                                          </p:val>
                                        </p:tav>
                                      </p:tavLst>
                                    </p:anim>
                                    <p:set>
                                      <p:cBhvr>
                                        <p:cTn id="93" dur="1" fill="hold">
                                          <p:stCondLst>
                                            <p:cond delay="999"/>
                                          </p:stCondLst>
                                        </p:cTn>
                                        <p:tgtEl>
                                          <p:spTgt spid="2">
                                            <p:graphicEl>
                                              <a:dgm id="{3F83D332-C1D5-4F72-9861-1FAE14FB022C}"/>
                                            </p:graphicEl>
                                          </p:spTgt>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30" presetClass="exit" presetSubtype="0" fill="hold" grpId="1" nodeType="clickEffect">
                                  <p:stCondLst>
                                    <p:cond delay="0"/>
                                  </p:stCondLst>
                                  <p:childTnLst>
                                    <p:animEffect transition="out" filter="fade">
                                      <p:cBhvr>
                                        <p:cTn id="97" dur="800" accel="100000">
                                          <p:stCondLst>
                                            <p:cond delay="200"/>
                                          </p:stCondLst>
                                        </p:cTn>
                                        <p:tgtEl>
                                          <p:spTgt spid="2">
                                            <p:graphicEl>
                                              <a:dgm id="{E8EC3A1A-3B35-49D1-AABA-746D1F221636}"/>
                                            </p:graphicEl>
                                          </p:spTgt>
                                        </p:tgtEl>
                                      </p:cBhvr>
                                    </p:animEffect>
                                    <p:anim calcmode="lin" valueType="num">
                                      <p:cBhvr>
                                        <p:cTn id="98" dur="800" accel="100000">
                                          <p:stCondLst>
                                            <p:cond delay="200"/>
                                          </p:stCondLst>
                                        </p:cTn>
                                        <p:tgtEl>
                                          <p:spTgt spid="2">
                                            <p:graphicEl>
                                              <a:dgm id="{E8EC3A1A-3B35-49D1-AABA-746D1F221636}"/>
                                            </p:graphicEl>
                                          </p:spTgt>
                                        </p:tgtEl>
                                        <p:attrNameLst>
                                          <p:attrName>style.rotation</p:attrName>
                                        </p:attrNameLst>
                                      </p:cBhvr>
                                      <p:tavLst>
                                        <p:tav tm="0">
                                          <p:val>
                                            <p:fltVal val="0"/>
                                          </p:val>
                                        </p:tav>
                                        <p:tav tm="100000">
                                          <p:val>
                                            <p:fltVal val="-90"/>
                                          </p:val>
                                        </p:tav>
                                      </p:tavLst>
                                    </p:anim>
                                    <p:anim calcmode="lin" valueType="num">
                                      <p:cBhvr>
                                        <p:cTn id="99" dur="200" decel="100000"/>
                                        <p:tgtEl>
                                          <p:spTgt spid="2">
                                            <p:graphicEl>
                                              <a:dgm id="{E8EC3A1A-3B35-49D1-AABA-746D1F221636}"/>
                                            </p:graphicEl>
                                          </p:spTgt>
                                        </p:tgtEl>
                                        <p:attrNameLst>
                                          <p:attrName>ppt_x</p:attrName>
                                        </p:attrNameLst>
                                      </p:cBhvr>
                                      <p:tavLst>
                                        <p:tav tm="0">
                                          <p:val>
                                            <p:strVal val="ppt_x"/>
                                          </p:val>
                                        </p:tav>
                                        <p:tav tm="100000">
                                          <p:val>
                                            <p:strVal val="ppt_x-0.05"/>
                                          </p:val>
                                        </p:tav>
                                      </p:tavLst>
                                    </p:anim>
                                    <p:anim calcmode="lin" valueType="num">
                                      <p:cBhvr>
                                        <p:cTn id="100" dur="200" decel="100000"/>
                                        <p:tgtEl>
                                          <p:spTgt spid="2">
                                            <p:graphicEl>
                                              <a:dgm id="{E8EC3A1A-3B35-49D1-AABA-746D1F221636}"/>
                                            </p:graphicEl>
                                          </p:spTgt>
                                        </p:tgtEl>
                                        <p:attrNameLst>
                                          <p:attrName>ppt_y</p:attrName>
                                        </p:attrNameLst>
                                      </p:cBhvr>
                                      <p:tavLst>
                                        <p:tav tm="0">
                                          <p:val>
                                            <p:strVal val="ppt_y"/>
                                          </p:val>
                                        </p:tav>
                                        <p:tav tm="100000">
                                          <p:val>
                                            <p:strVal val="ppt_y+0.1"/>
                                          </p:val>
                                        </p:tav>
                                      </p:tavLst>
                                    </p:anim>
                                    <p:anim calcmode="lin" valueType="num">
                                      <p:cBhvr>
                                        <p:cTn id="101" dur="800" accel="100000">
                                          <p:stCondLst>
                                            <p:cond delay="200"/>
                                          </p:stCondLst>
                                        </p:cTn>
                                        <p:tgtEl>
                                          <p:spTgt spid="2">
                                            <p:graphicEl>
                                              <a:dgm id="{E8EC3A1A-3B35-49D1-AABA-746D1F221636}"/>
                                            </p:graphicEl>
                                          </p:spTgt>
                                        </p:tgtEl>
                                        <p:attrNameLst>
                                          <p:attrName>ppt_x</p:attrName>
                                        </p:attrNameLst>
                                      </p:cBhvr>
                                      <p:tavLst>
                                        <p:tav tm="0">
                                          <p:val>
                                            <p:strVal val="ppt_x"/>
                                          </p:val>
                                        </p:tav>
                                        <p:tav tm="100000">
                                          <p:val>
                                            <p:strVal val="ppt_x+0.4+0.05"/>
                                          </p:val>
                                        </p:tav>
                                      </p:tavLst>
                                    </p:anim>
                                    <p:anim calcmode="lin" valueType="num">
                                      <p:cBhvr>
                                        <p:cTn id="102" dur="800" accel="100000">
                                          <p:stCondLst>
                                            <p:cond delay="200"/>
                                          </p:stCondLst>
                                        </p:cTn>
                                        <p:tgtEl>
                                          <p:spTgt spid="2">
                                            <p:graphicEl>
                                              <a:dgm id="{E8EC3A1A-3B35-49D1-AABA-746D1F221636}"/>
                                            </p:graphicEl>
                                          </p:spTgt>
                                        </p:tgtEl>
                                        <p:attrNameLst>
                                          <p:attrName>ppt_y</p:attrName>
                                        </p:attrNameLst>
                                      </p:cBhvr>
                                      <p:tavLst>
                                        <p:tav tm="0">
                                          <p:val>
                                            <p:strVal val="ppt_y"/>
                                          </p:val>
                                        </p:tav>
                                        <p:tav tm="100000">
                                          <p:val>
                                            <p:strVal val="ppt_y-0.4-0.1"/>
                                          </p:val>
                                        </p:tav>
                                      </p:tavLst>
                                    </p:anim>
                                    <p:set>
                                      <p:cBhvr>
                                        <p:cTn id="103" dur="1" fill="hold">
                                          <p:stCondLst>
                                            <p:cond delay="999"/>
                                          </p:stCondLst>
                                        </p:cTn>
                                        <p:tgtEl>
                                          <p:spTgt spid="2">
                                            <p:graphicEl>
                                              <a:dgm id="{E8EC3A1A-3B35-49D1-AABA-746D1F221636}"/>
                                            </p:graphicEl>
                                          </p:spTgt>
                                        </p:tgtEl>
                                        <p:attrNameLst>
                                          <p:attrName>style.visibility</p:attrName>
                                        </p:attrNameLst>
                                      </p:cBhvr>
                                      <p:to>
                                        <p:strVal val="hidden"/>
                                      </p:to>
                                    </p:set>
                                  </p:childTnLst>
                                </p:cTn>
                              </p:par>
                              <p:par>
                                <p:cTn id="104" presetID="30" presetClass="exit" presetSubtype="0" fill="hold" grpId="1" nodeType="withEffect">
                                  <p:stCondLst>
                                    <p:cond delay="0"/>
                                  </p:stCondLst>
                                  <p:childTnLst>
                                    <p:animEffect transition="out" filter="fade">
                                      <p:cBhvr>
                                        <p:cTn id="105" dur="800" accel="100000">
                                          <p:stCondLst>
                                            <p:cond delay="200"/>
                                          </p:stCondLst>
                                        </p:cTn>
                                        <p:tgtEl>
                                          <p:spTgt spid="2">
                                            <p:graphicEl>
                                              <a:dgm id="{42320007-BD56-41FD-8F75-48BF85BA8E63}"/>
                                            </p:graphicEl>
                                          </p:spTgt>
                                        </p:tgtEl>
                                      </p:cBhvr>
                                    </p:animEffect>
                                    <p:anim calcmode="lin" valueType="num">
                                      <p:cBhvr>
                                        <p:cTn id="106" dur="800" accel="100000">
                                          <p:stCondLst>
                                            <p:cond delay="200"/>
                                          </p:stCondLst>
                                        </p:cTn>
                                        <p:tgtEl>
                                          <p:spTgt spid="2">
                                            <p:graphicEl>
                                              <a:dgm id="{42320007-BD56-41FD-8F75-48BF85BA8E63}"/>
                                            </p:graphicEl>
                                          </p:spTgt>
                                        </p:tgtEl>
                                        <p:attrNameLst>
                                          <p:attrName>style.rotation</p:attrName>
                                        </p:attrNameLst>
                                      </p:cBhvr>
                                      <p:tavLst>
                                        <p:tav tm="0">
                                          <p:val>
                                            <p:fltVal val="0"/>
                                          </p:val>
                                        </p:tav>
                                        <p:tav tm="100000">
                                          <p:val>
                                            <p:fltVal val="-90"/>
                                          </p:val>
                                        </p:tav>
                                      </p:tavLst>
                                    </p:anim>
                                    <p:anim calcmode="lin" valueType="num">
                                      <p:cBhvr>
                                        <p:cTn id="107" dur="200" decel="100000"/>
                                        <p:tgtEl>
                                          <p:spTgt spid="2">
                                            <p:graphicEl>
                                              <a:dgm id="{42320007-BD56-41FD-8F75-48BF85BA8E63}"/>
                                            </p:graphicEl>
                                          </p:spTgt>
                                        </p:tgtEl>
                                        <p:attrNameLst>
                                          <p:attrName>ppt_x</p:attrName>
                                        </p:attrNameLst>
                                      </p:cBhvr>
                                      <p:tavLst>
                                        <p:tav tm="0">
                                          <p:val>
                                            <p:strVal val="ppt_x"/>
                                          </p:val>
                                        </p:tav>
                                        <p:tav tm="100000">
                                          <p:val>
                                            <p:strVal val="ppt_x-0.05"/>
                                          </p:val>
                                        </p:tav>
                                      </p:tavLst>
                                    </p:anim>
                                    <p:anim calcmode="lin" valueType="num">
                                      <p:cBhvr>
                                        <p:cTn id="108" dur="200" decel="100000"/>
                                        <p:tgtEl>
                                          <p:spTgt spid="2">
                                            <p:graphicEl>
                                              <a:dgm id="{42320007-BD56-41FD-8F75-48BF85BA8E63}"/>
                                            </p:graphicEl>
                                          </p:spTgt>
                                        </p:tgtEl>
                                        <p:attrNameLst>
                                          <p:attrName>ppt_y</p:attrName>
                                        </p:attrNameLst>
                                      </p:cBhvr>
                                      <p:tavLst>
                                        <p:tav tm="0">
                                          <p:val>
                                            <p:strVal val="ppt_y"/>
                                          </p:val>
                                        </p:tav>
                                        <p:tav tm="100000">
                                          <p:val>
                                            <p:strVal val="ppt_y+0.1"/>
                                          </p:val>
                                        </p:tav>
                                      </p:tavLst>
                                    </p:anim>
                                    <p:anim calcmode="lin" valueType="num">
                                      <p:cBhvr>
                                        <p:cTn id="109" dur="800" accel="100000">
                                          <p:stCondLst>
                                            <p:cond delay="200"/>
                                          </p:stCondLst>
                                        </p:cTn>
                                        <p:tgtEl>
                                          <p:spTgt spid="2">
                                            <p:graphicEl>
                                              <a:dgm id="{42320007-BD56-41FD-8F75-48BF85BA8E63}"/>
                                            </p:graphicEl>
                                          </p:spTgt>
                                        </p:tgtEl>
                                        <p:attrNameLst>
                                          <p:attrName>ppt_x</p:attrName>
                                        </p:attrNameLst>
                                      </p:cBhvr>
                                      <p:tavLst>
                                        <p:tav tm="0">
                                          <p:val>
                                            <p:strVal val="ppt_x"/>
                                          </p:val>
                                        </p:tav>
                                        <p:tav tm="100000">
                                          <p:val>
                                            <p:strVal val="ppt_x+0.4+0.05"/>
                                          </p:val>
                                        </p:tav>
                                      </p:tavLst>
                                    </p:anim>
                                    <p:anim calcmode="lin" valueType="num">
                                      <p:cBhvr>
                                        <p:cTn id="110" dur="800" accel="100000">
                                          <p:stCondLst>
                                            <p:cond delay="200"/>
                                          </p:stCondLst>
                                        </p:cTn>
                                        <p:tgtEl>
                                          <p:spTgt spid="2">
                                            <p:graphicEl>
                                              <a:dgm id="{42320007-BD56-41FD-8F75-48BF85BA8E63}"/>
                                            </p:graphicEl>
                                          </p:spTgt>
                                        </p:tgtEl>
                                        <p:attrNameLst>
                                          <p:attrName>ppt_y</p:attrName>
                                        </p:attrNameLst>
                                      </p:cBhvr>
                                      <p:tavLst>
                                        <p:tav tm="0">
                                          <p:val>
                                            <p:strVal val="ppt_y"/>
                                          </p:val>
                                        </p:tav>
                                        <p:tav tm="100000">
                                          <p:val>
                                            <p:strVal val="ppt_y-0.4-0.1"/>
                                          </p:val>
                                        </p:tav>
                                      </p:tavLst>
                                    </p:anim>
                                    <p:set>
                                      <p:cBhvr>
                                        <p:cTn id="111" dur="1" fill="hold">
                                          <p:stCondLst>
                                            <p:cond delay="999"/>
                                          </p:stCondLst>
                                        </p:cTn>
                                        <p:tgtEl>
                                          <p:spTgt spid="2">
                                            <p:graphicEl>
                                              <a:dgm id="{42320007-BD56-41FD-8F75-48BF85BA8E63}"/>
                                            </p:graphicEl>
                                          </p:spTgt>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30" presetClass="exit" presetSubtype="0" fill="hold" grpId="1" nodeType="clickEffect">
                                  <p:stCondLst>
                                    <p:cond delay="0"/>
                                  </p:stCondLst>
                                  <p:childTnLst>
                                    <p:animEffect transition="out" filter="fade">
                                      <p:cBhvr>
                                        <p:cTn id="115" dur="800" accel="100000">
                                          <p:stCondLst>
                                            <p:cond delay="200"/>
                                          </p:stCondLst>
                                        </p:cTn>
                                        <p:tgtEl>
                                          <p:spTgt spid="2">
                                            <p:graphicEl>
                                              <a:dgm id="{26FA5DC7-33C1-49BD-8FCA-12F28F6B7126}"/>
                                            </p:graphicEl>
                                          </p:spTgt>
                                        </p:tgtEl>
                                      </p:cBhvr>
                                    </p:animEffect>
                                    <p:anim calcmode="lin" valueType="num">
                                      <p:cBhvr>
                                        <p:cTn id="116" dur="800" accel="100000">
                                          <p:stCondLst>
                                            <p:cond delay="200"/>
                                          </p:stCondLst>
                                        </p:cTn>
                                        <p:tgtEl>
                                          <p:spTgt spid="2">
                                            <p:graphicEl>
                                              <a:dgm id="{26FA5DC7-33C1-49BD-8FCA-12F28F6B7126}"/>
                                            </p:graphicEl>
                                          </p:spTgt>
                                        </p:tgtEl>
                                        <p:attrNameLst>
                                          <p:attrName>style.rotation</p:attrName>
                                        </p:attrNameLst>
                                      </p:cBhvr>
                                      <p:tavLst>
                                        <p:tav tm="0">
                                          <p:val>
                                            <p:fltVal val="0"/>
                                          </p:val>
                                        </p:tav>
                                        <p:tav tm="100000">
                                          <p:val>
                                            <p:fltVal val="-90"/>
                                          </p:val>
                                        </p:tav>
                                      </p:tavLst>
                                    </p:anim>
                                    <p:anim calcmode="lin" valueType="num">
                                      <p:cBhvr>
                                        <p:cTn id="117" dur="200" decel="100000"/>
                                        <p:tgtEl>
                                          <p:spTgt spid="2">
                                            <p:graphicEl>
                                              <a:dgm id="{26FA5DC7-33C1-49BD-8FCA-12F28F6B7126}"/>
                                            </p:graphicEl>
                                          </p:spTgt>
                                        </p:tgtEl>
                                        <p:attrNameLst>
                                          <p:attrName>ppt_x</p:attrName>
                                        </p:attrNameLst>
                                      </p:cBhvr>
                                      <p:tavLst>
                                        <p:tav tm="0">
                                          <p:val>
                                            <p:strVal val="ppt_x"/>
                                          </p:val>
                                        </p:tav>
                                        <p:tav tm="100000">
                                          <p:val>
                                            <p:strVal val="ppt_x-0.05"/>
                                          </p:val>
                                        </p:tav>
                                      </p:tavLst>
                                    </p:anim>
                                    <p:anim calcmode="lin" valueType="num">
                                      <p:cBhvr>
                                        <p:cTn id="118" dur="200" decel="100000"/>
                                        <p:tgtEl>
                                          <p:spTgt spid="2">
                                            <p:graphicEl>
                                              <a:dgm id="{26FA5DC7-33C1-49BD-8FCA-12F28F6B7126}"/>
                                            </p:graphicEl>
                                          </p:spTgt>
                                        </p:tgtEl>
                                        <p:attrNameLst>
                                          <p:attrName>ppt_y</p:attrName>
                                        </p:attrNameLst>
                                      </p:cBhvr>
                                      <p:tavLst>
                                        <p:tav tm="0">
                                          <p:val>
                                            <p:strVal val="ppt_y"/>
                                          </p:val>
                                        </p:tav>
                                        <p:tav tm="100000">
                                          <p:val>
                                            <p:strVal val="ppt_y+0.1"/>
                                          </p:val>
                                        </p:tav>
                                      </p:tavLst>
                                    </p:anim>
                                    <p:anim calcmode="lin" valueType="num">
                                      <p:cBhvr>
                                        <p:cTn id="119" dur="800" accel="100000">
                                          <p:stCondLst>
                                            <p:cond delay="200"/>
                                          </p:stCondLst>
                                        </p:cTn>
                                        <p:tgtEl>
                                          <p:spTgt spid="2">
                                            <p:graphicEl>
                                              <a:dgm id="{26FA5DC7-33C1-49BD-8FCA-12F28F6B7126}"/>
                                            </p:graphicEl>
                                          </p:spTgt>
                                        </p:tgtEl>
                                        <p:attrNameLst>
                                          <p:attrName>ppt_x</p:attrName>
                                        </p:attrNameLst>
                                      </p:cBhvr>
                                      <p:tavLst>
                                        <p:tav tm="0">
                                          <p:val>
                                            <p:strVal val="ppt_x"/>
                                          </p:val>
                                        </p:tav>
                                        <p:tav tm="100000">
                                          <p:val>
                                            <p:strVal val="ppt_x+0.4+0.05"/>
                                          </p:val>
                                        </p:tav>
                                      </p:tavLst>
                                    </p:anim>
                                    <p:anim calcmode="lin" valueType="num">
                                      <p:cBhvr>
                                        <p:cTn id="120" dur="800" accel="100000">
                                          <p:stCondLst>
                                            <p:cond delay="200"/>
                                          </p:stCondLst>
                                        </p:cTn>
                                        <p:tgtEl>
                                          <p:spTgt spid="2">
                                            <p:graphicEl>
                                              <a:dgm id="{26FA5DC7-33C1-49BD-8FCA-12F28F6B7126}"/>
                                            </p:graphicEl>
                                          </p:spTgt>
                                        </p:tgtEl>
                                        <p:attrNameLst>
                                          <p:attrName>ppt_y</p:attrName>
                                        </p:attrNameLst>
                                      </p:cBhvr>
                                      <p:tavLst>
                                        <p:tav tm="0">
                                          <p:val>
                                            <p:strVal val="ppt_y"/>
                                          </p:val>
                                        </p:tav>
                                        <p:tav tm="100000">
                                          <p:val>
                                            <p:strVal val="ppt_y-0.4-0.1"/>
                                          </p:val>
                                        </p:tav>
                                      </p:tavLst>
                                    </p:anim>
                                    <p:set>
                                      <p:cBhvr>
                                        <p:cTn id="121" dur="1" fill="hold">
                                          <p:stCondLst>
                                            <p:cond delay="999"/>
                                          </p:stCondLst>
                                        </p:cTn>
                                        <p:tgtEl>
                                          <p:spTgt spid="2">
                                            <p:graphicEl>
                                              <a:dgm id="{26FA5DC7-33C1-49BD-8FCA-12F28F6B7126}"/>
                                            </p:graphicEl>
                                          </p:spTgt>
                                        </p:tgtEl>
                                        <p:attrNameLst>
                                          <p:attrName>style.visibility</p:attrName>
                                        </p:attrNameLst>
                                      </p:cBhvr>
                                      <p:to>
                                        <p:strVal val="hidden"/>
                                      </p:to>
                                    </p:set>
                                  </p:childTnLst>
                                </p:cTn>
                              </p:par>
                              <p:par>
                                <p:cTn id="122" presetID="30" presetClass="exit" presetSubtype="0" fill="hold" grpId="1" nodeType="withEffect">
                                  <p:stCondLst>
                                    <p:cond delay="0"/>
                                  </p:stCondLst>
                                  <p:childTnLst>
                                    <p:animEffect transition="out" filter="fade">
                                      <p:cBhvr>
                                        <p:cTn id="123" dur="800" accel="100000">
                                          <p:stCondLst>
                                            <p:cond delay="200"/>
                                          </p:stCondLst>
                                        </p:cTn>
                                        <p:tgtEl>
                                          <p:spTgt spid="2">
                                            <p:graphicEl>
                                              <a:dgm id="{8101C70D-14E5-4D93-9717-390D80D3F85A}"/>
                                            </p:graphicEl>
                                          </p:spTgt>
                                        </p:tgtEl>
                                      </p:cBhvr>
                                    </p:animEffect>
                                    <p:anim calcmode="lin" valueType="num">
                                      <p:cBhvr>
                                        <p:cTn id="124" dur="800" accel="100000">
                                          <p:stCondLst>
                                            <p:cond delay="200"/>
                                          </p:stCondLst>
                                        </p:cTn>
                                        <p:tgtEl>
                                          <p:spTgt spid="2">
                                            <p:graphicEl>
                                              <a:dgm id="{8101C70D-14E5-4D93-9717-390D80D3F85A}"/>
                                            </p:graphicEl>
                                          </p:spTgt>
                                        </p:tgtEl>
                                        <p:attrNameLst>
                                          <p:attrName>style.rotation</p:attrName>
                                        </p:attrNameLst>
                                      </p:cBhvr>
                                      <p:tavLst>
                                        <p:tav tm="0">
                                          <p:val>
                                            <p:fltVal val="0"/>
                                          </p:val>
                                        </p:tav>
                                        <p:tav tm="100000">
                                          <p:val>
                                            <p:fltVal val="-90"/>
                                          </p:val>
                                        </p:tav>
                                      </p:tavLst>
                                    </p:anim>
                                    <p:anim calcmode="lin" valueType="num">
                                      <p:cBhvr>
                                        <p:cTn id="125" dur="200" decel="100000"/>
                                        <p:tgtEl>
                                          <p:spTgt spid="2">
                                            <p:graphicEl>
                                              <a:dgm id="{8101C70D-14E5-4D93-9717-390D80D3F85A}"/>
                                            </p:graphicEl>
                                          </p:spTgt>
                                        </p:tgtEl>
                                        <p:attrNameLst>
                                          <p:attrName>ppt_x</p:attrName>
                                        </p:attrNameLst>
                                      </p:cBhvr>
                                      <p:tavLst>
                                        <p:tav tm="0">
                                          <p:val>
                                            <p:strVal val="ppt_x"/>
                                          </p:val>
                                        </p:tav>
                                        <p:tav tm="100000">
                                          <p:val>
                                            <p:strVal val="ppt_x-0.05"/>
                                          </p:val>
                                        </p:tav>
                                      </p:tavLst>
                                    </p:anim>
                                    <p:anim calcmode="lin" valueType="num">
                                      <p:cBhvr>
                                        <p:cTn id="126" dur="200" decel="100000"/>
                                        <p:tgtEl>
                                          <p:spTgt spid="2">
                                            <p:graphicEl>
                                              <a:dgm id="{8101C70D-14E5-4D93-9717-390D80D3F85A}"/>
                                            </p:graphicEl>
                                          </p:spTgt>
                                        </p:tgtEl>
                                        <p:attrNameLst>
                                          <p:attrName>ppt_y</p:attrName>
                                        </p:attrNameLst>
                                      </p:cBhvr>
                                      <p:tavLst>
                                        <p:tav tm="0">
                                          <p:val>
                                            <p:strVal val="ppt_y"/>
                                          </p:val>
                                        </p:tav>
                                        <p:tav tm="100000">
                                          <p:val>
                                            <p:strVal val="ppt_y+0.1"/>
                                          </p:val>
                                        </p:tav>
                                      </p:tavLst>
                                    </p:anim>
                                    <p:anim calcmode="lin" valueType="num">
                                      <p:cBhvr>
                                        <p:cTn id="127" dur="800" accel="100000">
                                          <p:stCondLst>
                                            <p:cond delay="200"/>
                                          </p:stCondLst>
                                        </p:cTn>
                                        <p:tgtEl>
                                          <p:spTgt spid="2">
                                            <p:graphicEl>
                                              <a:dgm id="{8101C70D-14E5-4D93-9717-390D80D3F85A}"/>
                                            </p:graphicEl>
                                          </p:spTgt>
                                        </p:tgtEl>
                                        <p:attrNameLst>
                                          <p:attrName>ppt_x</p:attrName>
                                        </p:attrNameLst>
                                      </p:cBhvr>
                                      <p:tavLst>
                                        <p:tav tm="0">
                                          <p:val>
                                            <p:strVal val="ppt_x"/>
                                          </p:val>
                                        </p:tav>
                                        <p:tav tm="100000">
                                          <p:val>
                                            <p:strVal val="ppt_x+0.4+0.05"/>
                                          </p:val>
                                        </p:tav>
                                      </p:tavLst>
                                    </p:anim>
                                    <p:anim calcmode="lin" valueType="num">
                                      <p:cBhvr>
                                        <p:cTn id="128" dur="800" accel="100000">
                                          <p:stCondLst>
                                            <p:cond delay="200"/>
                                          </p:stCondLst>
                                        </p:cTn>
                                        <p:tgtEl>
                                          <p:spTgt spid="2">
                                            <p:graphicEl>
                                              <a:dgm id="{8101C70D-14E5-4D93-9717-390D80D3F85A}"/>
                                            </p:graphicEl>
                                          </p:spTgt>
                                        </p:tgtEl>
                                        <p:attrNameLst>
                                          <p:attrName>ppt_y</p:attrName>
                                        </p:attrNameLst>
                                      </p:cBhvr>
                                      <p:tavLst>
                                        <p:tav tm="0">
                                          <p:val>
                                            <p:strVal val="ppt_y"/>
                                          </p:val>
                                        </p:tav>
                                        <p:tav tm="100000">
                                          <p:val>
                                            <p:strVal val="ppt_y-0.4-0.1"/>
                                          </p:val>
                                        </p:tav>
                                      </p:tavLst>
                                    </p:anim>
                                    <p:set>
                                      <p:cBhvr>
                                        <p:cTn id="129" dur="1" fill="hold">
                                          <p:stCondLst>
                                            <p:cond delay="999"/>
                                          </p:stCondLst>
                                        </p:cTn>
                                        <p:tgtEl>
                                          <p:spTgt spid="2">
                                            <p:graphicEl>
                                              <a:dgm id="{8101C70D-14E5-4D93-9717-390D80D3F85A}"/>
                                            </p:graphicEl>
                                          </p:spTgt>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30" presetClass="exit" presetSubtype="0" fill="hold" grpId="1" nodeType="clickEffect">
                                  <p:stCondLst>
                                    <p:cond delay="0"/>
                                  </p:stCondLst>
                                  <p:childTnLst>
                                    <p:animEffect transition="out" filter="fade">
                                      <p:cBhvr>
                                        <p:cTn id="133" dur="800" accel="100000">
                                          <p:stCondLst>
                                            <p:cond delay="200"/>
                                          </p:stCondLst>
                                        </p:cTn>
                                        <p:tgtEl>
                                          <p:spTgt spid="2">
                                            <p:graphicEl>
                                              <a:dgm id="{7C41E375-9088-43B2-AF60-568987CE7736}"/>
                                            </p:graphicEl>
                                          </p:spTgt>
                                        </p:tgtEl>
                                      </p:cBhvr>
                                    </p:animEffect>
                                    <p:anim calcmode="lin" valueType="num">
                                      <p:cBhvr>
                                        <p:cTn id="134" dur="800" accel="100000">
                                          <p:stCondLst>
                                            <p:cond delay="200"/>
                                          </p:stCondLst>
                                        </p:cTn>
                                        <p:tgtEl>
                                          <p:spTgt spid="2">
                                            <p:graphicEl>
                                              <a:dgm id="{7C41E375-9088-43B2-AF60-568987CE7736}"/>
                                            </p:graphicEl>
                                          </p:spTgt>
                                        </p:tgtEl>
                                        <p:attrNameLst>
                                          <p:attrName>style.rotation</p:attrName>
                                        </p:attrNameLst>
                                      </p:cBhvr>
                                      <p:tavLst>
                                        <p:tav tm="0">
                                          <p:val>
                                            <p:fltVal val="0"/>
                                          </p:val>
                                        </p:tav>
                                        <p:tav tm="100000">
                                          <p:val>
                                            <p:fltVal val="-90"/>
                                          </p:val>
                                        </p:tav>
                                      </p:tavLst>
                                    </p:anim>
                                    <p:anim calcmode="lin" valueType="num">
                                      <p:cBhvr>
                                        <p:cTn id="135" dur="200" decel="100000"/>
                                        <p:tgtEl>
                                          <p:spTgt spid="2">
                                            <p:graphicEl>
                                              <a:dgm id="{7C41E375-9088-43B2-AF60-568987CE7736}"/>
                                            </p:graphicEl>
                                          </p:spTgt>
                                        </p:tgtEl>
                                        <p:attrNameLst>
                                          <p:attrName>ppt_x</p:attrName>
                                        </p:attrNameLst>
                                      </p:cBhvr>
                                      <p:tavLst>
                                        <p:tav tm="0">
                                          <p:val>
                                            <p:strVal val="ppt_x"/>
                                          </p:val>
                                        </p:tav>
                                        <p:tav tm="100000">
                                          <p:val>
                                            <p:strVal val="ppt_x-0.05"/>
                                          </p:val>
                                        </p:tav>
                                      </p:tavLst>
                                    </p:anim>
                                    <p:anim calcmode="lin" valueType="num">
                                      <p:cBhvr>
                                        <p:cTn id="136" dur="200" decel="100000"/>
                                        <p:tgtEl>
                                          <p:spTgt spid="2">
                                            <p:graphicEl>
                                              <a:dgm id="{7C41E375-9088-43B2-AF60-568987CE7736}"/>
                                            </p:graphicEl>
                                          </p:spTgt>
                                        </p:tgtEl>
                                        <p:attrNameLst>
                                          <p:attrName>ppt_y</p:attrName>
                                        </p:attrNameLst>
                                      </p:cBhvr>
                                      <p:tavLst>
                                        <p:tav tm="0">
                                          <p:val>
                                            <p:strVal val="ppt_y"/>
                                          </p:val>
                                        </p:tav>
                                        <p:tav tm="100000">
                                          <p:val>
                                            <p:strVal val="ppt_y+0.1"/>
                                          </p:val>
                                        </p:tav>
                                      </p:tavLst>
                                    </p:anim>
                                    <p:anim calcmode="lin" valueType="num">
                                      <p:cBhvr>
                                        <p:cTn id="137" dur="800" accel="100000">
                                          <p:stCondLst>
                                            <p:cond delay="200"/>
                                          </p:stCondLst>
                                        </p:cTn>
                                        <p:tgtEl>
                                          <p:spTgt spid="2">
                                            <p:graphicEl>
                                              <a:dgm id="{7C41E375-9088-43B2-AF60-568987CE7736}"/>
                                            </p:graphicEl>
                                          </p:spTgt>
                                        </p:tgtEl>
                                        <p:attrNameLst>
                                          <p:attrName>ppt_x</p:attrName>
                                        </p:attrNameLst>
                                      </p:cBhvr>
                                      <p:tavLst>
                                        <p:tav tm="0">
                                          <p:val>
                                            <p:strVal val="ppt_x"/>
                                          </p:val>
                                        </p:tav>
                                        <p:tav tm="100000">
                                          <p:val>
                                            <p:strVal val="ppt_x+0.4+0.05"/>
                                          </p:val>
                                        </p:tav>
                                      </p:tavLst>
                                    </p:anim>
                                    <p:anim calcmode="lin" valueType="num">
                                      <p:cBhvr>
                                        <p:cTn id="138" dur="800" accel="100000">
                                          <p:stCondLst>
                                            <p:cond delay="200"/>
                                          </p:stCondLst>
                                        </p:cTn>
                                        <p:tgtEl>
                                          <p:spTgt spid="2">
                                            <p:graphicEl>
                                              <a:dgm id="{7C41E375-9088-43B2-AF60-568987CE7736}"/>
                                            </p:graphicEl>
                                          </p:spTgt>
                                        </p:tgtEl>
                                        <p:attrNameLst>
                                          <p:attrName>ppt_y</p:attrName>
                                        </p:attrNameLst>
                                      </p:cBhvr>
                                      <p:tavLst>
                                        <p:tav tm="0">
                                          <p:val>
                                            <p:strVal val="ppt_y"/>
                                          </p:val>
                                        </p:tav>
                                        <p:tav tm="100000">
                                          <p:val>
                                            <p:strVal val="ppt_y-0.4-0.1"/>
                                          </p:val>
                                        </p:tav>
                                      </p:tavLst>
                                    </p:anim>
                                    <p:set>
                                      <p:cBhvr>
                                        <p:cTn id="139" dur="1" fill="hold">
                                          <p:stCondLst>
                                            <p:cond delay="999"/>
                                          </p:stCondLst>
                                        </p:cTn>
                                        <p:tgtEl>
                                          <p:spTgt spid="2">
                                            <p:graphicEl>
                                              <a:dgm id="{7C41E375-9088-43B2-AF60-568987CE7736}"/>
                                            </p:graphicEl>
                                          </p:spTgt>
                                        </p:tgtEl>
                                        <p:attrNameLst>
                                          <p:attrName>style.visibility</p:attrName>
                                        </p:attrNameLst>
                                      </p:cBhvr>
                                      <p:to>
                                        <p:strVal val="hidden"/>
                                      </p:to>
                                    </p:set>
                                  </p:childTnLst>
                                </p:cTn>
                              </p:par>
                              <p:par>
                                <p:cTn id="140" presetID="30" presetClass="exit" presetSubtype="0" fill="hold" grpId="1" nodeType="withEffect">
                                  <p:stCondLst>
                                    <p:cond delay="0"/>
                                  </p:stCondLst>
                                  <p:childTnLst>
                                    <p:animEffect transition="out" filter="fade">
                                      <p:cBhvr>
                                        <p:cTn id="141" dur="800" accel="100000">
                                          <p:stCondLst>
                                            <p:cond delay="200"/>
                                          </p:stCondLst>
                                        </p:cTn>
                                        <p:tgtEl>
                                          <p:spTgt spid="2">
                                            <p:graphicEl>
                                              <a:dgm id="{5D916646-9F53-4171-A667-B90AD3D386C8}"/>
                                            </p:graphicEl>
                                          </p:spTgt>
                                        </p:tgtEl>
                                      </p:cBhvr>
                                    </p:animEffect>
                                    <p:anim calcmode="lin" valueType="num">
                                      <p:cBhvr>
                                        <p:cTn id="142" dur="800" accel="100000">
                                          <p:stCondLst>
                                            <p:cond delay="200"/>
                                          </p:stCondLst>
                                        </p:cTn>
                                        <p:tgtEl>
                                          <p:spTgt spid="2">
                                            <p:graphicEl>
                                              <a:dgm id="{5D916646-9F53-4171-A667-B90AD3D386C8}"/>
                                            </p:graphicEl>
                                          </p:spTgt>
                                        </p:tgtEl>
                                        <p:attrNameLst>
                                          <p:attrName>style.rotation</p:attrName>
                                        </p:attrNameLst>
                                      </p:cBhvr>
                                      <p:tavLst>
                                        <p:tav tm="0">
                                          <p:val>
                                            <p:fltVal val="0"/>
                                          </p:val>
                                        </p:tav>
                                        <p:tav tm="100000">
                                          <p:val>
                                            <p:fltVal val="-90"/>
                                          </p:val>
                                        </p:tav>
                                      </p:tavLst>
                                    </p:anim>
                                    <p:anim calcmode="lin" valueType="num">
                                      <p:cBhvr>
                                        <p:cTn id="143" dur="200" decel="100000"/>
                                        <p:tgtEl>
                                          <p:spTgt spid="2">
                                            <p:graphicEl>
                                              <a:dgm id="{5D916646-9F53-4171-A667-B90AD3D386C8}"/>
                                            </p:graphicEl>
                                          </p:spTgt>
                                        </p:tgtEl>
                                        <p:attrNameLst>
                                          <p:attrName>ppt_x</p:attrName>
                                        </p:attrNameLst>
                                      </p:cBhvr>
                                      <p:tavLst>
                                        <p:tav tm="0">
                                          <p:val>
                                            <p:strVal val="ppt_x"/>
                                          </p:val>
                                        </p:tav>
                                        <p:tav tm="100000">
                                          <p:val>
                                            <p:strVal val="ppt_x-0.05"/>
                                          </p:val>
                                        </p:tav>
                                      </p:tavLst>
                                    </p:anim>
                                    <p:anim calcmode="lin" valueType="num">
                                      <p:cBhvr>
                                        <p:cTn id="144" dur="200" decel="100000"/>
                                        <p:tgtEl>
                                          <p:spTgt spid="2">
                                            <p:graphicEl>
                                              <a:dgm id="{5D916646-9F53-4171-A667-B90AD3D386C8}"/>
                                            </p:graphicEl>
                                          </p:spTgt>
                                        </p:tgtEl>
                                        <p:attrNameLst>
                                          <p:attrName>ppt_y</p:attrName>
                                        </p:attrNameLst>
                                      </p:cBhvr>
                                      <p:tavLst>
                                        <p:tav tm="0">
                                          <p:val>
                                            <p:strVal val="ppt_y"/>
                                          </p:val>
                                        </p:tav>
                                        <p:tav tm="100000">
                                          <p:val>
                                            <p:strVal val="ppt_y+0.1"/>
                                          </p:val>
                                        </p:tav>
                                      </p:tavLst>
                                    </p:anim>
                                    <p:anim calcmode="lin" valueType="num">
                                      <p:cBhvr>
                                        <p:cTn id="145" dur="800" accel="100000">
                                          <p:stCondLst>
                                            <p:cond delay="200"/>
                                          </p:stCondLst>
                                        </p:cTn>
                                        <p:tgtEl>
                                          <p:spTgt spid="2">
                                            <p:graphicEl>
                                              <a:dgm id="{5D916646-9F53-4171-A667-B90AD3D386C8}"/>
                                            </p:graphicEl>
                                          </p:spTgt>
                                        </p:tgtEl>
                                        <p:attrNameLst>
                                          <p:attrName>ppt_x</p:attrName>
                                        </p:attrNameLst>
                                      </p:cBhvr>
                                      <p:tavLst>
                                        <p:tav tm="0">
                                          <p:val>
                                            <p:strVal val="ppt_x"/>
                                          </p:val>
                                        </p:tav>
                                        <p:tav tm="100000">
                                          <p:val>
                                            <p:strVal val="ppt_x+0.4+0.05"/>
                                          </p:val>
                                        </p:tav>
                                      </p:tavLst>
                                    </p:anim>
                                    <p:anim calcmode="lin" valueType="num">
                                      <p:cBhvr>
                                        <p:cTn id="146" dur="800" accel="100000">
                                          <p:stCondLst>
                                            <p:cond delay="200"/>
                                          </p:stCondLst>
                                        </p:cTn>
                                        <p:tgtEl>
                                          <p:spTgt spid="2">
                                            <p:graphicEl>
                                              <a:dgm id="{5D916646-9F53-4171-A667-B90AD3D386C8}"/>
                                            </p:graphicEl>
                                          </p:spTgt>
                                        </p:tgtEl>
                                        <p:attrNameLst>
                                          <p:attrName>ppt_y</p:attrName>
                                        </p:attrNameLst>
                                      </p:cBhvr>
                                      <p:tavLst>
                                        <p:tav tm="0">
                                          <p:val>
                                            <p:strVal val="ppt_y"/>
                                          </p:val>
                                        </p:tav>
                                        <p:tav tm="100000">
                                          <p:val>
                                            <p:strVal val="ppt_y-0.4-0.1"/>
                                          </p:val>
                                        </p:tav>
                                      </p:tavLst>
                                    </p:anim>
                                    <p:set>
                                      <p:cBhvr>
                                        <p:cTn id="147" dur="1" fill="hold">
                                          <p:stCondLst>
                                            <p:cond delay="999"/>
                                          </p:stCondLst>
                                        </p:cTn>
                                        <p:tgtEl>
                                          <p:spTgt spid="2">
                                            <p:graphicEl>
                                              <a:dgm id="{5D916646-9F53-4171-A667-B90AD3D386C8}"/>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Graphic spid="2" grpId="1">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2209800" y="296615"/>
            <a:ext cx="4724400" cy="523220"/>
          </a:xfrm>
          <a:prstGeom prst="rect">
            <a:avLst/>
          </a:prstGeom>
          <a:noFill/>
        </p:spPr>
        <p:txBody>
          <a:bodyPr wrap="square" rtlCol="0">
            <a:spAutoFit/>
          </a:bodyPr>
          <a:lstStyle/>
          <a:p>
            <a:pPr algn="ctr"/>
            <a:r>
              <a:rPr lang="bn-BD" sz="28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চালু অবস্থায় বিভিন্ন ওয়ার্ড প্রসেসর প্রোগ্রাম</a:t>
            </a:r>
            <a:endParaRPr lang="en-US" sz="28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26" name="Group 25"/>
          <p:cNvGrpSpPr/>
          <p:nvPr/>
        </p:nvGrpSpPr>
        <p:grpSpPr>
          <a:xfrm>
            <a:off x="4016989" y="1295400"/>
            <a:ext cx="4141694" cy="2317928"/>
            <a:chOff x="4267200" y="1081541"/>
            <a:chExt cx="4343400" cy="2317928"/>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081541"/>
              <a:ext cx="4343400" cy="2317928"/>
            </a:xfrm>
            <a:prstGeom prst="rect">
              <a:avLst/>
            </a:prstGeom>
            <a:ln w="88900" cap="sq" cmpd="thickThin">
              <a:solidFill>
                <a:srgbClr val="000000"/>
              </a:solidFill>
              <a:prstDash val="solid"/>
              <a:miter lim="800000"/>
            </a:ln>
            <a:effectLst>
              <a:innerShdw blurRad="76200">
                <a:srgbClr val="000000"/>
              </a:innerShdw>
            </a:effectLst>
          </p:spPr>
        </p:pic>
        <p:sp>
          <p:nvSpPr>
            <p:cNvPr id="17" name="TextBox 16"/>
            <p:cNvSpPr txBox="1"/>
            <p:nvPr/>
          </p:nvSpPr>
          <p:spPr>
            <a:xfrm>
              <a:off x="5486400" y="2331300"/>
              <a:ext cx="2438400" cy="523220"/>
            </a:xfrm>
            <a:prstGeom prst="rect">
              <a:avLst/>
            </a:prstGeom>
            <a:noFill/>
          </p:spPr>
          <p:txBody>
            <a:bodyPr wrap="square" rtlCol="0">
              <a:spAutoFit/>
            </a:bodyPr>
            <a:lstStyle/>
            <a:p>
              <a:pPr algn="ctr"/>
              <a:r>
                <a:rPr lang="bn-BD"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ওপেন অফিস </a:t>
              </a:r>
              <a:endParaRPr lang="en-US"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grpSp>
      <p:pic>
        <p:nvPicPr>
          <p:cNvPr id="18" name="Picture 17" descr="open office.jpg"/>
          <p:cNvPicPr>
            <a:picLocks noChangeAspect="1"/>
          </p:cNvPicPr>
          <p:nvPr/>
        </p:nvPicPr>
        <p:blipFill>
          <a:blip r:embed="rId4" cstate="print"/>
          <a:stretch>
            <a:fillRect/>
          </a:stretch>
        </p:blipFill>
        <p:spPr>
          <a:xfrm>
            <a:off x="1045189" y="1509259"/>
            <a:ext cx="1524000" cy="1752600"/>
          </a:xfrm>
          <a:prstGeom prst="rect">
            <a:avLst/>
          </a:prstGeom>
          <a:ln w="88900" cap="sq" cmpd="thickThin">
            <a:solidFill>
              <a:srgbClr val="000000"/>
            </a:solidFill>
            <a:prstDash val="solid"/>
            <a:miter lim="800000"/>
          </a:ln>
          <a:effectLst>
            <a:innerShdw blurRad="76200">
              <a:srgbClr val="000000"/>
            </a:innerShdw>
          </a:effectLst>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600" t="1600" r="22200" b="1400"/>
          <a:stretch/>
        </p:blipFill>
        <p:spPr>
          <a:xfrm>
            <a:off x="1045189" y="4176259"/>
            <a:ext cx="1524000" cy="1940000"/>
          </a:xfrm>
          <a:prstGeom prst="rect">
            <a:avLst/>
          </a:prstGeom>
          <a:ln w="88900" cap="sq" cmpd="thickThin">
            <a:solidFill>
              <a:srgbClr val="000000"/>
            </a:solidFill>
            <a:prstDash val="solid"/>
            <a:miter lim="800000"/>
          </a:ln>
          <a:effectLst>
            <a:innerShdw blurRad="76200">
              <a:srgbClr val="000000"/>
            </a:innerShdw>
          </a:effectLst>
        </p:spPr>
      </p:pic>
      <p:cxnSp>
        <p:nvCxnSpPr>
          <p:cNvPr id="21" name="Straight Arrow Connector 20"/>
          <p:cNvCxnSpPr>
            <a:cxnSpLocks/>
          </p:cNvCxnSpPr>
          <p:nvPr/>
        </p:nvCxnSpPr>
        <p:spPr>
          <a:xfrm flipV="1">
            <a:off x="2721589" y="2454365"/>
            <a:ext cx="1143000" cy="45495"/>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2721589" y="5090659"/>
            <a:ext cx="1143000" cy="0"/>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4016989" y="3871459"/>
            <a:ext cx="4141694" cy="2514600"/>
            <a:chOff x="4343400" y="3657600"/>
            <a:chExt cx="4141694" cy="2514600"/>
          </a:xfrm>
        </p:grpSpPr>
        <p:pic>
          <p:nvPicPr>
            <p:cNvPr id="20" name="Picture 2"/>
            <p:cNvPicPr>
              <a:picLocks noChangeAspect="1" noChangeArrowheads="1"/>
            </p:cNvPicPr>
            <p:nvPr/>
          </p:nvPicPr>
          <p:blipFill>
            <a:blip r:embed="rId6" cstate="print"/>
            <a:srcRect/>
            <a:stretch>
              <a:fillRect/>
            </a:stretch>
          </p:blipFill>
          <p:spPr bwMode="auto">
            <a:xfrm>
              <a:off x="4343400" y="3657600"/>
              <a:ext cx="4141694" cy="2514600"/>
            </a:xfrm>
            <a:prstGeom prst="rect">
              <a:avLst/>
            </a:prstGeom>
            <a:ln w="88900" cap="sq" cmpd="thickThin">
              <a:solidFill>
                <a:srgbClr val="000000"/>
              </a:solidFill>
              <a:prstDash val="solid"/>
              <a:miter lim="800000"/>
            </a:ln>
            <a:effectLst>
              <a:innerShdw blurRad="76200">
                <a:srgbClr val="000000"/>
              </a:innerShdw>
            </a:effectLst>
          </p:spPr>
        </p:pic>
        <p:sp>
          <p:nvSpPr>
            <p:cNvPr id="27" name="Rectangle 26"/>
            <p:cNvSpPr/>
            <p:nvPr/>
          </p:nvSpPr>
          <p:spPr>
            <a:xfrm>
              <a:off x="5499077" y="4659868"/>
              <a:ext cx="1787669" cy="523220"/>
            </a:xfrm>
            <a:prstGeom prst="rect">
              <a:avLst/>
            </a:prstGeom>
          </p:spPr>
          <p:txBody>
            <a:bodyPr wrap="none">
              <a:spAutoFit/>
            </a:bodyPr>
            <a:lstStyle/>
            <a:p>
              <a:r>
                <a:rPr lang="bn-BD" sz="2800" b="1" dirty="0">
                  <a:latin typeface="NikoshBAN" pitchFamily="2" charset="0"/>
                  <a:cs typeface="NikoshBAN" pitchFamily="2" charset="0"/>
                </a:rPr>
                <a:t>ওয়ার্ড প্রসেসর </a:t>
              </a:r>
              <a:endParaRPr lang="en-US" sz="2800" b="1" dirty="0"/>
            </a:p>
          </p:txBody>
        </p:sp>
      </p:grpSp>
      <p:sp>
        <p:nvSpPr>
          <p:cNvPr id="29" name="TextBox 28"/>
          <p:cNvSpPr txBox="1"/>
          <p:nvPr/>
        </p:nvSpPr>
        <p:spPr>
          <a:xfrm>
            <a:off x="985318" y="3365116"/>
            <a:ext cx="1613647" cy="707886"/>
          </a:xfrm>
          <a:prstGeom prst="rect">
            <a:avLst/>
          </a:prstGeom>
          <a:noFill/>
        </p:spPr>
        <p:txBody>
          <a:bodyPr wrap="square" rtlCol="0">
            <a:spAutoFit/>
          </a:bodyPr>
          <a:lstStyle/>
          <a:p>
            <a:pPr algn="ctr"/>
            <a:r>
              <a:rPr lang="bn-BD" sz="2000" b="1" dirty="0">
                <a:ln w="10541" cmpd="sng">
                  <a:noFill/>
                  <a:prstDash val="solid"/>
                </a:ln>
                <a:latin typeface="NikoshBAN" panose="02000000000000000000" pitchFamily="2" charset="0"/>
                <a:cs typeface="NikoshBAN" panose="02000000000000000000" pitchFamily="2" charset="0"/>
              </a:rPr>
              <a:t>বিনা মূল্যে পাওয়া য়ায় ওপেন অফিস </a:t>
            </a:r>
            <a:endParaRPr lang="en-US" sz="2000" b="1" dirty="0">
              <a:ln w="10541" cmpd="sng">
                <a:noFill/>
                <a:prstDash val="solid"/>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4597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800" decel="100000"/>
                                        <p:tgtEl>
                                          <p:spTgt spid="18"/>
                                        </p:tgtEl>
                                      </p:cBhvr>
                                    </p:animEffect>
                                    <p:anim calcmode="lin" valueType="num">
                                      <p:cBhvr>
                                        <p:cTn id="16" dur="800" decel="100000" fill="hold"/>
                                        <p:tgtEl>
                                          <p:spTgt spid="18"/>
                                        </p:tgtEl>
                                        <p:attrNameLst>
                                          <p:attrName>style.rotation</p:attrName>
                                        </p:attrNameLst>
                                      </p:cBhvr>
                                      <p:tavLst>
                                        <p:tav tm="0">
                                          <p:val>
                                            <p:fltVal val="-90"/>
                                          </p:val>
                                        </p:tav>
                                        <p:tav tm="100000">
                                          <p:val>
                                            <p:fltVal val="0"/>
                                          </p:val>
                                        </p:tav>
                                      </p:tavLst>
                                    </p:anim>
                                    <p:anim calcmode="lin" valueType="num">
                                      <p:cBhvr>
                                        <p:cTn id="17" dur="800" decel="100000" fill="hold"/>
                                        <p:tgtEl>
                                          <p:spTgt spid="18"/>
                                        </p:tgtEl>
                                        <p:attrNameLst>
                                          <p:attrName>ppt_x</p:attrName>
                                        </p:attrNameLst>
                                      </p:cBhvr>
                                      <p:tavLst>
                                        <p:tav tm="0">
                                          <p:val>
                                            <p:strVal val="#ppt_x+0.4"/>
                                          </p:val>
                                        </p:tav>
                                        <p:tav tm="100000">
                                          <p:val>
                                            <p:strVal val="#ppt_x-0.05"/>
                                          </p:val>
                                        </p:tav>
                                      </p:tavLst>
                                    </p:anim>
                                    <p:anim calcmode="lin" valueType="num">
                                      <p:cBhvr>
                                        <p:cTn id="18" dur="800" decel="100000" fill="hold"/>
                                        <p:tgtEl>
                                          <p:spTgt spid="1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800" decel="100000"/>
                                        <p:tgtEl>
                                          <p:spTgt spid="21"/>
                                        </p:tgtEl>
                                      </p:cBhvr>
                                    </p:animEffect>
                                    <p:anim calcmode="lin" valueType="num">
                                      <p:cBhvr>
                                        <p:cTn id="24" dur="800" decel="100000" fill="hold"/>
                                        <p:tgtEl>
                                          <p:spTgt spid="21"/>
                                        </p:tgtEl>
                                        <p:attrNameLst>
                                          <p:attrName>style.rotation</p:attrName>
                                        </p:attrNameLst>
                                      </p:cBhvr>
                                      <p:tavLst>
                                        <p:tav tm="0">
                                          <p:val>
                                            <p:fltVal val="-90"/>
                                          </p:val>
                                        </p:tav>
                                        <p:tav tm="100000">
                                          <p:val>
                                            <p:fltVal val="0"/>
                                          </p:val>
                                        </p:tav>
                                      </p:tavLst>
                                    </p:anim>
                                    <p:anim calcmode="lin" valueType="num">
                                      <p:cBhvr>
                                        <p:cTn id="25" dur="800" decel="100000" fill="hold"/>
                                        <p:tgtEl>
                                          <p:spTgt spid="21"/>
                                        </p:tgtEl>
                                        <p:attrNameLst>
                                          <p:attrName>ppt_x</p:attrName>
                                        </p:attrNameLst>
                                      </p:cBhvr>
                                      <p:tavLst>
                                        <p:tav tm="0">
                                          <p:val>
                                            <p:strVal val="#ppt_x+0.4"/>
                                          </p:val>
                                        </p:tav>
                                        <p:tav tm="100000">
                                          <p:val>
                                            <p:strVal val="#ppt_x-0.05"/>
                                          </p:val>
                                        </p:tav>
                                      </p:tavLst>
                                    </p:anim>
                                    <p:anim calcmode="lin" valueType="num">
                                      <p:cBhvr>
                                        <p:cTn id="26" dur="800" decel="100000" fill="hold"/>
                                        <p:tgtEl>
                                          <p:spTgt spid="21"/>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800" decel="100000"/>
                                        <p:tgtEl>
                                          <p:spTgt spid="26"/>
                                        </p:tgtEl>
                                      </p:cBhvr>
                                    </p:animEffect>
                                    <p:anim calcmode="lin" valueType="num">
                                      <p:cBhvr>
                                        <p:cTn id="32" dur="800" decel="100000" fill="hold"/>
                                        <p:tgtEl>
                                          <p:spTgt spid="26"/>
                                        </p:tgtEl>
                                        <p:attrNameLst>
                                          <p:attrName>style.rotation</p:attrName>
                                        </p:attrNameLst>
                                      </p:cBhvr>
                                      <p:tavLst>
                                        <p:tav tm="0">
                                          <p:val>
                                            <p:fltVal val="-90"/>
                                          </p:val>
                                        </p:tav>
                                        <p:tav tm="100000">
                                          <p:val>
                                            <p:fltVal val="0"/>
                                          </p:val>
                                        </p:tav>
                                      </p:tavLst>
                                    </p:anim>
                                    <p:anim calcmode="lin" valueType="num">
                                      <p:cBhvr>
                                        <p:cTn id="33" dur="800" decel="100000" fill="hold"/>
                                        <p:tgtEl>
                                          <p:spTgt spid="26"/>
                                        </p:tgtEl>
                                        <p:attrNameLst>
                                          <p:attrName>ppt_x</p:attrName>
                                        </p:attrNameLst>
                                      </p:cBhvr>
                                      <p:tavLst>
                                        <p:tav tm="0">
                                          <p:val>
                                            <p:strVal val="#ppt_x+0.4"/>
                                          </p:val>
                                        </p:tav>
                                        <p:tav tm="100000">
                                          <p:val>
                                            <p:strVal val="#ppt_x-0.05"/>
                                          </p:val>
                                        </p:tav>
                                      </p:tavLst>
                                    </p:anim>
                                    <p:anim calcmode="lin" valueType="num">
                                      <p:cBhvr>
                                        <p:cTn id="34" dur="800" decel="100000" fill="hold"/>
                                        <p:tgtEl>
                                          <p:spTgt spid="2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800" decel="100000"/>
                                        <p:tgtEl>
                                          <p:spTgt spid="29"/>
                                        </p:tgtEl>
                                      </p:cBhvr>
                                    </p:animEffect>
                                    <p:anim calcmode="lin" valueType="num">
                                      <p:cBhvr>
                                        <p:cTn id="40" dur="800" decel="100000" fill="hold"/>
                                        <p:tgtEl>
                                          <p:spTgt spid="29"/>
                                        </p:tgtEl>
                                        <p:attrNameLst>
                                          <p:attrName>style.rotation</p:attrName>
                                        </p:attrNameLst>
                                      </p:cBhvr>
                                      <p:tavLst>
                                        <p:tav tm="0">
                                          <p:val>
                                            <p:fltVal val="-90"/>
                                          </p:val>
                                        </p:tav>
                                        <p:tav tm="100000">
                                          <p:val>
                                            <p:fltVal val="0"/>
                                          </p:val>
                                        </p:tav>
                                      </p:tavLst>
                                    </p:anim>
                                    <p:anim calcmode="lin" valueType="num">
                                      <p:cBhvr>
                                        <p:cTn id="41" dur="800" decel="100000" fill="hold"/>
                                        <p:tgtEl>
                                          <p:spTgt spid="29"/>
                                        </p:tgtEl>
                                        <p:attrNameLst>
                                          <p:attrName>ppt_x</p:attrName>
                                        </p:attrNameLst>
                                      </p:cBhvr>
                                      <p:tavLst>
                                        <p:tav tm="0">
                                          <p:val>
                                            <p:strVal val="#ppt_x+0.4"/>
                                          </p:val>
                                        </p:tav>
                                        <p:tav tm="100000">
                                          <p:val>
                                            <p:strVal val="#ppt_x-0.05"/>
                                          </p:val>
                                        </p:tav>
                                      </p:tavLst>
                                    </p:anim>
                                    <p:anim calcmode="lin" valueType="num">
                                      <p:cBhvr>
                                        <p:cTn id="42" dur="800" decel="100000" fill="hold"/>
                                        <p:tgtEl>
                                          <p:spTgt spid="29"/>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800" decel="100000"/>
                                        <p:tgtEl>
                                          <p:spTgt spid="19"/>
                                        </p:tgtEl>
                                      </p:cBhvr>
                                    </p:animEffect>
                                    <p:anim calcmode="lin" valueType="num">
                                      <p:cBhvr>
                                        <p:cTn id="48" dur="800" decel="100000" fill="hold"/>
                                        <p:tgtEl>
                                          <p:spTgt spid="19"/>
                                        </p:tgtEl>
                                        <p:attrNameLst>
                                          <p:attrName>style.rotation</p:attrName>
                                        </p:attrNameLst>
                                      </p:cBhvr>
                                      <p:tavLst>
                                        <p:tav tm="0">
                                          <p:val>
                                            <p:fltVal val="-90"/>
                                          </p:val>
                                        </p:tav>
                                        <p:tav tm="100000">
                                          <p:val>
                                            <p:fltVal val="0"/>
                                          </p:val>
                                        </p:tav>
                                      </p:tavLst>
                                    </p:anim>
                                    <p:anim calcmode="lin" valueType="num">
                                      <p:cBhvr>
                                        <p:cTn id="49" dur="800" decel="100000" fill="hold"/>
                                        <p:tgtEl>
                                          <p:spTgt spid="19"/>
                                        </p:tgtEl>
                                        <p:attrNameLst>
                                          <p:attrName>ppt_x</p:attrName>
                                        </p:attrNameLst>
                                      </p:cBhvr>
                                      <p:tavLst>
                                        <p:tav tm="0">
                                          <p:val>
                                            <p:strVal val="#ppt_x+0.4"/>
                                          </p:val>
                                        </p:tav>
                                        <p:tav tm="100000">
                                          <p:val>
                                            <p:strVal val="#ppt_x-0.05"/>
                                          </p:val>
                                        </p:tav>
                                      </p:tavLst>
                                    </p:anim>
                                    <p:anim calcmode="lin" valueType="num">
                                      <p:cBhvr>
                                        <p:cTn id="50" dur="800" decel="100000" fill="hold"/>
                                        <p:tgtEl>
                                          <p:spTgt spid="19"/>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800" decel="100000"/>
                                        <p:tgtEl>
                                          <p:spTgt spid="22"/>
                                        </p:tgtEl>
                                      </p:cBhvr>
                                    </p:animEffect>
                                    <p:anim calcmode="lin" valueType="num">
                                      <p:cBhvr>
                                        <p:cTn id="56" dur="800" decel="100000" fill="hold"/>
                                        <p:tgtEl>
                                          <p:spTgt spid="22"/>
                                        </p:tgtEl>
                                        <p:attrNameLst>
                                          <p:attrName>style.rotation</p:attrName>
                                        </p:attrNameLst>
                                      </p:cBhvr>
                                      <p:tavLst>
                                        <p:tav tm="0">
                                          <p:val>
                                            <p:fltVal val="-90"/>
                                          </p:val>
                                        </p:tav>
                                        <p:tav tm="100000">
                                          <p:val>
                                            <p:fltVal val="0"/>
                                          </p:val>
                                        </p:tav>
                                      </p:tavLst>
                                    </p:anim>
                                    <p:anim calcmode="lin" valueType="num">
                                      <p:cBhvr>
                                        <p:cTn id="57" dur="800" decel="100000" fill="hold"/>
                                        <p:tgtEl>
                                          <p:spTgt spid="22"/>
                                        </p:tgtEl>
                                        <p:attrNameLst>
                                          <p:attrName>ppt_x</p:attrName>
                                        </p:attrNameLst>
                                      </p:cBhvr>
                                      <p:tavLst>
                                        <p:tav tm="0">
                                          <p:val>
                                            <p:strVal val="#ppt_x+0.4"/>
                                          </p:val>
                                        </p:tav>
                                        <p:tav tm="100000">
                                          <p:val>
                                            <p:strVal val="#ppt_x-0.05"/>
                                          </p:val>
                                        </p:tav>
                                      </p:tavLst>
                                    </p:anim>
                                    <p:anim calcmode="lin" valueType="num">
                                      <p:cBhvr>
                                        <p:cTn id="58" dur="800" decel="100000" fill="hold"/>
                                        <p:tgtEl>
                                          <p:spTgt spid="22"/>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800" decel="100000"/>
                                        <p:tgtEl>
                                          <p:spTgt spid="28"/>
                                        </p:tgtEl>
                                      </p:cBhvr>
                                    </p:animEffect>
                                    <p:anim calcmode="lin" valueType="num">
                                      <p:cBhvr>
                                        <p:cTn id="64" dur="800" decel="100000" fill="hold"/>
                                        <p:tgtEl>
                                          <p:spTgt spid="28"/>
                                        </p:tgtEl>
                                        <p:attrNameLst>
                                          <p:attrName>style.rotation</p:attrName>
                                        </p:attrNameLst>
                                      </p:cBhvr>
                                      <p:tavLst>
                                        <p:tav tm="0">
                                          <p:val>
                                            <p:fltVal val="-90"/>
                                          </p:val>
                                        </p:tav>
                                        <p:tav tm="100000">
                                          <p:val>
                                            <p:fltVal val="0"/>
                                          </p:val>
                                        </p:tav>
                                      </p:tavLst>
                                    </p:anim>
                                    <p:anim calcmode="lin" valueType="num">
                                      <p:cBhvr>
                                        <p:cTn id="65" dur="800" decel="100000" fill="hold"/>
                                        <p:tgtEl>
                                          <p:spTgt spid="28"/>
                                        </p:tgtEl>
                                        <p:attrNameLst>
                                          <p:attrName>ppt_x</p:attrName>
                                        </p:attrNameLst>
                                      </p:cBhvr>
                                      <p:tavLst>
                                        <p:tav tm="0">
                                          <p:val>
                                            <p:strVal val="#ppt_x+0.4"/>
                                          </p:val>
                                        </p:tav>
                                        <p:tav tm="100000">
                                          <p:val>
                                            <p:strVal val="#ppt_x-0.05"/>
                                          </p:val>
                                        </p:tav>
                                      </p:tavLst>
                                    </p:anim>
                                    <p:anim calcmode="lin" valueType="num">
                                      <p:cBhvr>
                                        <p:cTn id="66" dur="800" decel="100000" fill="hold"/>
                                        <p:tgtEl>
                                          <p:spTgt spid="28"/>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0" presetClass="exit" presetSubtype="0" fill="hold" grpId="1" nodeType="clickEffect">
                                  <p:stCondLst>
                                    <p:cond delay="0"/>
                                  </p:stCondLst>
                                  <p:childTnLst>
                                    <p:animEffect transition="out" filter="fade">
                                      <p:cBhvr>
                                        <p:cTn id="72" dur="800" accel="100000">
                                          <p:stCondLst>
                                            <p:cond delay="200"/>
                                          </p:stCondLst>
                                        </p:cTn>
                                        <p:tgtEl>
                                          <p:spTgt spid="13"/>
                                        </p:tgtEl>
                                      </p:cBhvr>
                                    </p:animEffect>
                                    <p:anim calcmode="lin" valueType="num">
                                      <p:cBhvr>
                                        <p:cTn id="73" dur="800" accel="100000">
                                          <p:stCondLst>
                                            <p:cond delay="200"/>
                                          </p:stCondLst>
                                        </p:cTn>
                                        <p:tgtEl>
                                          <p:spTgt spid="13"/>
                                        </p:tgtEl>
                                        <p:attrNameLst>
                                          <p:attrName>style.rotation</p:attrName>
                                        </p:attrNameLst>
                                      </p:cBhvr>
                                      <p:tavLst>
                                        <p:tav tm="0">
                                          <p:val>
                                            <p:fltVal val="0"/>
                                          </p:val>
                                        </p:tav>
                                        <p:tav tm="100000">
                                          <p:val>
                                            <p:fltVal val="-90"/>
                                          </p:val>
                                        </p:tav>
                                      </p:tavLst>
                                    </p:anim>
                                    <p:anim calcmode="lin" valueType="num">
                                      <p:cBhvr>
                                        <p:cTn id="74" dur="200" decel="100000"/>
                                        <p:tgtEl>
                                          <p:spTgt spid="13"/>
                                        </p:tgtEl>
                                        <p:attrNameLst>
                                          <p:attrName>ppt_x</p:attrName>
                                        </p:attrNameLst>
                                      </p:cBhvr>
                                      <p:tavLst>
                                        <p:tav tm="0">
                                          <p:val>
                                            <p:strVal val="ppt_x"/>
                                          </p:val>
                                        </p:tav>
                                        <p:tav tm="100000">
                                          <p:val>
                                            <p:strVal val="ppt_x-0.05"/>
                                          </p:val>
                                        </p:tav>
                                      </p:tavLst>
                                    </p:anim>
                                    <p:anim calcmode="lin" valueType="num">
                                      <p:cBhvr>
                                        <p:cTn id="75" dur="200" decel="100000"/>
                                        <p:tgtEl>
                                          <p:spTgt spid="13"/>
                                        </p:tgtEl>
                                        <p:attrNameLst>
                                          <p:attrName>ppt_y</p:attrName>
                                        </p:attrNameLst>
                                      </p:cBhvr>
                                      <p:tavLst>
                                        <p:tav tm="0">
                                          <p:val>
                                            <p:strVal val="ppt_y"/>
                                          </p:val>
                                        </p:tav>
                                        <p:tav tm="100000">
                                          <p:val>
                                            <p:strVal val="ppt_y+0.1"/>
                                          </p:val>
                                        </p:tav>
                                      </p:tavLst>
                                    </p:anim>
                                    <p:anim calcmode="lin" valueType="num">
                                      <p:cBhvr>
                                        <p:cTn id="76" dur="800" accel="100000">
                                          <p:stCondLst>
                                            <p:cond delay="200"/>
                                          </p:stCondLst>
                                        </p:cTn>
                                        <p:tgtEl>
                                          <p:spTgt spid="13"/>
                                        </p:tgtEl>
                                        <p:attrNameLst>
                                          <p:attrName>ppt_x</p:attrName>
                                        </p:attrNameLst>
                                      </p:cBhvr>
                                      <p:tavLst>
                                        <p:tav tm="0">
                                          <p:val>
                                            <p:strVal val="ppt_x"/>
                                          </p:val>
                                        </p:tav>
                                        <p:tav tm="100000">
                                          <p:val>
                                            <p:strVal val="ppt_x+0.4+0.05"/>
                                          </p:val>
                                        </p:tav>
                                      </p:tavLst>
                                    </p:anim>
                                    <p:anim calcmode="lin" valueType="num">
                                      <p:cBhvr>
                                        <p:cTn id="77" dur="800" accel="100000">
                                          <p:stCondLst>
                                            <p:cond delay="200"/>
                                          </p:stCondLst>
                                        </p:cTn>
                                        <p:tgtEl>
                                          <p:spTgt spid="13"/>
                                        </p:tgtEl>
                                        <p:attrNameLst>
                                          <p:attrName>ppt_y</p:attrName>
                                        </p:attrNameLst>
                                      </p:cBhvr>
                                      <p:tavLst>
                                        <p:tav tm="0">
                                          <p:val>
                                            <p:strVal val="ppt_y"/>
                                          </p:val>
                                        </p:tav>
                                        <p:tav tm="100000">
                                          <p:val>
                                            <p:strVal val="ppt_y-0.4-0.1"/>
                                          </p:val>
                                        </p:tav>
                                      </p:tavLst>
                                    </p:anim>
                                    <p:set>
                                      <p:cBhvr>
                                        <p:cTn id="78" dur="1" fill="hold">
                                          <p:stCondLst>
                                            <p:cond delay="999"/>
                                          </p:stCondLst>
                                        </p:cTn>
                                        <p:tgtEl>
                                          <p:spTgt spid="13"/>
                                        </p:tgtEl>
                                        <p:attrNameLst>
                                          <p:attrName>style.visibility</p:attrName>
                                        </p:attrNameLst>
                                      </p:cBhvr>
                                      <p:to>
                                        <p:strVal val="hidden"/>
                                      </p:to>
                                    </p:set>
                                  </p:childTnLst>
                                </p:cTn>
                              </p:par>
                              <p:par>
                                <p:cTn id="79" presetID="30" presetClass="exit" presetSubtype="0" fill="hold" nodeType="withEffect">
                                  <p:stCondLst>
                                    <p:cond delay="0"/>
                                  </p:stCondLst>
                                  <p:childTnLst>
                                    <p:animEffect transition="out" filter="fade">
                                      <p:cBhvr>
                                        <p:cTn id="80" dur="800" accel="100000">
                                          <p:stCondLst>
                                            <p:cond delay="200"/>
                                          </p:stCondLst>
                                        </p:cTn>
                                        <p:tgtEl>
                                          <p:spTgt spid="18"/>
                                        </p:tgtEl>
                                      </p:cBhvr>
                                    </p:animEffect>
                                    <p:anim calcmode="lin" valueType="num">
                                      <p:cBhvr>
                                        <p:cTn id="81" dur="800" accel="100000">
                                          <p:stCondLst>
                                            <p:cond delay="200"/>
                                          </p:stCondLst>
                                        </p:cTn>
                                        <p:tgtEl>
                                          <p:spTgt spid="18"/>
                                        </p:tgtEl>
                                        <p:attrNameLst>
                                          <p:attrName>style.rotation</p:attrName>
                                        </p:attrNameLst>
                                      </p:cBhvr>
                                      <p:tavLst>
                                        <p:tav tm="0">
                                          <p:val>
                                            <p:fltVal val="0"/>
                                          </p:val>
                                        </p:tav>
                                        <p:tav tm="100000">
                                          <p:val>
                                            <p:fltVal val="-90"/>
                                          </p:val>
                                        </p:tav>
                                      </p:tavLst>
                                    </p:anim>
                                    <p:anim calcmode="lin" valueType="num">
                                      <p:cBhvr>
                                        <p:cTn id="82" dur="200" decel="100000"/>
                                        <p:tgtEl>
                                          <p:spTgt spid="18"/>
                                        </p:tgtEl>
                                        <p:attrNameLst>
                                          <p:attrName>ppt_x</p:attrName>
                                        </p:attrNameLst>
                                      </p:cBhvr>
                                      <p:tavLst>
                                        <p:tav tm="0">
                                          <p:val>
                                            <p:strVal val="ppt_x"/>
                                          </p:val>
                                        </p:tav>
                                        <p:tav tm="100000">
                                          <p:val>
                                            <p:strVal val="ppt_x-0.05"/>
                                          </p:val>
                                        </p:tav>
                                      </p:tavLst>
                                    </p:anim>
                                    <p:anim calcmode="lin" valueType="num">
                                      <p:cBhvr>
                                        <p:cTn id="83" dur="200" decel="100000"/>
                                        <p:tgtEl>
                                          <p:spTgt spid="18"/>
                                        </p:tgtEl>
                                        <p:attrNameLst>
                                          <p:attrName>ppt_y</p:attrName>
                                        </p:attrNameLst>
                                      </p:cBhvr>
                                      <p:tavLst>
                                        <p:tav tm="0">
                                          <p:val>
                                            <p:strVal val="ppt_y"/>
                                          </p:val>
                                        </p:tav>
                                        <p:tav tm="100000">
                                          <p:val>
                                            <p:strVal val="ppt_y+0.1"/>
                                          </p:val>
                                        </p:tav>
                                      </p:tavLst>
                                    </p:anim>
                                    <p:anim calcmode="lin" valueType="num">
                                      <p:cBhvr>
                                        <p:cTn id="84" dur="800" accel="100000">
                                          <p:stCondLst>
                                            <p:cond delay="200"/>
                                          </p:stCondLst>
                                        </p:cTn>
                                        <p:tgtEl>
                                          <p:spTgt spid="18"/>
                                        </p:tgtEl>
                                        <p:attrNameLst>
                                          <p:attrName>ppt_x</p:attrName>
                                        </p:attrNameLst>
                                      </p:cBhvr>
                                      <p:tavLst>
                                        <p:tav tm="0">
                                          <p:val>
                                            <p:strVal val="ppt_x"/>
                                          </p:val>
                                        </p:tav>
                                        <p:tav tm="100000">
                                          <p:val>
                                            <p:strVal val="ppt_x+0.4+0.05"/>
                                          </p:val>
                                        </p:tav>
                                      </p:tavLst>
                                    </p:anim>
                                    <p:anim calcmode="lin" valueType="num">
                                      <p:cBhvr>
                                        <p:cTn id="85" dur="800" accel="100000">
                                          <p:stCondLst>
                                            <p:cond delay="200"/>
                                          </p:stCondLst>
                                        </p:cTn>
                                        <p:tgtEl>
                                          <p:spTgt spid="18"/>
                                        </p:tgtEl>
                                        <p:attrNameLst>
                                          <p:attrName>ppt_y</p:attrName>
                                        </p:attrNameLst>
                                      </p:cBhvr>
                                      <p:tavLst>
                                        <p:tav tm="0">
                                          <p:val>
                                            <p:strVal val="ppt_y"/>
                                          </p:val>
                                        </p:tav>
                                        <p:tav tm="100000">
                                          <p:val>
                                            <p:strVal val="ppt_y-0.4-0.1"/>
                                          </p:val>
                                        </p:tav>
                                      </p:tavLst>
                                    </p:anim>
                                    <p:set>
                                      <p:cBhvr>
                                        <p:cTn id="86" dur="1" fill="hold">
                                          <p:stCondLst>
                                            <p:cond delay="999"/>
                                          </p:stCondLst>
                                        </p:cTn>
                                        <p:tgtEl>
                                          <p:spTgt spid="18"/>
                                        </p:tgtEl>
                                        <p:attrNameLst>
                                          <p:attrName>style.visibility</p:attrName>
                                        </p:attrNameLst>
                                      </p:cBhvr>
                                      <p:to>
                                        <p:strVal val="hidden"/>
                                      </p:to>
                                    </p:set>
                                  </p:childTnLst>
                                </p:cTn>
                              </p:par>
                              <p:par>
                                <p:cTn id="87" presetID="30" presetClass="exit" presetSubtype="0" fill="hold" nodeType="withEffect">
                                  <p:stCondLst>
                                    <p:cond delay="0"/>
                                  </p:stCondLst>
                                  <p:childTnLst>
                                    <p:animEffect transition="out" filter="fade">
                                      <p:cBhvr>
                                        <p:cTn id="88" dur="800" accel="100000">
                                          <p:stCondLst>
                                            <p:cond delay="200"/>
                                          </p:stCondLst>
                                        </p:cTn>
                                        <p:tgtEl>
                                          <p:spTgt spid="21"/>
                                        </p:tgtEl>
                                      </p:cBhvr>
                                    </p:animEffect>
                                    <p:anim calcmode="lin" valueType="num">
                                      <p:cBhvr>
                                        <p:cTn id="89" dur="800" accel="100000">
                                          <p:stCondLst>
                                            <p:cond delay="200"/>
                                          </p:stCondLst>
                                        </p:cTn>
                                        <p:tgtEl>
                                          <p:spTgt spid="21"/>
                                        </p:tgtEl>
                                        <p:attrNameLst>
                                          <p:attrName>style.rotation</p:attrName>
                                        </p:attrNameLst>
                                      </p:cBhvr>
                                      <p:tavLst>
                                        <p:tav tm="0">
                                          <p:val>
                                            <p:fltVal val="0"/>
                                          </p:val>
                                        </p:tav>
                                        <p:tav tm="100000">
                                          <p:val>
                                            <p:fltVal val="-90"/>
                                          </p:val>
                                        </p:tav>
                                      </p:tavLst>
                                    </p:anim>
                                    <p:anim calcmode="lin" valueType="num">
                                      <p:cBhvr>
                                        <p:cTn id="90" dur="200" decel="100000"/>
                                        <p:tgtEl>
                                          <p:spTgt spid="21"/>
                                        </p:tgtEl>
                                        <p:attrNameLst>
                                          <p:attrName>ppt_x</p:attrName>
                                        </p:attrNameLst>
                                      </p:cBhvr>
                                      <p:tavLst>
                                        <p:tav tm="0">
                                          <p:val>
                                            <p:strVal val="ppt_x"/>
                                          </p:val>
                                        </p:tav>
                                        <p:tav tm="100000">
                                          <p:val>
                                            <p:strVal val="ppt_x-0.05"/>
                                          </p:val>
                                        </p:tav>
                                      </p:tavLst>
                                    </p:anim>
                                    <p:anim calcmode="lin" valueType="num">
                                      <p:cBhvr>
                                        <p:cTn id="91" dur="200" decel="100000"/>
                                        <p:tgtEl>
                                          <p:spTgt spid="21"/>
                                        </p:tgtEl>
                                        <p:attrNameLst>
                                          <p:attrName>ppt_y</p:attrName>
                                        </p:attrNameLst>
                                      </p:cBhvr>
                                      <p:tavLst>
                                        <p:tav tm="0">
                                          <p:val>
                                            <p:strVal val="ppt_y"/>
                                          </p:val>
                                        </p:tav>
                                        <p:tav tm="100000">
                                          <p:val>
                                            <p:strVal val="ppt_y+0.1"/>
                                          </p:val>
                                        </p:tav>
                                      </p:tavLst>
                                    </p:anim>
                                    <p:anim calcmode="lin" valueType="num">
                                      <p:cBhvr>
                                        <p:cTn id="92" dur="800" accel="100000">
                                          <p:stCondLst>
                                            <p:cond delay="200"/>
                                          </p:stCondLst>
                                        </p:cTn>
                                        <p:tgtEl>
                                          <p:spTgt spid="21"/>
                                        </p:tgtEl>
                                        <p:attrNameLst>
                                          <p:attrName>ppt_x</p:attrName>
                                        </p:attrNameLst>
                                      </p:cBhvr>
                                      <p:tavLst>
                                        <p:tav tm="0">
                                          <p:val>
                                            <p:strVal val="ppt_x"/>
                                          </p:val>
                                        </p:tav>
                                        <p:tav tm="100000">
                                          <p:val>
                                            <p:strVal val="ppt_x+0.4+0.05"/>
                                          </p:val>
                                        </p:tav>
                                      </p:tavLst>
                                    </p:anim>
                                    <p:anim calcmode="lin" valueType="num">
                                      <p:cBhvr>
                                        <p:cTn id="93" dur="800" accel="100000">
                                          <p:stCondLst>
                                            <p:cond delay="200"/>
                                          </p:stCondLst>
                                        </p:cTn>
                                        <p:tgtEl>
                                          <p:spTgt spid="21"/>
                                        </p:tgtEl>
                                        <p:attrNameLst>
                                          <p:attrName>ppt_y</p:attrName>
                                        </p:attrNameLst>
                                      </p:cBhvr>
                                      <p:tavLst>
                                        <p:tav tm="0">
                                          <p:val>
                                            <p:strVal val="ppt_y"/>
                                          </p:val>
                                        </p:tav>
                                        <p:tav tm="100000">
                                          <p:val>
                                            <p:strVal val="ppt_y-0.4-0.1"/>
                                          </p:val>
                                        </p:tav>
                                      </p:tavLst>
                                    </p:anim>
                                    <p:set>
                                      <p:cBhvr>
                                        <p:cTn id="94" dur="1" fill="hold">
                                          <p:stCondLst>
                                            <p:cond delay="999"/>
                                          </p:stCondLst>
                                        </p:cTn>
                                        <p:tgtEl>
                                          <p:spTgt spid="21"/>
                                        </p:tgtEl>
                                        <p:attrNameLst>
                                          <p:attrName>style.visibility</p:attrName>
                                        </p:attrNameLst>
                                      </p:cBhvr>
                                      <p:to>
                                        <p:strVal val="hidden"/>
                                      </p:to>
                                    </p:set>
                                  </p:childTnLst>
                                </p:cTn>
                              </p:par>
                              <p:par>
                                <p:cTn id="95" presetID="30" presetClass="exit" presetSubtype="0" fill="hold" nodeType="withEffect">
                                  <p:stCondLst>
                                    <p:cond delay="0"/>
                                  </p:stCondLst>
                                  <p:childTnLst>
                                    <p:animEffect transition="out" filter="fade">
                                      <p:cBhvr>
                                        <p:cTn id="96" dur="800" accel="100000">
                                          <p:stCondLst>
                                            <p:cond delay="200"/>
                                          </p:stCondLst>
                                        </p:cTn>
                                        <p:tgtEl>
                                          <p:spTgt spid="26"/>
                                        </p:tgtEl>
                                      </p:cBhvr>
                                    </p:animEffect>
                                    <p:anim calcmode="lin" valueType="num">
                                      <p:cBhvr>
                                        <p:cTn id="97" dur="800" accel="100000">
                                          <p:stCondLst>
                                            <p:cond delay="200"/>
                                          </p:stCondLst>
                                        </p:cTn>
                                        <p:tgtEl>
                                          <p:spTgt spid="26"/>
                                        </p:tgtEl>
                                        <p:attrNameLst>
                                          <p:attrName>style.rotation</p:attrName>
                                        </p:attrNameLst>
                                      </p:cBhvr>
                                      <p:tavLst>
                                        <p:tav tm="0">
                                          <p:val>
                                            <p:fltVal val="0"/>
                                          </p:val>
                                        </p:tav>
                                        <p:tav tm="100000">
                                          <p:val>
                                            <p:fltVal val="-90"/>
                                          </p:val>
                                        </p:tav>
                                      </p:tavLst>
                                    </p:anim>
                                    <p:anim calcmode="lin" valueType="num">
                                      <p:cBhvr>
                                        <p:cTn id="98" dur="200" decel="100000"/>
                                        <p:tgtEl>
                                          <p:spTgt spid="26"/>
                                        </p:tgtEl>
                                        <p:attrNameLst>
                                          <p:attrName>ppt_x</p:attrName>
                                        </p:attrNameLst>
                                      </p:cBhvr>
                                      <p:tavLst>
                                        <p:tav tm="0">
                                          <p:val>
                                            <p:strVal val="ppt_x"/>
                                          </p:val>
                                        </p:tav>
                                        <p:tav tm="100000">
                                          <p:val>
                                            <p:strVal val="ppt_x-0.05"/>
                                          </p:val>
                                        </p:tav>
                                      </p:tavLst>
                                    </p:anim>
                                    <p:anim calcmode="lin" valueType="num">
                                      <p:cBhvr>
                                        <p:cTn id="99" dur="200" decel="100000"/>
                                        <p:tgtEl>
                                          <p:spTgt spid="26"/>
                                        </p:tgtEl>
                                        <p:attrNameLst>
                                          <p:attrName>ppt_y</p:attrName>
                                        </p:attrNameLst>
                                      </p:cBhvr>
                                      <p:tavLst>
                                        <p:tav tm="0">
                                          <p:val>
                                            <p:strVal val="ppt_y"/>
                                          </p:val>
                                        </p:tav>
                                        <p:tav tm="100000">
                                          <p:val>
                                            <p:strVal val="ppt_y+0.1"/>
                                          </p:val>
                                        </p:tav>
                                      </p:tavLst>
                                    </p:anim>
                                    <p:anim calcmode="lin" valueType="num">
                                      <p:cBhvr>
                                        <p:cTn id="100" dur="800" accel="100000">
                                          <p:stCondLst>
                                            <p:cond delay="200"/>
                                          </p:stCondLst>
                                        </p:cTn>
                                        <p:tgtEl>
                                          <p:spTgt spid="26"/>
                                        </p:tgtEl>
                                        <p:attrNameLst>
                                          <p:attrName>ppt_x</p:attrName>
                                        </p:attrNameLst>
                                      </p:cBhvr>
                                      <p:tavLst>
                                        <p:tav tm="0">
                                          <p:val>
                                            <p:strVal val="ppt_x"/>
                                          </p:val>
                                        </p:tav>
                                        <p:tav tm="100000">
                                          <p:val>
                                            <p:strVal val="ppt_x+0.4+0.05"/>
                                          </p:val>
                                        </p:tav>
                                      </p:tavLst>
                                    </p:anim>
                                    <p:anim calcmode="lin" valueType="num">
                                      <p:cBhvr>
                                        <p:cTn id="101" dur="800" accel="100000">
                                          <p:stCondLst>
                                            <p:cond delay="200"/>
                                          </p:stCondLst>
                                        </p:cTn>
                                        <p:tgtEl>
                                          <p:spTgt spid="26"/>
                                        </p:tgtEl>
                                        <p:attrNameLst>
                                          <p:attrName>ppt_y</p:attrName>
                                        </p:attrNameLst>
                                      </p:cBhvr>
                                      <p:tavLst>
                                        <p:tav tm="0">
                                          <p:val>
                                            <p:strVal val="ppt_y"/>
                                          </p:val>
                                        </p:tav>
                                        <p:tav tm="100000">
                                          <p:val>
                                            <p:strVal val="ppt_y-0.4-0.1"/>
                                          </p:val>
                                        </p:tav>
                                      </p:tavLst>
                                    </p:anim>
                                    <p:set>
                                      <p:cBhvr>
                                        <p:cTn id="102" dur="1" fill="hold">
                                          <p:stCondLst>
                                            <p:cond delay="999"/>
                                          </p:stCondLst>
                                        </p:cTn>
                                        <p:tgtEl>
                                          <p:spTgt spid="26"/>
                                        </p:tgtEl>
                                        <p:attrNameLst>
                                          <p:attrName>style.visibility</p:attrName>
                                        </p:attrNameLst>
                                      </p:cBhvr>
                                      <p:to>
                                        <p:strVal val="hidden"/>
                                      </p:to>
                                    </p:set>
                                  </p:childTnLst>
                                </p:cTn>
                              </p:par>
                              <p:par>
                                <p:cTn id="103" presetID="30" presetClass="exit" presetSubtype="0" fill="hold" grpId="1" nodeType="withEffect">
                                  <p:stCondLst>
                                    <p:cond delay="0"/>
                                  </p:stCondLst>
                                  <p:childTnLst>
                                    <p:animEffect transition="out" filter="fade">
                                      <p:cBhvr>
                                        <p:cTn id="104" dur="800" accel="100000">
                                          <p:stCondLst>
                                            <p:cond delay="200"/>
                                          </p:stCondLst>
                                        </p:cTn>
                                        <p:tgtEl>
                                          <p:spTgt spid="29"/>
                                        </p:tgtEl>
                                      </p:cBhvr>
                                    </p:animEffect>
                                    <p:anim calcmode="lin" valueType="num">
                                      <p:cBhvr>
                                        <p:cTn id="105" dur="800" accel="100000">
                                          <p:stCondLst>
                                            <p:cond delay="200"/>
                                          </p:stCondLst>
                                        </p:cTn>
                                        <p:tgtEl>
                                          <p:spTgt spid="29"/>
                                        </p:tgtEl>
                                        <p:attrNameLst>
                                          <p:attrName>style.rotation</p:attrName>
                                        </p:attrNameLst>
                                      </p:cBhvr>
                                      <p:tavLst>
                                        <p:tav tm="0">
                                          <p:val>
                                            <p:fltVal val="0"/>
                                          </p:val>
                                        </p:tav>
                                        <p:tav tm="100000">
                                          <p:val>
                                            <p:fltVal val="-90"/>
                                          </p:val>
                                        </p:tav>
                                      </p:tavLst>
                                    </p:anim>
                                    <p:anim calcmode="lin" valueType="num">
                                      <p:cBhvr>
                                        <p:cTn id="106" dur="200" decel="100000"/>
                                        <p:tgtEl>
                                          <p:spTgt spid="29"/>
                                        </p:tgtEl>
                                        <p:attrNameLst>
                                          <p:attrName>ppt_x</p:attrName>
                                        </p:attrNameLst>
                                      </p:cBhvr>
                                      <p:tavLst>
                                        <p:tav tm="0">
                                          <p:val>
                                            <p:strVal val="ppt_x"/>
                                          </p:val>
                                        </p:tav>
                                        <p:tav tm="100000">
                                          <p:val>
                                            <p:strVal val="ppt_x-0.05"/>
                                          </p:val>
                                        </p:tav>
                                      </p:tavLst>
                                    </p:anim>
                                    <p:anim calcmode="lin" valueType="num">
                                      <p:cBhvr>
                                        <p:cTn id="107" dur="200" decel="100000"/>
                                        <p:tgtEl>
                                          <p:spTgt spid="29"/>
                                        </p:tgtEl>
                                        <p:attrNameLst>
                                          <p:attrName>ppt_y</p:attrName>
                                        </p:attrNameLst>
                                      </p:cBhvr>
                                      <p:tavLst>
                                        <p:tav tm="0">
                                          <p:val>
                                            <p:strVal val="ppt_y"/>
                                          </p:val>
                                        </p:tav>
                                        <p:tav tm="100000">
                                          <p:val>
                                            <p:strVal val="ppt_y+0.1"/>
                                          </p:val>
                                        </p:tav>
                                      </p:tavLst>
                                    </p:anim>
                                    <p:anim calcmode="lin" valueType="num">
                                      <p:cBhvr>
                                        <p:cTn id="108" dur="800" accel="100000">
                                          <p:stCondLst>
                                            <p:cond delay="200"/>
                                          </p:stCondLst>
                                        </p:cTn>
                                        <p:tgtEl>
                                          <p:spTgt spid="29"/>
                                        </p:tgtEl>
                                        <p:attrNameLst>
                                          <p:attrName>ppt_x</p:attrName>
                                        </p:attrNameLst>
                                      </p:cBhvr>
                                      <p:tavLst>
                                        <p:tav tm="0">
                                          <p:val>
                                            <p:strVal val="ppt_x"/>
                                          </p:val>
                                        </p:tav>
                                        <p:tav tm="100000">
                                          <p:val>
                                            <p:strVal val="ppt_x+0.4+0.05"/>
                                          </p:val>
                                        </p:tav>
                                      </p:tavLst>
                                    </p:anim>
                                    <p:anim calcmode="lin" valueType="num">
                                      <p:cBhvr>
                                        <p:cTn id="109" dur="800" accel="100000">
                                          <p:stCondLst>
                                            <p:cond delay="200"/>
                                          </p:stCondLst>
                                        </p:cTn>
                                        <p:tgtEl>
                                          <p:spTgt spid="29"/>
                                        </p:tgtEl>
                                        <p:attrNameLst>
                                          <p:attrName>ppt_y</p:attrName>
                                        </p:attrNameLst>
                                      </p:cBhvr>
                                      <p:tavLst>
                                        <p:tav tm="0">
                                          <p:val>
                                            <p:strVal val="ppt_y"/>
                                          </p:val>
                                        </p:tav>
                                        <p:tav tm="100000">
                                          <p:val>
                                            <p:strVal val="ppt_y-0.4-0.1"/>
                                          </p:val>
                                        </p:tav>
                                      </p:tavLst>
                                    </p:anim>
                                    <p:set>
                                      <p:cBhvr>
                                        <p:cTn id="110" dur="1" fill="hold">
                                          <p:stCondLst>
                                            <p:cond delay="999"/>
                                          </p:stCondLst>
                                        </p:cTn>
                                        <p:tgtEl>
                                          <p:spTgt spid="29"/>
                                        </p:tgtEl>
                                        <p:attrNameLst>
                                          <p:attrName>style.visibility</p:attrName>
                                        </p:attrNameLst>
                                      </p:cBhvr>
                                      <p:to>
                                        <p:strVal val="hidden"/>
                                      </p:to>
                                    </p:set>
                                  </p:childTnLst>
                                </p:cTn>
                              </p:par>
                              <p:par>
                                <p:cTn id="111" presetID="30" presetClass="exit" presetSubtype="0" fill="hold" nodeType="withEffect">
                                  <p:stCondLst>
                                    <p:cond delay="0"/>
                                  </p:stCondLst>
                                  <p:childTnLst>
                                    <p:animEffect transition="out" filter="fade">
                                      <p:cBhvr>
                                        <p:cTn id="112" dur="800" accel="100000">
                                          <p:stCondLst>
                                            <p:cond delay="200"/>
                                          </p:stCondLst>
                                        </p:cTn>
                                        <p:tgtEl>
                                          <p:spTgt spid="19"/>
                                        </p:tgtEl>
                                      </p:cBhvr>
                                    </p:animEffect>
                                    <p:anim calcmode="lin" valueType="num">
                                      <p:cBhvr>
                                        <p:cTn id="113" dur="800" accel="100000">
                                          <p:stCondLst>
                                            <p:cond delay="200"/>
                                          </p:stCondLst>
                                        </p:cTn>
                                        <p:tgtEl>
                                          <p:spTgt spid="19"/>
                                        </p:tgtEl>
                                        <p:attrNameLst>
                                          <p:attrName>style.rotation</p:attrName>
                                        </p:attrNameLst>
                                      </p:cBhvr>
                                      <p:tavLst>
                                        <p:tav tm="0">
                                          <p:val>
                                            <p:fltVal val="0"/>
                                          </p:val>
                                        </p:tav>
                                        <p:tav tm="100000">
                                          <p:val>
                                            <p:fltVal val="-90"/>
                                          </p:val>
                                        </p:tav>
                                      </p:tavLst>
                                    </p:anim>
                                    <p:anim calcmode="lin" valueType="num">
                                      <p:cBhvr>
                                        <p:cTn id="114" dur="200" decel="100000"/>
                                        <p:tgtEl>
                                          <p:spTgt spid="19"/>
                                        </p:tgtEl>
                                        <p:attrNameLst>
                                          <p:attrName>ppt_x</p:attrName>
                                        </p:attrNameLst>
                                      </p:cBhvr>
                                      <p:tavLst>
                                        <p:tav tm="0">
                                          <p:val>
                                            <p:strVal val="ppt_x"/>
                                          </p:val>
                                        </p:tav>
                                        <p:tav tm="100000">
                                          <p:val>
                                            <p:strVal val="ppt_x-0.05"/>
                                          </p:val>
                                        </p:tav>
                                      </p:tavLst>
                                    </p:anim>
                                    <p:anim calcmode="lin" valueType="num">
                                      <p:cBhvr>
                                        <p:cTn id="115" dur="200" decel="100000"/>
                                        <p:tgtEl>
                                          <p:spTgt spid="19"/>
                                        </p:tgtEl>
                                        <p:attrNameLst>
                                          <p:attrName>ppt_y</p:attrName>
                                        </p:attrNameLst>
                                      </p:cBhvr>
                                      <p:tavLst>
                                        <p:tav tm="0">
                                          <p:val>
                                            <p:strVal val="ppt_y"/>
                                          </p:val>
                                        </p:tav>
                                        <p:tav tm="100000">
                                          <p:val>
                                            <p:strVal val="ppt_y+0.1"/>
                                          </p:val>
                                        </p:tav>
                                      </p:tavLst>
                                    </p:anim>
                                    <p:anim calcmode="lin" valueType="num">
                                      <p:cBhvr>
                                        <p:cTn id="116" dur="800" accel="100000">
                                          <p:stCondLst>
                                            <p:cond delay="200"/>
                                          </p:stCondLst>
                                        </p:cTn>
                                        <p:tgtEl>
                                          <p:spTgt spid="19"/>
                                        </p:tgtEl>
                                        <p:attrNameLst>
                                          <p:attrName>ppt_x</p:attrName>
                                        </p:attrNameLst>
                                      </p:cBhvr>
                                      <p:tavLst>
                                        <p:tav tm="0">
                                          <p:val>
                                            <p:strVal val="ppt_x"/>
                                          </p:val>
                                        </p:tav>
                                        <p:tav tm="100000">
                                          <p:val>
                                            <p:strVal val="ppt_x+0.4+0.05"/>
                                          </p:val>
                                        </p:tav>
                                      </p:tavLst>
                                    </p:anim>
                                    <p:anim calcmode="lin" valueType="num">
                                      <p:cBhvr>
                                        <p:cTn id="117" dur="800" accel="100000">
                                          <p:stCondLst>
                                            <p:cond delay="200"/>
                                          </p:stCondLst>
                                        </p:cTn>
                                        <p:tgtEl>
                                          <p:spTgt spid="19"/>
                                        </p:tgtEl>
                                        <p:attrNameLst>
                                          <p:attrName>ppt_y</p:attrName>
                                        </p:attrNameLst>
                                      </p:cBhvr>
                                      <p:tavLst>
                                        <p:tav tm="0">
                                          <p:val>
                                            <p:strVal val="ppt_y"/>
                                          </p:val>
                                        </p:tav>
                                        <p:tav tm="100000">
                                          <p:val>
                                            <p:strVal val="ppt_y-0.4-0.1"/>
                                          </p:val>
                                        </p:tav>
                                      </p:tavLst>
                                    </p:anim>
                                    <p:set>
                                      <p:cBhvr>
                                        <p:cTn id="118" dur="1" fill="hold">
                                          <p:stCondLst>
                                            <p:cond delay="999"/>
                                          </p:stCondLst>
                                        </p:cTn>
                                        <p:tgtEl>
                                          <p:spTgt spid="19"/>
                                        </p:tgtEl>
                                        <p:attrNameLst>
                                          <p:attrName>style.visibility</p:attrName>
                                        </p:attrNameLst>
                                      </p:cBhvr>
                                      <p:to>
                                        <p:strVal val="hidden"/>
                                      </p:to>
                                    </p:set>
                                  </p:childTnLst>
                                </p:cTn>
                              </p:par>
                              <p:par>
                                <p:cTn id="119" presetID="30" presetClass="exit" presetSubtype="0" fill="hold" nodeType="withEffect">
                                  <p:stCondLst>
                                    <p:cond delay="0"/>
                                  </p:stCondLst>
                                  <p:childTnLst>
                                    <p:animEffect transition="out" filter="fade">
                                      <p:cBhvr>
                                        <p:cTn id="120" dur="800" accel="100000">
                                          <p:stCondLst>
                                            <p:cond delay="200"/>
                                          </p:stCondLst>
                                        </p:cTn>
                                        <p:tgtEl>
                                          <p:spTgt spid="22"/>
                                        </p:tgtEl>
                                      </p:cBhvr>
                                    </p:animEffect>
                                    <p:anim calcmode="lin" valueType="num">
                                      <p:cBhvr>
                                        <p:cTn id="121" dur="800" accel="100000">
                                          <p:stCondLst>
                                            <p:cond delay="200"/>
                                          </p:stCondLst>
                                        </p:cTn>
                                        <p:tgtEl>
                                          <p:spTgt spid="22"/>
                                        </p:tgtEl>
                                        <p:attrNameLst>
                                          <p:attrName>style.rotation</p:attrName>
                                        </p:attrNameLst>
                                      </p:cBhvr>
                                      <p:tavLst>
                                        <p:tav tm="0">
                                          <p:val>
                                            <p:fltVal val="0"/>
                                          </p:val>
                                        </p:tav>
                                        <p:tav tm="100000">
                                          <p:val>
                                            <p:fltVal val="-90"/>
                                          </p:val>
                                        </p:tav>
                                      </p:tavLst>
                                    </p:anim>
                                    <p:anim calcmode="lin" valueType="num">
                                      <p:cBhvr>
                                        <p:cTn id="122" dur="200" decel="100000"/>
                                        <p:tgtEl>
                                          <p:spTgt spid="22"/>
                                        </p:tgtEl>
                                        <p:attrNameLst>
                                          <p:attrName>ppt_x</p:attrName>
                                        </p:attrNameLst>
                                      </p:cBhvr>
                                      <p:tavLst>
                                        <p:tav tm="0">
                                          <p:val>
                                            <p:strVal val="ppt_x"/>
                                          </p:val>
                                        </p:tav>
                                        <p:tav tm="100000">
                                          <p:val>
                                            <p:strVal val="ppt_x-0.05"/>
                                          </p:val>
                                        </p:tav>
                                      </p:tavLst>
                                    </p:anim>
                                    <p:anim calcmode="lin" valueType="num">
                                      <p:cBhvr>
                                        <p:cTn id="123" dur="200" decel="100000"/>
                                        <p:tgtEl>
                                          <p:spTgt spid="22"/>
                                        </p:tgtEl>
                                        <p:attrNameLst>
                                          <p:attrName>ppt_y</p:attrName>
                                        </p:attrNameLst>
                                      </p:cBhvr>
                                      <p:tavLst>
                                        <p:tav tm="0">
                                          <p:val>
                                            <p:strVal val="ppt_y"/>
                                          </p:val>
                                        </p:tav>
                                        <p:tav tm="100000">
                                          <p:val>
                                            <p:strVal val="ppt_y+0.1"/>
                                          </p:val>
                                        </p:tav>
                                      </p:tavLst>
                                    </p:anim>
                                    <p:anim calcmode="lin" valueType="num">
                                      <p:cBhvr>
                                        <p:cTn id="124" dur="800" accel="100000">
                                          <p:stCondLst>
                                            <p:cond delay="200"/>
                                          </p:stCondLst>
                                        </p:cTn>
                                        <p:tgtEl>
                                          <p:spTgt spid="22"/>
                                        </p:tgtEl>
                                        <p:attrNameLst>
                                          <p:attrName>ppt_x</p:attrName>
                                        </p:attrNameLst>
                                      </p:cBhvr>
                                      <p:tavLst>
                                        <p:tav tm="0">
                                          <p:val>
                                            <p:strVal val="ppt_x"/>
                                          </p:val>
                                        </p:tav>
                                        <p:tav tm="100000">
                                          <p:val>
                                            <p:strVal val="ppt_x+0.4+0.05"/>
                                          </p:val>
                                        </p:tav>
                                      </p:tavLst>
                                    </p:anim>
                                    <p:anim calcmode="lin" valueType="num">
                                      <p:cBhvr>
                                        <p:cTn id="125" dur="800" accel="100000">
                                          <p:stCondLst>
                                            <p:cond delay="200"/>
                                          </p:stCondLst>
                                        </p:cTn>
                                        <p:tgtEl>
                                          <p:spTgt spid="22"/>
                                        </p:tgtEl>
                                        <p:attrNameLst>
                                          <p:attrName>ppt_y</p:attrName>
                                        </p:attrNameLst>
                                      </p:cBhvr>
                                      <p:tavLst>
                                        <p:tav tm="0">
                                          <p:val>
                                            <p:strVal val="ppt_y"/>
                                          </p:val>
                                        </p:tav>
                                        <p:tav tm="100000">
                                          <p:val>
                                            <p:strVal val="ppt_y-0.4-0.1"/>
                                          </p:val>
                                        </p:tav>
                                      </p:tavLst>
                                    </p:anim>
                                    <p:set>
                                      <p:cBhvr>
                                        <p:cTn id="126" dur="1" fill="hold">
                                          <p:stCondLst>
                                            <p:cond delay="999"/>
                                          </p:stCondLst>
                                        </p:cTn>
                                        <p:tgtEl>
                                          <p:spTgt spid="22"/>
                                        </p:tgtEl>
                                        <p:attrNameLst>
                                          <p:attrName>style.visibility</p:attrName>
                                        </p:attrNameLst>
                                      </p:cBhvr>
                                      <p:to>
                                        <p:strVal val="hidden"/>
                                      </p:to>
                                    </p:set>
                                  </p:childTnLst>
                                </p:cTn>
                              </p:par>
                              <p:par>
                                <p:cTn id="127" presetID="30" presetClass="exit" presetSubtype="0" fill="hold" nodeType="withEffect">
                                  <p:stCondLst>
                                    <p:cond delay="0"/>
                                  </p:stCondLst>
                                  <p:childTnLst>
                                    <p:animEffect transition="out" filter="fade">
                                      <p:cBhvr>
                                        <p:cTn id="128" dur="800" accel="100000">
                                          <p:stCondLst>
                                            <p:cond delay="200"/>
                                          </p:stCondLst>
                                        </p:cTn>
                                        <p:tgtEl>
                                          <p:spTgt spid="28"/>
                                        </p:tgtEl>
                                      </p:cBhvr>
                                    </p:animEffect>
                                    <p:anim calcmode="lin" valueType="num">
                                      <p:cBhvr>
                                        <p:cTn id="129" dur="800" accel="100000">
                                          <p:stCondLst>
                                            <p:cond delay="200"/>
                                          </p:stCondLst>
                                        </p:cTn>
                                        <p:tgtEl>
                                          <p:spTgt spid="28"/>
                                        </p:tgtEl>
                                        <p:attrNameLst>
                                          <p:attrName>style.rotation</p:attrName>
                                        </p:attrNameLst>
                                      </p:cBhvr>
                                      <p:tavLst>
                                        <p:tav tm="0">
                                          <p:val>
                                            <p:fltVal val="0"/>
                                          </p:val>
                                        </p:tav>
                                        <p:tav tm="100000">
                                          <p:val>
                                            <p:fltVal val="-90"/>
                                          </p:val>
                                        </p:tav>
                                      </p:tavLst>
                                    </p:anim>
                                    <p:anim calcmode="lin" valueType="num">
                                      <p:cBhvr>
                                        <p:cTn id="130" dur="200" decel="100000"/>
                                        <p:tgtEl>
                                          <p:spTgt spid="28"/>
                                        </p:tgtEl>
                                        <p:attrNameLst>
                                          <p:attrName>ppt_x</p:attrName>
                                        </p:attrNameLst>
                                      </p:cBhvr>
                                      <p:tavLst>
                                        <p:tav tm="0">
                                          <p:val>
                                            <p:strVal val="ppt_x"/>
                                          </p:val>
                                        </p:tav>
                                        <p:tav tm="100000">
                                          <p:val>
                                            <p:strVal val="ppt_x-0.05"/>
                                          </p:val>
                                        </p:tav>
                                      </p:tavLst>
                                    </p:anim>
                                    <p:anim calcmode="lin" valueType="num">
                                      <p:cBhvr>
                                        <p:cTn id="131" dur="200" decel="100000"/>
                                        <p:tgtEl>
                                          <p:spTgt spid="28"/>
                                        </p:tgtEl>
                                        <p:attrNameLst>
                                          <p:attrName>ppt_y</p:attrName>
                                        </p:attrNameLst>
                                      </p:cBhvr>
                                      <p:tavLst>
                                        <p:tav tm="0">
                                          <p:val>
                                            <p:strVal val="ppt_y"/>
                                          </p:val>
                                        </p:tav>
                                        <p:tav tm="100000">
                                          <p:val>
                                            <p:strVal val="ppt_y+0.1"/>
                                          </p:val>
                                        </p:tav>
                                      </p:tavLst>
                                    </p:anim>
                                    <p:anim calcmode="lin" valueType="num">
                                      <p:cBhvr>
                                        <p:cTn id="132" dur="800" accel="100000">
                                          <p:stCondLst>
                                            <p:cond delay="200"/>
                                          </p:stCondLst>
                                        </p:cTn>
                                        <p:tgtEl>
                                          <p:spTgt spid="28"/>
                                        </p:tgtEl>
                                        <p:attrNameLst>
                                          <p:attrName>ppt_x</p:attrName>
                                        </p:attrNameLst>
                                      </p:cBhvr>
                                      <p:tavLst>
                                        <p:tav tm="0">
                                          <p:val>
                                            <p:strVal val="ppt_x"/>
                                          </p:val>
                                        </p:tav>
                                        <p:tav tm="100000">
                                          <p:val>
                                            <p:strVal val="ppt_x+0.4+0.05"/>
                                          </p:val>
                                        </p:tav>
                                      </p:tavLst>
                                    </p:anim>
                                    <p:anim calcmode="lin" valueType="num">
                                      <p:cBhvr>
                                        <p:cTn id="133" dur="800" accel="100000">
                                          <p:stCondLst>
                                            <p:cond delay="200"/>
                                          </p:stCondLst>
                                        </p:cTn>
                                        <p:tgtEl>
                                          <p:spTgt spid="28"/>
                                        </p:tgtEl>
                                        <p:attrNameLst>
                                          <p:attrName>ppt_y</p:attrName>
                                        </p:attrNameLst>
                                      </p:cBhvr>
                                      <p:tavLst>
                                        <p:tav tm="0">
                                          <p:val>
                                            <p:strVal val="ppt_y"/>
                                          </p:val>
                                        </p:tav>
                                        <p:tav tm="100000">
                                          <p:val>
                                            <p:strVal val="ppt_y-0.4-0.1"/>
                                          </p:val>
                                        </p:tav>
                                      </p:tavLst>
                                    </p:anim>
                                    <p:set>
                                      <p:cBhvr>
                                        <p:cTn id="134"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9" grpId="0"/>
      <p:bldP spid="29"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D31F2A-38D7-4B4C-BE21-9922591DCFE4}"/>
              </a:ext>
            </a:extLst>
          </p:cNvPr>
          <p:cNvSpPr txBox="1"/>
          <p:nvPr/>
        </p:nvSpPr>
        <p:spPr>
          <a:xfrm>
            <a:off x="3048000" y="990600"/>
            <a:ext cx="3048000" cy="1015663"/>
          </a:xfrm>
          <a:prstGeom prst="rect">
            <a:avLst/>
          </a:prstGeom>
          <a:noFill/>
        </p:spPr>
        <p:txBody>
          <a:bodyPr wrap="square">
            <a:spAutoFit/>
          </a:bodyPr>
          <a:lstStyle/>
          <a:p>
            <a:r>
              <a:rPr lang="bn-BD" sz="6000" dirty="0">
                <a:latin typeface="NikoshBAN" pitchFamily="2" charset="0"/>
                <a:cs typeface="NikoshBAN" pitchFamily="2" charset="0"/>
              </a:rPr>
              <a:t>দলগত কাজ</a:t>
            </a:r>
            <a:endParaRPr lang="en-US" sz="6000" dirty="0"/>
          </a:p>
        </p:txBody>
      </p:sp>
      <p:sp>
        <p:nvSpPr>
          <p:cNvPr id="7" name="TextBox 6">
            <a:extLst>
              <a:ext uri="{FF2B5EF4-FFF2-40B4-BE49-F238E27FC236}">
                <a16:creationId xmlns:a16="http://schemas.microsoft.com/office/drawing/2014/main" id="{5B8FDBE6-BE16-4677-851D-715E370FB345}"/>
              </a:ext>
            </a:extLst>
          </p:cNvPr>
          <p:cNvSpPr txBox="1"/>
          <p:nvPr/>
        </p:nvSpPr>
        <p:spPr>
          <a:xfrm>
            <a:off x="1524000" y="2728080"/>
            <a:ext cx="6096000" cy="2123658"/>
          </a:xfrm>
          <a:prstGeom prst="rect">
            <a:avLst/>
          </a:prstGeom>
          <a:noFill/>
        </p:spPr>
        <p:txBody>
          <a:bodyPr wrap="square">
            <a:spAutoFit/>
          </a:bodyPr>
          <a:lstStyle/>
          <a:p>
            <a:pPr algn="ctr"/>
            <a:r>
              <a:rPr lang="bn-BD" sz="4400" dirty="0">
                <a:latin typeface="NikoshBAN" pitchFamily="2" charset="0"/>
                <a:cs typeface="NikoshBAN" pitchFamily="2" charset="0"/>
              </a:rPr>
              <a:t>ওয়ার্ডপ্রসেসর</a:t>
            </a:r>
            <a:r>
              <a:rPr lang="en-US" sz="4400" dirty="0">
                <a:latin typeface="NikoshBAN" pitchFamily="2" charset="0"/>
                <a:cs typeface="NikoshBAN" pitchFamily="2" charset="0"/>
              </a:rPr>
              <a:t> </a:t>
            </a:r>
            <a:r>
              <a:rPr lang="bn-BD" sz="4400" dirty="0">
                <a:latin typeface="NikoshBAN" pitchFamily="2" charset="0"/>
                <a:cs typeface="NikoshBAN" pitchFamily="2" charset="0"/>
              </a:rPr>
              <a:t>এবং টাইপরাইটারের মধ্যে কোনটিতে  লেখা অধিকতর সুবিধাজনক যুক্তি দেখাও।</a:t>
            </a:r>
            <a:endParaRPr lang="en-US" sz="4400" dirty="0">
              <a:latin typeface="NikoshBAN" pitchFamily="2" charset="0"/>
              <a:cs typeface="NikoshBAN" pitchFamily="2"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 calcmode="lin" valueType="num">
                                      <p:cBhvr>
                                        <p:cTn id="1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xit" presetSubtype="0" fill="hold" grpId="1" nodeType="clickEffect">
                                  <p:stCondLst>
                                    <p:cond delay="0"/>
                                  </p:stCondLst>
                                  <p:iterate type="lt">
                                    <p:tmPct val="10000"/>
                                  </p:iterate>
                                  <p:childTnLst>
                                    <p:anim calcmode="lin" valueType="num">
                                      <p:cBhvr>
                                        <p:cTn id="22" dur="500"/>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p:tgtEl>
                                          <p:spTgt spid="5"/>
                                        </p:tgtEl>
                                        <p:attrNameLst>
                                          <p:attrName>ppt_y</p:attrName>
                                        </p:attrNameLst>
                                      </p:cBhvr>
                                      <p:tavLst>
                                        <p:tav tm="0">
                                          <p:val>
                                            <p:strVal val="ppt_y"/>
                                          </p:val>
                                        </p:tav>
                                        <p:tav tm="100000">
                                          <p:val>
                                            <p:strVal val="ppt_y"/>
                                          </p:val>
                                        </p:tav>
                                      </p:tavLst>
                                    </p:anim>
                                    <p:anim calcmode="lin" valueType="num">
                                      <p:cBhvr>
                                        <p:cTn id="24" dur="500"/>
                                        <p:tgtEl>
                                          <p:spTgt spid="5"/>
                                        </p:tgtEl>
                                        <p:attrNameLst>
                                          <p:attrName>ppt_h</p:attrName>
                                        </p:attrNameLst>
                                      </p:cBhvr>
                                      <p:tavLst>
                                        <p:tav tm="0">
                                          <p:val>
                                            <p:strVal val="ppt_h"/>
                                          </p:val>
                                        </p:tav>
                                        <p:tav tm="50000">
                                          <p:val>
                                            <p:strVal val="ppt_h+.01"/>
                                          </p:val>
                                        </p:tav>
                                        <p:tav tm="100000">
                                          <p:val>
                                            <p:strVal val="ppt_h/10"/>
                                          </p:val>
                                        </p:tav>
                                      </p:tavLst>
                                    </p:anim>
                                    <p:anim calcmode="lin" valueType="num">
                                      <p:cBhvr>
                                        <p:cTn id="25" dur="500"/>
                                        <p:tgtEl>
                                          <p:spTgt spid="5"/>
                                        </p:tgtEl>
                                        <p:attrNameLst>
                                          <p:attrName>ppt_w</p:attrName>
                                        </p:attrNameLst>
                                      </p:cBhvr>
                                      <p:tavLst>
                                        <p:tav tm="0">
                                          <p:val>
                                            <p:strVal val="ppt_w"/>
                                          </p:val>
                                        </p:tav>
                                        <p:tav tm="50000">
                                          <p:val>
                                            <p:strVal val="ppt_w+.01"/>
                                          </p:val>
                                        </p:tav>
                                        <p:tav tm="100000">
                                          <p:val>
                                            <p:strVal val="ppt_w/10"/>
                                          </p:val>
                                        </p:tav>
                                      </p:tavLst>
                                    </p:anim>
                                    <p:animEffect transition="out" filter="fade">
                                      <p:cBhvr>
                                        <p:cTn id="26" dur="500" tmFilter="0,0; .5, 0; 1, 1"/>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41" presetClass="exit" presetSubtype="0" fill="hold" grpId="1" nodeType="withEffect">
                                  <p:stCondLst>
                                    <p:cond delay="0"/>
                                  </p:stCondLst>
                                  <p:iterate type="lt">
                                    <p:tmPct val="10000"/>
                                  </p:iterate>
                                  <p:childTnLst>
                                    <p:anim calcmode="lin" valueType="num">
                                      <p:cBhvr>
                                        <p:cTn id="29" dur="500"/>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0" dur="500"/>
                                        <p:tgtEl>
                                          <p:spTgt spid="7"/>
                                        </p:tgtEl>
                                        <p:attrNameLst>
                                          <p:attrName>ppt_y</p:attrName>
                                        </p:attrNameLst>
                                      </p:cBhvr>
                                      <p:tavLst>
                                        <p:tav tm="0">
                                          <p:val>
                                            <p:strVal val="ppt_y"/>
                                          </p:val>
                                        </p:tav>
                                        <p:tav tm="100000">
                                          <p:val>
                                            <p:strVal val="ppt_y"/>
                                          </p:val>
                                        </p:tav>
                                      </p:tavLst>
                                    </p:anim>
                                    <p:anim calcmode="lin" valueType="num">
                                      <p:cBhvr>
                                        <p:cTn id="31" dur="500"/>
                                        <p:tgtEl>
                                          <p:spTgt spid="7"/>
                                        </p:tgtEl>
                                        <p:attrNameLst>
                                          <p:attrName>ppt_h</p:attrName>
                                        </p:attrNameLst>
                                      </p:cBhvr>
                                      <p:tavLst>
                                        <p:tav tm="0">
                                          <p:val>
                                            <p:strVal val="ppt_h"/>
                                          </p:val>
                                        </p:tav>
                                        <p:tav tm="50000">
                                          <p:val>
                                            <p:strVal val="ppt_h+.01"/>
                                          </p:val>
                                        </p:tav>
                                        <p:tav tm="100000">
                                          <p:val>
                                            <p:strVal val="ppt_h/10"/>
                                          </p:val>
                                        </p:tav>
                                      </p:tavLst>
                                    </p:anim>
                                    <p:anim calcmode="lin" valueType="num">
                                      <p:cBhvr>
                                        <p:cTn id="32" dur="500"/>
                                        <p:tgtEl>
                                          <p:spTgt spid="7"/>
                                        </p:tgtEl>
                                        <p:attrNameLst>
                                          <p:attrName>ppt_w</p:attrName>
                                        </p:attrNameLst>
                                      </p:cBhvr>
                                      <p:tavLst>
                                        <p:tav tm="0">
                                          <p:val>
                                            <p:strVal val="ppt_w"/>
                                          </p:val>
                                        </p:tav>
                                        <p:tav tm="50000">
                                          <p:val>
                                            <p:strVal val="ppt_w+.01"/>
                                          </p:val>
                                        </p:tav>
                                        <p:tav tm="100000">
                                          <p:val>
                                            <p:strVal val="ppt_w/10"/>
                                          </p:val>
                                        </p:tav>
                                      </p:tavLst>
                                    </p:anim>
                                    <p:animEffect transition="out" filter="fade">
                                      <p:cBhvr>
                                        <p:cTn id="33" dur="500" tmFilter="0,0; .5, 0; 1, 1"/>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834846" y="3185956"/>
            <a:ext cx="518808" cy="47164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latin typeface="NikoshBAN" pitchFamily="2" charset="0"/>
                <a:cs typeface="NikoshBAN" pitchFamily="2" charset="0"/>
              </a:rPr>
              <a:t>ক</a:t>
            </a:r>
            <a:endParaRPr lang="en-US" dirty="0">
              <a:latin typeface="NikoshBAN" pitchFamily="2" charset="0"/>
              <a:cs typeface="NikoshBAN" pitchFamily="2" charset="0"/>
            </a:endParaRPr>
          </a:p>
        </p:txBody>
      </p:sp>
      <p:sp>
        <p:nvSpPr>
          <p:cNvPr id="6" name="Oval 5"/>
          <p:cNvSpPr/>
          <p:nvPr/>
        </p:nvSpPr>
        <p:spPr>
          <a:xfrm>
            <a:off x="834846" y="2667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latin typeface="NikoshBAN" pitchFamily="2" charset="0"/>
                <a:cs typeface="NikoshBAN" pitchFamily="2" charset="0"/>
              </a:rPr>
              <a:t>খ</a:t>
            </a:r>
            <a:endParaRPr lang="en-US" sz="2000" dirty="0">
              <a:latin typeface="NikoshBAN" pitchFamily="2" charset="0"/>
              <a:cs typeface="NikoshBAN" pitchFamily="2" charset="0"/>
            </a:endParaRPr>
          </a:p>
        </p:txBody>
      </p:sp>
      <p:sp>
        <p:nvSpPr>
          <p:cNvPr id="7" name="Oval 6"/>
          <p:cNvSpPr/>
          <p:nvPr/>
        </p:nvSpPr>
        <p:spPr>
          <a:xfrm>
            <a:off x="4003854" y="27432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latin typeface="NikoshBAN" pitchFamily="2" charset="0"/>
                <a:cs typeface="NikoshBAN" pitchFamily="2" charset="0"/>
              </a:rPr>
              <a:t>গ</a:t>
            </a:r>
            <a:endParaRPr lang="en-US" sz="2000" dirty="0">
              <a:latin typeface="NikoshBAN" pitchFamily="2" charset="0"/>
              <a:cs typeface="NikoshBAN" pitchFamily="2" charset="0"/>
            </a:endParaRPr>
          </a:p>
        </p:txBody>
      </p:sp>
      <p:sp>
        <p:nvSpPr>
          <p:cNvPr id="8" name="Oval 7"/>
          <p:cNvSpPr/>
          <p:nvPr/>
        </p:nvSpPr>
        <p:spPr>
          <a:xfrm>
            <a:off x="4003854" y="3200400"/>
            <a:ext cx="457200" cy="471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latin typeface="NikoshBAN" pitchFamily="2" charset="0"/>
                <a:cs typeface="NikoshBAN" pitchFamily="2" charset="0"/>
              </a:rPr>
              <a:t>ঘ</a:t>
            </a:r>
            <a:endParaRPr lang="en-US" sz="2000" dirty="0">
              <a:latin typeface="NikoshBAN" pitchFamily="2" charset="0"/>
              <a:cs typeface="NikoshBAN" pitchFamily="2" charset="0"/>
            </a:endParaRPr>
          </a:p>
        </p:txBody>
      </p:sp>
      <p:sp>
        <p:nvSpPr>
          <p:cNvPr id="9" name="TextBox 8"/>
          <p:cNvSpPr txBox="1"/>
          <p:nvPr/>
        </p:nvSpPr>
        <p:spPr>
          <a:xfrm>
            <a:off x="1336854" y="2743200"/>
            <a:ext cx="2698392" cy="400110"/>
          </a:xfrm>
          <a:prstGeom prst="rect">
            <a:avLst/>
          </a:prstGeom>
          <a:noFill/>
        </p:spPr>
        <p:txBody>
          <a:bodyPr wrap="square" rtlCol="0">
            <a:spAutoFit/>
          </a:bodyPr>
          <a:lstStyle/>
          <a:p>
            <a:r>
              <a:rPr lang="bn-BD" sz="2000" dirty="0">
                <a:latin typeface="NikoshBAN" pitchFamily="2" charset="0"/>
                <a:cs typeface="NikoshBAN" pitchFamily="2" charset="0"/>
              </a:rPr>
              <a:t>ওপেন অফিস সফটওয়্যার</a:t>
            </a:r>
            <a:endParaRPr lang="en-US" sz="2000" dirty="0">
              <a:latin typeface="NikoshBAN" pitchFamily="2" charset="0"/>
              <a:cs typeface="NikoshBAN" pitchFamily="2" charset="0"/>
            </a:endParaRPr>
          </a:p>
        </p:txBody>
      </p:sp>
      <p:sp>
        <p:nvSpPr>
          <p:cNvPr id="10" name="TextBox 9"/>
          <p:cNvSpPr txBox="1"/>
          <p:nvPr/>
        </p:nvSpPr>
        <p:spPr>
          <a:xfrm>
            <a:off x="1413054" y="3200400"/>
            <a:ext cx="2393592" cy="400110"/>
          </a:xfrm>
          <a:prstGeom prst="rect">
            <a:avLst/>
          </a:prstGeom>
          <a:noFill/>
        </p:spPr>
        <p:txBody>
          <a:bodyPr wrap="square" rtlCol="0">
            <a:spAutoFit/>
          </a:bodyPr>
          <a:lstStyle/>
          <a:p>
            <a:r>
              <a:rPr lang="bn-BD" sz="2000" dirty="0">
                <a:latin typeface="NikoshBAN" pitchFamily="2" charset="0"/>
                <a:cs typeface="NikoshBAN" pitchFamily="2" charset="0"/>
              </a:rPr>
              <a:t>এপ্লিকেশন সফটওয়্যার</a:t>
            </a:r>
            <a:endParaRPr lang="en-US" sz="2000" dirty="0">
              <a:latin typeface="NikoshBAN" pitchFamily="2" charset="0"/>
              <a:cs typeface="NikoshBAN" pitchFamily="2" charset="0"/>
            </a:endParaRPr>
          </a:p>
        </p:txBody>
      </p:sp>
      <p:sp>
        <p:nvSpPr>
          <p:cNvPr id="11" name="TextBox 10"/>
          <p:cNvSpPr txBox="1"/>
          <p:nvPr/>
        </p:nvSpPr>
        <p:spPr>
          <a:xfrm>
            <a:off x="4537254" y="2754868"/>
            <a:ext cx="1600200" cy="400110"/>
          </a:xfrm>
          <a:prstGeom prst="rect">
            <a:avLst/>
          </a:prstGeom>
          <a:noFill/>
        </p:spPr>
        <p:txBody>
          <a:bodyPr wrap="square" rtlCol="0">
            <a:spAutoFit/>
          </a:bodyPr>
          <a:lstStyle/>
          <a:p>
            <a:r>
              <a:rPr lang="bn-BD" sz="2000" dirty="0">
                <a:latin typeface="NikoshBAN" pitchFamily="2" charset="0"/>
                <a:cs typeface="NikoshBAN" pitchFamily="2" charset="0"/>
              </a:rPr>
              <a:t>ওয়ার্ড ফারফেক্ট</a:t>
            </a:r>
            <a:endParaRPr lang="en-US" sz="2000" dirty="0">
              <a:latin typeface="NikoshBAN" pitchFamily="2" charset="0"/>
              <a:cs typeface="NikoshBAN" pitchFamily="2" charset="0"/>
            </a:endParaRPr>
          </a:p>
        </p:txBody>
      </p:sp>
      <p:sp>
        <p:nvSpPr>
          <p:cNvPr id="12" name="TextBox 11"/>
          <p:cNvSpPr txBox="1"/>
          <p:nvPr/>
        </p:nvSpPr>
        <p:spPr>
          <a:xfrm>
            <a:off x="4461054" y="3276600"/>
            <a:ext cx="1447800" cy="400110"/>
          </a:xfrm>
          <a:prstGeom prst="rect">
            <a:avLst/>
          </a:prstGeom>
          <a:noFill/>
        </p:spPr>
        <p:txBody>
          <a:bodyPr wrap="square" rtlCol="0">
            <a:spAutoFit/>
          </a:bodyPr>
          <a:lstStyle/>
          <a:p>
            <a:r>
              <a:rPr lang="bn-BD" sz="2000" dirty="0">
                <a:latin typeface="NikoshBAN" pitchFamily="2" charset="0"/>
                <a:cs typeface="NikoshBAN" pitchFamily="2" charset="0"/>
              </a:rPr>
              <a:t>ওয়ার্ডপ্রসেসর</a:t>
            </a:r>
            <a:endParaRPr lang="en-US" sz="2000" dirty="0">
              <a:latin typeface="NikoshBAN" pitchFamily="2" charset="0"/>
              <a:cs typeface="NikoshBAN" pitchFamily="2" charset="0"/>
            </a:endParaRPr>
          </a:p>
        </p:txBody>
      </p:sp>
      <p:sp>
        <p:nvSpPr>
          <p:cNvPr id="13" name="Oval 12"/>
          <p:cNvSpPr/>
          <p:nvPr/>
        </p:nvSpPr>
        <p:spPr>
          <a:xfrm>
            <a:off x="6601362" y="2876610"/>
            <a:ext cx="1707792"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latin typeface="NikoshBAN" pitchFamily="2" charset="0"/>
                <a:cs typeface="NikoshBAN" pitchFamily="2" charset="0"/>
              </a:rPr>
              <a:t>সঠিক উত্তর </a:t>
            </a:r>
            <a:endParaRPr lang="en-US" sz="2000" dirty="0">
              <a:latin typeface="NikoshBAN" pitchFamily="2" charset="0"/>
              <a:cs typeface="NikoshBAN" pitchFamily="2" charset="0"/>
            </a:endParaRPr>
          </a:p>
        </p:txBody>
      </p:sp>
      <p:sp>
        <p:nvSpPr>
          <p:cNvPr id="34" name="5-Point Star 33"/>
          <p:cNvSpPr/>
          <p:nvPr/>
        </p:nvSpPr>
        <p:spPr>
          <a:xfrm>
            <a:off x="987246" y="2667000"/>
            <a:ext cx="3048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5" name="Content Placeholder 2"/>
          <p:cNvSpPr txBox="1">
            <a:spLocks/>
          </p:cNvSpPr>
          <p:nvPr/>
        </p:nvSpPr>
        <p:spPr>
          <a:xfrm>
            <a:off x="762000" y="4114800"/>
            <a:ext cx="5791200" cy="457199"/>
          </a:xfrm>
          <a:prstGeom prst="rect">
            <a:avLst/>
          </a:prstGeom>
        </p:spPr>
        <p:txBody>
          <a:bodyPr vert="horz" lIns="91440" tIns="45720" rIns="91440" bIns="45720" rtlCol="0">
            <a:noAutofit/>
          </a:bodyPr>
          <a:lstStyle/>
          <a:p>
            <a:pPr marL="342900" lvl="0" indent="-342900">
              <a:spcBef>
                <a:spcPct val="20000"/>
              </a:spcBef>
            </a:pPr>
            <a:r>
              <a:rPr lang="bn-BD" sz="2800" b="1" noProof="0" dirty="0">
                <a:latin typeface="NikoshBAN" pitchFamily="2" charset="0"/>
                <a:cs typeface="NikoshBAN" pitchFamily="2" charset="0"/>
              </a:rPr>
              <a:t>২</a:t>
            </a:r>
            <a:r>
              <a:rPr kumimoji="0" lang="bn-BD" sz="2800" b="1" i="0" u="none" strike="noStrike" kern="1200" cap="none" spc="0" normalizeH="0" baseline="0" noProof="0" dirty="0">
                <a:ln>
                  <a:noFill/>
                </a:ln>
                <a:solidFill>
                  <a:schemeClr val="tx1"/>
                </a:solidFill>
                <a:effectLst/>
                <a:uLnTx/>
                <a:uFillTx/>
                <a:latin typeface="NikoshBAN" pitchFamily="2" charset="0"/>
                <a:cs typeface="NikoshBAN" pitchFamily="2" charset="0"/>
              </a:rPr>
              <a:t>।</a:t>
            </a:r>
            <a:r>
              <a:rPr kumimoji="0" lang="bn-BD" sz="2800" b="1" i="0" u="none" strike="noStrike" kern="1200" cap="none" spc="0" normalizeH="0" noProof="0" dirty="0">
                <a:ln>
                  <a:noFill/>
                </a:ln>
                <a:solidFill>
                  <a:schemeClr val="tx1"/>
                </a:solidFill>
                <a:effectLst/>
                <a:uLnTx/>
                <a:uFillTx/>
                <a:latin typeface="NikoshBAN" pitchFamily="2" charset="0"/>
                <a:cs typeface="NikoshBAN" pitchFamily="2" charset="0"/>
              </a:rPr>
              <a:t>ওয়ার্ডপ্রসেসিং  অর্থ কী?</a:t>
            </a:r>
            <a:r>
              <a:rPr kumimoji="0" lang="bn-BD" sz="2800" b="1" i="0" u="none" strike="noStrike" kern="1200" cap="none" spc="0" normalizeH="0" baseline="0" noProof="0" dirty="0">
                <a:ln>
                  <a:noFill/>
                </a:ln>
                <a:solidFill>
                  <a:schemeClr val="tx1"/>
                </a:solidFill>
                <a:effectLst/>
                <a:uLnTx/>
                <a:uFillTx/>
                <a:latin typeface="NikoshBAN" pitchFamily="2" charset="0"/>
                <a:cs typeface="NikoshBAN" pitchFamily="2" charset="0"/>
              </a:rPr>
              <a:t> </a:t>
            </a:r>
            <a:endParaRPr kumimoji="0" lang="en-US" sz="2800" b="1" i="0" u="none" strike="noStrike" kern="1200" cap="none" spc="0" normalizeH="0" baseline="0" noProof="0" dirty="0">
              <a:ln>
                <a:noFill/>
              </a:ln>
              <a:solidFill>
                <a:schemeClr val="tx1"/>
              </a:solidFill>
              <a:effectLst/>
              <a:uLnTx/>
              <a:uFillTx/>
              <a:latin typeface="NikoshBAN" pitchFamily="2" charset="0"/>
              <a:cs typeface="NikoshBAN" pitchFamily="2" charset="0"/>
            </a:endParaRPr>
          </a:p>
        </p:txBody>
      </p:sp>
      <p:sp>
        <p:nvSpPr>
          <p:cNvPr id="16" name="Oval 15"/>
          <p:cNvSpPr/>
          <p:nvPr/>
        </p:nvSpPr>
        <p:spPr>
          <a:xfrm>
            <a:off x="914400" y="4800600"/>
            <a:ext cx="502920" cy="395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latin typeface="NikoshBAN" pitchFamily="2" charset="0"/>
                <a:cs typeface="NikoshBAN" pitchFamily="2" charset="0"/>
              </a:rPr>
              <a:t>ক</a:t>
            </a:r>
            <a:endParaRPr lang="en-US" dirty="0">
              <a:latin typeface="NikoshBAN" pitchFamily="2" charset="0"/>
              <a:cs typeface="NikoshBAN" pitchFamily="2" charset="0"/>
            </a:endParaRPr>
          </a:p>
        </p:txBody>
      </p:sp>
      <p:sp>
        <p:nvSpPr>
          <p:cNvPr id="17" name="Oval 16"/>
          <p:cNvSpPr/>
          <p:nvPr/>
        </p:nvSpPr>
        <p:spPr>
          <a:xfrm>
            <a:off x="990600" y="52578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latin typeface="NikoshBAN" pitchFamily="2" charset="0"/>
                <a:cs typeface="NikoshBAN" pitchFamily="2" charset="0"/>
              </a:rPr>
              <a:t>খ</a:t>
            </a:r>
            <a:endParaRPr lang="en-US" dirty="0">
              <a:latin typeface="NikoshBAN" pitchFamily="2" charset="0"/>
              <a:cs typeface="NikoshBAN" pitchFamily="2" charset="0"/>
            </a:endParaRPr>
          </a:p>
        </p:txBody>
      </p:sp>
      <p:sp>
        <p:nvSpPr>
          <p:cNvPr id="18" name="Oval 17"/>
          <p:cNvSpPr/>
          <p:nvPr/>
        </p:nvSpPr>
        <p:spPr>
          <a:xfrm>
            <a:off x="4114800" y="48006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latin typeface="NikoshBAN" pitchFamily="2" charset="0"/>
                <a:cs typeface="NikoshBAN" pitchFamily="2" charset="0"/>
              </a:rPr>
              <a:t>গ</a:t>
            </a:r>
            <a:endParaRPr lang="en-US" dirty="0">
              <a:latin typeface="NikoshBAN" pitchFamily="2" charset="0"/>
              <a:cs typeface="NikoshBAN" pitchFamily="2" charset="0"/>
            </a:endParaRPr>
          </a:p>
        </p:txBody>
      </p:sp>
      <p:sp>
        <p:nvSpPr>
          <p:cNvPr id="19" name="Oval 18"/>
          <p:cNvSpPr/>
          <p:nvPr/>
        </p:nvSpPr>
        <p:spPr>
          <a:xfrm>
            <a:off x="4114800" y="5319556"/>
            <a:ext cx="457200" cy="471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latin typeface="NikoshBAN" pitchFamily="2" charset="0"/>
                <a:cs typeface="NikoshBAN" pitchFamily="2" charset="0"/>
              </a:rPr>
              <a:t>ঘ</a:t>
            </a:r>
            <a:endParaRPr lang="en-US" dirty="0">
              <a:latin typeface="NikoshBAN" pitchFamily="2" charset="0"/>
              <a:cs typeface="NikoshBAN" pitchFamily="2" charset="0"/>
            </a:endParaRPr>
          </a:p>
        </p:txBody>
      </p:sp>
      <p:sp>
        <p:nvSpPr>
          <p:cNvPr id="20" name="TextBox 19"/>
          <p:cNvSpPr txBox="1"/>
          <p:nvPr/>
        </p:nvSpPr>
        <p:spPr>
          <a:xfrm>
            <a:off x="1447800" y="4800600"/>
            <a:ext cx="2514600" cy="369332"/>
          </a:xfrm>
          <a:prstGeom prst="rect">
            <a:avLst/>
          </a:prstGeom>
          <a:noFill/>
        </p:spPr>
        <p:txBody>
          <a:bodyPr wrap="square" rtlCol="0">
            <a:spAutoFit/>
          </a:bodyPr>
          <a:lstStyle/>
          <a:p>
            <a:r>
              <a:rPr lang="bn-BD" dirty="0">
                <a:latin typeface="NikoshBAN" pitchFamily="2" charset="0"/>
                <a:cs typeface="NikoshBAN" pitchFamily="2" charset="0"/>
              </a:rPr>
              <a:t>বাক্য প্রক্রিয়াকরণ</a:t>
            </a:r>
            <a:endParaRPr lang="en-US" dirty="0">
              <a:latin typeface="NikoshBAN" pitchFamily="2" charset="0"/>
              <a:cs typeface="NikoshBAN" pitchFamily="2" charset="0"/>
            </a:endParaRPr>
          </a:p>
        </p:txBody>
      </p:sp>
      <p:sp>
        <p:nvSpPr>
          <p:cNvPr id="21" name="TextBox 20"/>
          <p:cNvSpPr txBox="1"/>
          <p:nvPr/>
        </p:nvSpPr>
        <p:spPr>
          <a:xfrm>
            <a:off x="1524000" y="5257800"/>
            <a:ext cx="2209800" cy="369332"/>
          </a:xfrm>
          <a:prstGeom prst="rect">
            <a:avLst/>
          </a:prstGeom>
          <a:noFill/>
        </p:spPr>
        <p:txBody>
          <a:bodyPr wrap="square" rtlCol="0">
            <a:spAutoFit/>
          </a:bodyPr>
          <a:lstStyle/>
          <a:p>
            <a:r>
              <a:rPr lang="bn-BD" dirty="0">
                <a:latin typeface="NikoshBAN" pitchFamily="2" charset="0"/>
                <a:cs typeface="NikoshBAN" pitchFamily="2" charset="0"/>
              </a:rPr>
              <a:t>বর্ণ প্রক্রিয়াকরণ</a:t>
            </a:r>
            <a:endParaRPr lang="en-US" dirty="0">
              <a:latin typeface="NikoshBAN" pitchFamily="2" charset="0"/>
              <a:cs typeface="NikoshBAN" pitchFamily="2" charset="0"/>
            </a:endParaRPr>
          </a:p>
        </p:txBody>
      </p:sp>
      <p:sp>
        <p:nvSpPr>
          <p:cNvPr id="22" name="TextBox 21"/>
          <p:cNvSpPr txBox="1"/>
          <p:nvPr/>
        </p:nvSpPr>
        <p:spPr>
          <a:xfrm>
            <a:off x="4648200" y="5272245"/>
            <a:ext cx="1981200" cy="369332"/>
          </a:xfrm>
          <a:prstGeom prst="rect">
            <a:avLst/>
          </a:prstGeom>
          <a:noFill/>
        </p:spPr>
        <p:txBody>
          <a:bodyPr wrap="square" rtlCol="0">
            <a:spAutoFit/>
          </a:bodyPr>
          <a:lstStyle/>
          <a:p>
            <a:r>
              <a:rPr lang="bn-BD" dirty="0">
                <a:latin typeface="NikoshBAN" pitchFamily="2" charset="0"/>
                <a:cs typeface="NikoshBAN" pitchFamily="2" charset="0"/>
              </a:rPr>
              <a:t>শব্দ প্রক্রিয়াকরণ</a:t>
            </a:r>
            <a:endParaRPr lang="en-US" dirty="0">
              <a:latin typeface="NikoshBAN" pitchFamily="2" charset="0"/>
              <a:cs typeface="NikoshBAN" pitchFamily="2" charset="0"/>
            </a:endParaRPr>
          </a:p>
        </p:txBody>
      </p:sp>
      <p:sp>
        <p:nvSpPr>
          <p:cNvPr id="23" name="TextBox 22"/>
          <p:cNvSpPr txBox="1"/>
          <p:nvPr/>
        </p:nvSpPr>
        <p:spPr>
          <a:xfrm>
            <a:off x="4724400" y="4815044"/>
            <a:ext cx="1752600" cy="381000"/>
          </a:xfrm>
          <a:prstGeom prst="rect">
            <a:avLst/>
          </a:prstGeom>
          <a:noFill/>
        </p:spPr>
        <p:txBody>
          <a:bodyPr wrap="square" rtlCol="0">
            <a:spAutoFit/>
          </a:bodyPr>
          <a:lstStyle/>
          <a:p>
            <a:r>
              <a:rPr lang="bn-BD" dirty="0">
                <a:latin typeface="NikoshBAN" pitchFamily="2" charset="0"/>
                <a:cs typeface="NikoshBAN" pitchFamily="2" charset="0"/>
              </a:rPr>
              <a:t>লিখা প্রক্রিয়াকরন</a:t>
            </a:r>
            <a:endParaRPr lang="en-US" dirty="0">
              <a:latin typeface="NikoshBAN" pitchFamily="2" charset="0"/>
              <a:cs typeface="NikoshBAN" pitchFamily="2" charset="0"/>
            </a:endParaRPr>
          </a:p>
        </p:txBody>
      </p:sp>
      <p:sp>
        <p:nvSpPr>
          <p:cNvPr id="24" name="5-Point Star 23"/>
          <p:cNvSpPr/>
          <p:nvPr/>
        </p:nvSpPr>
        <p:spPr>
          <a:xfrm>
            <a:off x="4191000" y="5257800"/>
            <a:ext cx="304800" cy="4572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6858000" y="4724400"/>
            <a:ext cx="1447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latin typeface="NikoshBAN" pitchFamily="2" charset="0"/>
                <a:cs typeface="NikoshBAN" pitchFamily="2" charset="0"/>
              </a:rPr>
              <a:t>সঠিক উত্তর </a:t>
            </a:r>
            <a:endParaRPr lang="en-US" dirty="0">
              <a:latin typeface="NikoshBAN" pitchFamily="2" charset="0"/>
              <a:cs typeface="NikoshBAN" pitchFamily="2" charset="0"/>
            </a:endParaRPr>
          </a:p>
        </p:txBody>
      </p:sp>
      <p:sp>
        <p:nvSpPr>
          <p:cNvPr id="26" name="Rectangle 25"/>
          <p:cNvSpPr/>
          <p:nvPr/>
        </p:nvSpPr>
        <p:spPr>
          <a:xfrm>
            <a:off x="349608" y="3900645"/>
            <a:ext cx="83820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F4A0D1B-DB09-4D3E-9473-14B60F2F3CEF}"/>
              </a:ext>
            </a:extLst>
          </p:cNvPr>
          <p:cNvSpPr txBox="1"/>
          <p:nvPr/>
        </p:nvSpPr>
        <p:spPr>
          <a:xfrm>
            <a:off x="3235146" y="250295"/>
            <a:ext cx="2673708" cy="1323439"/>
          </a:xfrm>
          <a:prstGeom prst="rect">
            <a:avLst/>
          </a:prstGeom>
          <a:noFill/>
        </p:spPr>
        <p:txBody>
          <a:bodyPr wrap="square">
            <a:spAutoFit/>
          </a:bodyPr>
          <a:lstStyle/>
          <a:p>
            <a:r>
              <a:rPr lang="bn-BD" sz="8000" dirty="0">
                <a:solidFill>
                  <a:srgbClr val="0000CC"/>
                </a:solidFill>
                <a:latin typeface="NikoshBAN" pitchFamily="2" charset="0"/>
                <a:cs typeface="NikoshBAN" pitchFamily="2" charset="0"/>
              </a:rPr>
              <a:t>মূল্যায়ন</a:t>
            </a:r>
            <a:endParaRPr lang="en-US" sz="8000" dirty="0"/>
          </a:p>
        </p:txBody>
      </p:sp>
      <p:sp>
        <p:nvSpPr>
          <p:cNvPr id="29" name="TextBox 28">
            <a:extLst>
              <a:ext uri="{FF2B5EF4-FFF2-40B4-BE49-F238E27FC236}">
                <a16:creationId xmlns:a16="http://schemas.microsoft.com/office/drawing/2014/main" id="{91967DA1-DED3-40DB-BD4B-5A9994F830CA}"/>
              </a:ext>
            </a:extLst>
          </p:cNvPr>
          <p:cNvSpPr txBox="1"/>
          <p:nvPr/>
        </p:nvSpPr>
        <p:spPr>
          <a:xfrm>
            <a:off x="963386" y="1784122"/>
            <a:ext cx="5974992" cy="584775"/>
          </a:xfrm>
          <a:prstGeom prst="rect">
            <a:avLst/>
          </a:prstGeom>
          <a:noFill/>
        </p:spPr>
        <p:txBody>
          <a:bodyPr wrap="square">
            <a:spAutoFit/>
          </a:bodyPr>
          <a:lstStyle/>
          <a:p>
            <a:pPr>
              <a:buNone/>
            </a:pPr>
            <a:r>
              <a:rPr lang="bn-BD" sz="3200" b="1" dirty="0">
                <a:latin typeface="NikoshBAN" pitchFamily="2" charset="0"/>
                <a:cs typeface="NikoshBAN" pitchFamily="2" charset="0"/>
              </a:rPr>
              <a:t>১। কোন সফটওয়্যারটি বিনামূল্যে পাওয়া যায়?</a:t>
            </a:r>
            <a:endParaRPr lang="en-US" sz="3200" b="1" dirty="0">
              <a:latin typeface="NikoshBAN" pitchFamily="2" charset="0"/>
              <a:cs typeface="NikoshBAN" pitchFamily="2"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23" presetClass="entr" presetSubtype="16" repeatCount="indefinite" fill="hold" grpId="0" nodeType="clickEffect">
                                  <p:stCondLst>
                                    <p:cond delay="0"/>
                                  </p:stCondLst>
                                  <p:endCondLst>
                                    <p:cond evt="onNext" delay="0">
                                      <p:tgtEl>
                                        <p:sldTgt/>
                                      </p:tgtEl>
                                    </p:cond>
                                  </p:end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25"/>
                  </p:tgtEl>
                </p:cond>
              </p:nextCondLst>
            </p:seq>
          </p:childTnLst>
        </p:cTn>
      </p:par>
    </p:tnLst>
    <p:bldLst>
      <p:bldP spid="24"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7C7FEF-B6CA-497C-B2B8-CDD4E60A5EF9}"/>
              </a:ext>
            </a:extLst>
          </p:cNvPr>
          <p:cNvSpPr txBox="1"/>
          <p:nvPr/>
        </p:nvSpPr>
        <p:spPr>
          <a:xfrm>
            <a:off x="2476500" y="609600"/>
            <a:ext cx="4191000" cy="1446550"/>
          </a:xfrm>
          <a:prstGeom prst="rect">
            <a:avLst/>
          </a:prstGeom>
          <a:noFill/>
        </p:spPr>
        <p:txBody>
          <a:bodyPr wrap="square">
            <a:spAutoFit/>
          </a:bodyPr>
          <a:lstStyle/>
          <a:p>
            <a:r>
              <a:rPr lang="bn-BD" sz="8800" dirty="0">
                <a:latin typeface="NikoshBAN" pitchFamily="2" charset="0"/>
                <a:cs typeface="NikoshBAN" pitchFamily="2" charset="0"/>
              </a:rPr>
              <a:t>বাড়ির কাজ</a:t>
            </a:r>
            <a:endParaRPr lang="en-US" sz="8800" dirty="0"/>
          </a:p>
        </p:txBody>
      </p:sp>
      <p:sp>
        <p:nvSpPr>
          <p:cNvPr id="7" name="TextBox 6">
            <a:extLst>
              <a:ext uri="{FF2B5EF4-FFF2-40B4-BE49-F238E27FC236}">
                <a16:creationId xmlns:a16="http://schemas.microsoft.com/office/drawing/2014/main" id="{95E4923F-A8A8-401A-B96E-E58D5BE3BF4F}"/>
              </a:ext>
            </a:extLst>
          </p:cNvPr>
          <p:cNvSpPr txBox="1"/>
          <p:nvPr/>
        </p:nvSpPr>
        <p:spPr>
          <a:xfrm>
            <a:off x="247650" y="3186024"/>
            <a:ext cx="8648700" cy="1615827"/>
          </a:xfrm>
          <a:prstGeom prst="rect">
            <a:avLst/>
          </a:prstGeom>
          <a:noFill/>
        </p:spPr>
        <p:txBody>
          <a:bodyPr wrap="square">
            <a:spAutoFit/>
          </a:bodyPr>
          <a:lstStyle/>
          <a:p>
            <a:pPr marL="857250" indent="-857250">
              <a:lnSpc>
                <a:spcPct val="80000"/>
              </a:lnSpc>
              <a:buFont typeface="Wingdings" panose="05000000000000000000" pitchFamily="2" charset="2"/>
              <a:buChar char="q"/>
            </a:pPr>
            <a:r>
              <a:rPr lang="bn-BD" sz="6000" dirty="0">
                <a:latin typeface="NikoshBAN" pitchFamily="2" charset="0"/>
                <a:cs typeface="NikoshBAN" pitchFamily="2" charset="0"/>
              </a:rPr>
              <a:t>ওয়ার্ড প্রসেসর ও টাইপরাইটারের মধ্যে পার্থক্য লিখ।</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544" fill="hold" grpId="1" nodeType="clickEffect">
                                  <p:stCondLst>
                                    <p:cond delay="0"/>
                                  </p:stCondLst>
                                  <p:childTnLst>
                                    <p:anim calcmode="lin" valueType="num">
                                      <p:cBhvr>
                                        <p:cTn id="22" dur="500"/>
                                        <p:tgtEl>
                                          <p:spTgt spid="6"/>
                                        </p:tgtEl>
                                        <p:attrNameLst>
                                          <p:attrName>ppt_w</p:attrName>
                                        </p:attrNameLst>
                                      </p:cBhvr>
                                      <p:tavLst>
                                        <p:tav tm="0">
                                          <p:val>
                                            <p:strVal val="ppt_w"/>
                                          </p:val>
                                        </p:tav>
                                        <p:tav tm="100000">
                                          <p:val>
                                            <p:fltVal val="0"/>
                                          </p:val>
                                        </p:tav>
                                      </p:tavLst>
                                    </p:anim>
                                    <p:anim calcmode="lin" valueType="num">
                                      <p:cBhvr>
                                        <p:cTn id="23" dur="500"/>
                                        <p:tgtEl>
                                          <p:spTgt spid="6"/>
                                        </p:tgtEl>
                                        <p:attrNameLst>
                                          <p:attrName>ppt_h</p:attrName>
                                        </p:attrNameLst>
                                      </p:cBhvr>
                                      <p:tavLst>
                                        <p:tav tm="0">
                                          <p:val>
                                            <p:strVal val="ppt_h"/>
                                          </p:val>
                                        </p:tav>
                                        <p:tav tm="100000">
                                          <p:val>
                                            <p:fltVal val="0"/>
                                          </p:val>
                                        </p:tav>
                                      </p:tavLst>
                                    </p:anim>
                                    <p:animEffect transition="out" filter="fade">
                                      <p:cBhvr>
                                        <p:cTn id="24" dur="500"/>
                                        <p:tgtEl>
                                          <p:spTgt spid="6"/>
                                        </p:tgtEl>
                                      </p:cBhvr>
                                    </p:animEffect>
                                    <p:anim calcmode="lin" valueType="num">
                                      <p:cBhvr>
                                        <p:cTn id="25" dur="500"/>
                                        <p:tgtEl>
                                          <p:spTgt spid="6"/>
                                        </p:tgtEl>
                                        <p:attrNameLst>
                                          <p:attrName>ppt_x</p:attrName>
                                        </p:attrNameLst>
                                      </p:cBhvr>
                                      <p:tavLst>
                                        <p:tav tm="0">
                                          <p:val>
                                            <p:strVal val="ppt_x"/>
                                          </p:val>
                                        </p:tav>
                                        <p:tav tm="100000">
                                          <p:val>
                                            <p:fltVal val="0.5"/>
                                          </p:val>
                                        </p:tav>
                                      </p:tavLst>
                                    </p:anim>
                                    <p:anim calcmode="lin" valueType="num">
                                      <p:cBhvr>
                                        <p:cTn id="26" dur="500"/>
                                        <p:tgtEl>
                                          <p:spTgt spid="6"/>
                                        </p:tgtEl>
                                        <p:attrNameLst>
                                          <p:attrName>ppt_y</p:attrName>
                                        </p:attrNameLst>
                                      </p:cBhvr>
                                      <p:tavLst>
                                        <p:tav tm="0">
                                          <p:val>
                                            <p:strVal val="ppt_y"/>
                                          </p:val>
                                        </p:tav>
                                        <p:tav tm="100000">
                                          <p:val>
                                            <p:fltVal val="0.5"/>
                                          </p:val>
                                        </p:tav>
                                      </p:tavLst>
                                    </p:anim>
                                    <p:set>
                                      <p:cBhvr>
                                        <p:cTn id="27" dur="1" fill="hold">
                                          <p:stCondLst>
                                            <p:cond delay="499"/>
                                          </p:stCondLst>
                                        </p:cTn>
                                        <p:tgtEl>
                                          <p:spTgt spid="6"/>
                                        </p:tgtEl>
                                        <p:attrNameLst>
                                          <p:attrName>style.visibility</p:attrName>
                                        </p:attrNameLst>
                                      </p:cBhvr>
                                      <p:to>
                                        <p:strVal val="hidden"/>
                                      </p:to>
                                    </p:set>
                                  </p:childTnLst>
                                </p:cTn>
                              </p:par>
                              <p:par>
                                <p:cTn id="28" presetID="53" presetClass="exit" presetSubtype="544" fill="hold" grpId="1" nodeType="withEffect">
                                  <p:stCondLst>
                                    <p:cond delay="0"/>
                                  </p:stCondLst>
                                  <p:childTnLst>
                                    <p:anim calcmode="lin" valueType="num">
                                      <p:cBhvr>
                                        <p:cTn id="29" dur="500"/>
                                        <p:tgtEl>
                                          <p:spTgt spid="7"/>
                                        </p:tgtEl>
                                        <p:attrNameLst>
                                          <p:attrName>ppt_w</p:attrName>
                                        </p:attrNameLst>
                                      </p:cBhvr>
                                      <p:tavLst>
                                        <p:tav tm="0">
                                          <p:val>
                                            <p:strVal val="ppt_w"/>
                                          </p:val>
                                        </p:tav>
                                        <p:tav tm="100000">
                                          <p:val>
                                            <p:fltVal val="0"/>
                                          </p:val>
                                        </p:tav>
                                      </p:tavLst>
                                    </p:anim>
                                    <p:anim calcmode="lin" valueType="num">
                                      <p:cBhvr>
                                        <p:cTn id="30" dur="500"/>
                                        <p:tgtEl>
                                          <p:spTgt spid="7"/>
                                        </p:tgtEl>
                                        <p:attrNameLst>
                                          <p:attrName>ppt_h</p:attrName>
                                        </p:attrNameLst>
                                      </p:cBhvr>
                                      <p:tavLst>
                                        <p:tav tm="0">
                                          <p:val>
                                            <p:strVal val="ppt_h"/>
                                          </p:val>
                                        </p:tav>
                                        <p:tav tm="100000">
                                          <p:val>
                                            <p:fltVal val="0"/>
                                          </p:val>
                                        </p:tav>
                                      </p:tavLst>
                                    </p:anim>
                                    <p:animEffect transition="out" filter="fade">
                                      <p:cBhvr>
                                        <p:cTn id="31" dur="500"/>
                                        <p:tgtEl>
                                          <p:spTgt spid="7"/>
                                        </p:tgtEl>
                                      </p:cBhvr>
                                    </p:animEffect>
                                    <p:anim calcmode="lin" valueType="num">
                                      <p:cBhvr>
                                        <p:cTn id="32" dur="500"/>
                                        <p:tgtEl>
                                          <p:spTgt spid="7"/>
                                        </p:tgtEl>
                                        <p:attrNameLst>
                                          <p:attrName>ppt_x</p:attrName>
                                        </p:attrNameLst>
                                      </p:cBhvr>
                                      <p:tavLst>
                                        <p:tav tm="0">
                                          <p:val>
                                            <p:strVal val="ppt_x"/>
                                          </p:val>
                                        </p:tav>
                                        <p:tav tm="100000">
                                          <p:val>
                                            <p:fltVal val="0.5"/>
                                          </p:val>
                                        </p:tav>
                                      </p:tavLst>
                                    </p:anim>
                                    <p:anim calcmode="lin" valueType="num">
                                      <p:cBhvr>
                                        <p:cTn id="33" dur="500"/>
                                        <p:tgtEl>
                                          <p:spTgt spid="7"/>
                                        </p:tgtEl>
                                        <p:attrNameLst>
                                          <p:attrName>ppt_y</p:attrName>
                                        </p:attrNameLst>
                                      </p:cBhvr>
                                      <p:tavLst>
                                        <p:tav tm="0">
                                          <p:val>
                                            <p:strVal val="ppt_y"/>
                                          </p:val>
                                        </p:tav>
                                        <p:tav tm="100000">
                                          <p:val>
                                            <p:fltVal val="0.5"/>
                                          </p:val>
                                        </p:tav>
                                      </p:tavLst>
                                    </p:anim>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92D526A-0068-4395-B3A7-78E6BA1B3062}" type="slidenum">
              <a:rPr lang="en-US" sz="1800" smtClean="0">
                <a:solidFill>
                  <a:srgbClr val="C00000"/>
                </a:solidFill>
              </a:rPr>
              <a:pPr/>
              <a:t>25</a:t>
            </a:fld>
            <a:endParaRPr lang="en-US" sz="1800" dirty="0">
              <a:solidFill>
                <a:srgbClr val="C00000"/>
              </a:solidFill>
            </a:endParaRPr>
          </a:p>
        </p:txBody>
      </p:sp>
      <p:grpSp>
        <p:nvGrpSpPr>
          <p:cNvPr id="5" name="Group 4">
            <a:extLst>
              <a:ext uri="{FF2B5EF4-FFF2-40B4-BE49-F238E27FC236}">
                <a16:creationId xmlns:a16="http://schemas.microsoft.com/office/drawing/2014/main" id="{102B77D4-B68A-4264-826B-D7D61567C57A}"/>
              </a:ext>
            </a:extLst>
          </p:cNvPr>
          <p:cNvGrpSpPr/>
          <p:nvPr/>
        </p:nvGrpSpPr>
        <p:grpSpPr>
          <a:xfrm>
            <a:off x="1314450" y="1371600"/>
            <a:ext cx="6515100" cy="4572000"/>
            <a:chOff x="1219200" y="1406477"/>
            <a:chExt cx="6515100" cy="4572000"/>
          </a:xfrm>
        </p:grpSpPr>
        <p:sp>
          <p:nvSpPr>
            <p:cNvPr id="4" name="Freeform 3"/>
            <p:cNvSpPr/>
            <p:nvPr/>
          </p:nvSpPr>
          <p:spPr>
            <a:xfrm>
              <a:off x="1219200" y="1406477"/>
              <a:ext cx="6172200" cy="4572000"/>
            </a:xfrm>
            <a:custGeom>
              <a:avLst/>
              <a:gdLst>
                <a:gd name="connsiteX0" fmla="*/ 0 w 8305800"/>
                <a:gd name="connsiteY0" fmla="*/ 0 h 6019800"/>
                <a:gd name="connsiteX1" fmla="*/ 8305800 w 8305800"/>
                <a:gd name="connsiteY1" fmla="*/ 0 h 6019800"/>
                <a:gd name="connsiteX2" fmla="*/ 8305800 w 8305800"/>
                <a:gd name="connsiteY2" fmla="*/ 6019800 h 6019800"/>
                <a:gd name="connsiteX3" fmla="*/ 0 w 8305800"/>
                <a:gd name="connsiteY3" fmla="*/ 6019800 h 6019800"/>
                <a:gd name="connsiteX4" fmla="*/ 0 w 8305800"/>
                <a:gd name="connsiteY4" fmla="*/ 0 h 6019800"/>
                <a:gd name="connsiteX0" fmla="*/ 228600 w 8305800"/>
                <a:gd name="connsiteY0" fmla="*/ 0 h 6019800"/>
                <a:gd name="connsiteX1" fmla="*/ 8305800 w 8305800"/>
                <a:gd name="connsiteY1" fmla="*/ 0 h 6019800"/>
                <a:gd name="connsiteX2" fmla="*/ 8305800 w 8305800"/>
                <a:gd name="connsiteY2" fmla="*/ 6019800 h 6019800"/>
                <a:gd name="connsiteX3" fmla="*/ 0 w 8305800"/>
                <a:gd name="connsiteY3" fmla="*/ 6019800 h 6019800"/>
                <a:gd name="connsiteX4" fmla="*/ 228600 w 8305800"/>
                <a:gd name="connsiteY4" fmla="*/ 0 h 6019800"/>
                <a:gd name="connsiteX0" fmla="*/ 685800 w 8305800"/>
                <a:gd name="connsiteY0" fmla="*/ 457200 h 6019800"/>
                <a:gd name="connsiteX1" fmla="*/ 8305800 w 8305800"/>
                <a:gd name="connsiteY1" fmla="*/ 0 h 6019800"/>
                <a:gd name="connsiteX2" fmla="*/ 8305800 w 8305800"/>
                <a:gd name="connsiteY2" fmla="*/ 6019800 h 6019800"/>
                <a:gd name="connsiteX3" fmla="*/ 0 w 8305800"/>
                <a:gd name="connsiteY3" fmla="*/ 6019800 h 6019800"/>
                <a:gd name="connsiteX4" fmla="*/ 685800 w 8305800"/>
                <a:gd name="connsiteY4" fmla="*/ 457200 h 6019800"/>
                <a:gd name="connsiteX0" fmla="*/ 990600 w 8305800"/>
                <a:gd name="connsiteY0" fmla="*/ 914400 h 6019800"/>
                <a:gd name="connsiteX1" fmla="*/ 8305800 w 8305800"/>
                <a:gd name="connsiteY1" fmla="*/ 0 h 6019800"/>
                <a:gd name="connsiteX2" fmla="*/ 8305800 w 8305800"/>
                <a:gd name="connsiteY2" fmla="*/ 6019800 h 6019800"/>
                <a:gd name="connsiteX3" fmla="*/ 0 w 8305800"/>
                <a:gd name="connsiteY3" fmla="*/ 6019800 h 6019800"/>
                <a:gd name="connsiteX4" fmla="*/ 990600 w 8305800"/>
                <a:gd name="connsiteY4" fmla="*/ 914400 h 601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800" h="6019800">
                  <a:moveTo>
                    <a:pt x="990600" y="914400"/>
                  </a:moveTo>
                  <a:lnTo>
                    <a:pt x="8305800" y="0"/>
                  </a:lnTo>
                  <a:lnTo>
                    <a:pt x="8305800" y="6019800"/>
                  </a:lnTo>
                  <a:lnTo>
                    <a:pt x="0" y="6019800"/>
                  </a:lnTo>
                  <a:lnTo>
                    <a:pt x="990600" y="914400"/>
                  </a:lnTo>
                  <a:close/>
                </a:path>
              </a:pathLst>
            </a:custGeom>
            <a:solidFill>
              <a:schemeClr val="bg1"/>
            </a:solid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rgbClr val="002060"/>
                </a:solidFill>
              </a:endParaRPr>
            </a:p>
          </p:txBody>
        </p:sp>
        <p:pic>
          <p:nvPicPr>
            <p:cNvPr id="2050" name="Picture 2" descr="C:\Users\SMART\Desktop\munni\Bappea23201102171297919606_goodbye.gif"/>
            <p:cNvPicPr>
              <a:picLocks noChangeAspect="1" noChangeArrowheads="1" noCrop="1"/>
            </p:cNvPicPr>
            <p:nvPr/>
          </p:nvPicPr>
          <p:blipFill>
            <a:blip r:embed="rId4" cstate="print"/>
            <a:srcRect/>
            <a:stretch>
              <a:fillRect/>
            </a:stretch>
          </p:blipFill>
          <p:spPr bwMode="auto">
            <a:xfrm>
              <a:off x="1409700" y="2130324"/>
              <a:ext cx="6324600" cy="3581400"/>
            </a:xfrm>
            <a:prstGeom prst="ellipse">
              <a:avLst/>
            </a:prstGeom>
            <a:ln>
              <a:noFill/>
            </a:ln>
            <a:effectLst>
              <a:softEdge rad="112500"/>
            </a:effectLst>
          </p:spPr>
        </p:pic>
      </p:grpSp>
      <p:sp>
        <p:nvSpPr>
          <p:cNvPr id="7" name="TextBox 6"/>
          <p:cNvSpPr txBox="1"/>
          <p:nvPr/>
        </p:nvSpPr>
        <p:spPr>
          <a:xfrm>
            <a:off x="2933700" y="337454"/>
            <a:ext cx="3276600" cy="1569660"/>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7030A0"/>
                </a:solidFill>
                <a:latin typeface="NikoshBAN" pitchFamily="2" charset="0"/>
                <a:cs typeface="NikoshBAN" pitchFamily="2" charset="0"/>
              </a:rPr>
              <a:t>ধন্যবাদ</a:t>
            </a:r>
          </a:p>
        </p:txBody>
      </p:sp>
    </p:spTree>
  </p:cSld>
  <p:clrMapOvr>
    <a:masterClrMapping/>
  </p:clrMapOvr>
  <p:transition spd="med">
    <p:wedge/>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par>
                                <p:cTn id="10" presetID="5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xit" presetSubtype="0" fill="hold" grpId="1" nodeType="clickEffect">
                                  <p:stCondLst>
                                    <p:cond delay="4000"/>
                                  </p:stCondLst>
                                  <p:childTnLst>
                                    <p:anim calcmode="lin" valueType="num">
                                      <p:cBhvr>
                                        <p:cTn id="18" dur="1000"/>
                                        <p:tgtEl>
                                          <p:spTgt spid="7"/>
                                        </p:tgtEl>
                                        <p:attrNameLst>
                                          <p:attrName>ppt_w</p:attrName>
                                        </p:attrNameLst>
                                      </p:cBhvr>
                                      <p:tavLst>
                                        <p:tav tm="0">
                                          <p:val>
                                            <p:strVal val="ppt_w"/>
                                          </p:val>
                                        </p:tav>
                                        <p:tav tm="100000">
                                          <p:val>
                                            <p:fltVal val="0"/>
                                          </p:val>
                                        </p:tav>
                                      </p:tavLst>
                                    </p:anim>
                                    <p:anim calcmode="lin" valueType="num">
                                      <p:cBhvr>
                                        <p:cTn id="19" dur="1000"/>
                                        <p:tgtEl>
                                          <p:spTgt spid="7"/>
                                        </p:tgtEl>
                                        <p:attrNameLst>
                                          <p:attrName>ppt_h</p:attrName>
                                        </p:attrNameLst>
                                      </p:cBhvr>
                                      <p:tavLst>
                                        <p:tav tm="0">
                                          <p:val>
                                            <p:strVal val="ppt_h"/>
                                          </p:val>
                                        </p:tav>
                                        <p:tav tm="100000">
                                          <p:val>
                                            <p:fltVal val="0"/>
                                          </p:val>
                                        </p:tav>
                                      </p:tavLst>
                                    </p:anim>
                                    <p:anim calcmode="lin" valueType="num">
                                      <p:cBhvr>
                                        <p:cTn id="20"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1"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2" dur="1" fill="hold">
                                          <p:stCondLst>
                                            <p:cond delay="999"/>
                                          </p:stCondLst>
                                        </p:cTn>
                                        <p:tgtEl>
                                          <p:spTgt spid="7"/>
                                        </p:tgtEl>
                                        <p:attrNameLst>
                                          <p:attrName>style.visibility</p:attrName>
                                        </p:attrNameLst>
                                      </p:cBhvr>
                                      <p:to>
                                        <p:strVal val="hidden"/>
                                      </p:to>
                                    </p:set>
                                  </p:childTnLst>
                                </p:cTn>
                              </p:par>
                              <p:par>
                                <p:cTn id="23" presetID="15" presetClass="exit" presetSubtype="0" fill="hold" nodeType="withEffect">
                                  <p:stCondLst>
                                    <p:cond delay="4000"/>
                                  </p:stCondLst>
                                  <p:childTnLst>
                                    <p:anim calcmode="lin" valueType="num">
                                      <p:cBhvr>
                                        <p:cTn id="24" dur="1000"/>
                                        <p:tgtEl>
                                          <p:spTgt spid="5"/>
                                        </p:tgtEl>
                                        <p:attrNameLst>
                                          <p:attrName>ppt_w</p:attrName>
                                        </p:attrNameLst>
                                      </p:cBhvr>
                                      <p:tavLst>
                                        <p:tav tm="0">
                                          <p:val>
                                            <p:strVal val="ppt_w"/>
                                          </p:val>
                                        </p:tav>
                                        <p:tav tm="100000">
                                          <p:val>
                                            <p:fltVal val="0"/>
                                          </p:val>
                                        </p:tav>
                                      </p:tavLst>
                                    </p:anim>
                                    <p:anim calcmode="lin" valueType="num">
                                      <p:cBhvr>
                                        <p:cTn id="25" dur="1000"/>
                                        <p:tgtEl>
                                          <p:spTgt spid="5"/>
                                        </p:tgtEl>
                                        <p:attrNameLst>
                                          <p:attrName>ppt_h</p:attrName>
                                        </p:attrNameLst>
                                      </p:cBhvr>
                                      <p:tavLst>
                                        <p:tav tm="0">
                                          <p:val>
                                            <p:strVal val="ppt_h"/>
                                          </p:val>
                                        </p:tav>
                                        <p:tav tm="100000">
                                          <p:val>
                                            <p:fltVal val="0"/>
                                          </p:val>
                                        </p:tav>
                                      </p:tavLst>
                                    </p:anim>
                                    <p:anim calcmode="lin" valueType="num">
                                      <p:cBhvr>
                                        <p:cTn id="26"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7"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0709E4-E102-4156-89A8-3162F5947870}"/>
              </a:ext>
            </a:extLst>
          </p:cNvPr>
          <p:cNvSpPr/>
          <p:nvPr/>
        </p:nvSpPr>
        <p:spPr>
          <a:xfrm>
            <a:off x="3438721" y="586260"/>
            <a:ext cx="2310097" cy="707886"/>
          </a:xfrm>
          <a:prstGeom prst="rect">
            <a:avLst/>
          </a:prstGeom>
          <a:noFill/>
        </p:spPr>
        <p:txBody>
          <a:bodyPr wrap="square" rtlCol="0">
            <a:spAutoFit/>
          </a:bodyPr>
          <a:lstStyle/>
          <a:p>
            <a:pPr algn="ctr"/>
            <a:r>
              <a:rPr lang="en-US" sz="4000" b="1" dirty="0">
                <a:latin typeface="NikoshBAN" pitchFamily="2" charset="0"/>
                <a:cs typeface="NikoshBAN" pitchFamily="2" charset="0"/>
              </a:rPr>
              <a:t>পাঠ পরিচিতি</a:t>
            </a:r>
          </a:p>
        </p:txBody>
      </p:sp>
      <p:sp>
        <p:nvSpPr>
          <p:cNvPr id="3" name="Rectangle 2">
            <a:extLst>
              <a:ext uri="{FF2B5EF4-FFF2-40B4-BE49-F238E27FC236}">
                <a16:creationId xmlns:a16="http://schemas.microsoft.com/office/drawing/2014/main" id="{6DE820DE-BC21-4CBB-AF56-EA4E8F484279}"/>
              </a:ext>
            </a:extLst>
          </p:cNvPr>
          <p:cNvSpPr/>
          <p:nvPr/>
        </p:nvSpPr>
        <p:spPr>
          <a:xfrm>
            <a:off x="3411508" y="3901355"/>
            <a:ext cx="2320981" cy="769441"/>
          </a:xfrm>
          <a:prstGeom prst="rect">
            <a:avLst/>
          </a:prstGeom>
          <a:noFill/>
        </p:spPr>
        <p:txBody>
          <a:bodyPr wrap="square" rtlCol="0">
            <a:spAutoFit/>
          </a:bodyPr>
          <a:lstStyle/>
          <a:p>
            <a:pPr algn="ctr"/>
            <a:r>
              <a:rPr lang="en-US" sz="4400" b="1" dirty="0">
                <a:latin typeface="NikoshBAN" pitchFamily="2" charset="0"/>
                <a:cs typeface="NikoshBAN" pitchFamily="2" charset="0"/>
              </a:rPr>
              <a:t>চতুর্থ অধ্যায়</a:t>
            </a:r>
          </a:p>
        </p:txBody>
      </p:sp>
      <p:sp>
        <p:nvSpPr>
          <p:cNvPr id="4" name="Rectangle 3">
            <a:extLst>
              <a:ext uri="{FF2B5EF4-FFF2-40B4-BE49-F238E27FC236}">
                <a16:creationId xmlns:a16="http://schemas.microsoft.com/office/drawing/2014/main" id="{D59B71C0-59FF-4CB6-AB97-D7FD245948D4}"/>
              </a:ext>
            </a:extLst>
          </p:cNvPr>
          <p:cNvSpPr/>
          <p:nvPr/>
        </p:nvSpPr>
        <p:spPr>
          <a:xfrm>
            <a:off x="3348395" y="2793359"/>
            <a:ext cx="2490750" cy="1107996"/>
          </a:xfrm>
          <a:prstGeom prst="rect">
            <a:avLst/>
          </a:prstGeom>
          <a:noFill/>
        </p:spPr>
        <p:txBody>
          <a:bodyPr wrap="square" rtlCol="0">
            <a:spAutoFit/>
          </a:bodyPr>
          <a:lstStyle/>
          <a:p>
            <a:pPr algn="ctr"/>
            <a:r>
              <a:rPr lang="en-US" sz="6600" b="1" dirty="0">
                <a:latin typeface="NikoshBAN" pitchFamily="2" charset="0"/>
                <a:cs typeface="NikoshBAN" pitchFamily="2" charset="0"/>
              </a:rPr>
              <a:t>ষষ্ঠ শ্রেণী</a:t>
            </a:r>
          </a:p>
        </p:txBody>
      </p:sp>
      <p:sp>
        <p:nvSpPr>
          <p:cNvPr id="5" name="Rectangle 4">
            <a:extLst>
              <a:ext uri="{FF2B5EF4-FFF2-40B4-BE49-F238E27FC236}">
                <a16:creationId xmlns:a16="http://schemas.microsoft.com/office/drawing/2014/main" id="{C1C726A1-502D-423F-B668-FF0E4B574104}"/>
              </a:ext>
            </a:extLst>
          </p:cNvPr>
          <p:cNvSpPr/>
          <p:nvPr/>
        </p:nvSpPr>
        <p:spPr>
          <a:xfrm>
            <a:off x="1850570" y="1709644"/>
            <a:ext cx="5486400" cy="923330"/>
          </a:xfrm>
          <a:prstGeom prst="rect">
            <a:avLst/>
          </a:prstGeom>
          <a:noFill/>
        </p:spPr>
        <p:txBody>
          <a:bodyPr wrap="square" rtlCol="0">
            <a:spAutoFit/>
          </a:bodyPr>
          <a:lstStyle/>
          <a:p>
            <a:pPr algn="ctr"/>
            <a:r>
              <a:rPr lang="en-US" sz="5400" b="1" dirty="0">
                <a:latin typeface="NikoshBAN" pitchFamily="2" charset="0"/>
                <a:cs typeface="NikoshBAN" pitchFamily="2" charset="0"/>
              </a:rPr>
              <a:t>তথ্য ও যোগাযোগ প্রযুক্তি</a:t>
            </a:r>
          </a:p>
        </p:txBody>
      </p:sp>
      <p:sp>
        <p:nvSpPr>
          <p:cNvPr id="6" name="Rectangle 5">
            <a:extLst>
              <a:ext uri="{FF2B5EF4-FFF2-40B4-BE49-F238E27FC236}">
                <a16:creationId xmlns:a16="http://schemas.microsoft.com/office/drawing/2014/main" id="{51C69D64-1321-44D8-9BBE-70E753138827}"/>
              </a:ext>
            </a:extLst>
          </p:cNvPr>
          <p:cNvSpPr/>
          <p:nvPr/>
        </p:nvSpPr>
        <p:spPr>
          <a:xfrm>
            <a:off x="2940761" y="4855462"/>
            <a:ext cx="3306018" cy="923330"/>
          </a:xfrm>
          <a:prstGeom prst="rect">
            <a:avLst/>
          </a:prstGeom>
          <a:noFill/>
        </p:spPr>
        <p:txBody>
          <a:bodyPr wrap="square" rtlCol="0">
            <a:spAutoFit/>
          </a:bodyPr>
          <a:lstStyle/>
          <a:p>
            <a:pPr algn="ctr"/>
            <a:r>
              <a:rPr lang="en-US" sz="5400" b="1" dirty="0">
                <a:latin typeface="NikoshBAN" pitchFamily="2" charset="0"/>
                <a:cs typeface="NikoshBAN" pitchFamily="2" charset="0"/>
              </a:rPr>
              <a:t>ওয়ার্ড প্রসেসর</a:t>
            </a:r>
          </a:p>
        </p:txBody>
      </p:sp>
      <p:pic>
        <p:nvPicPr>
          <p:cNvPr id="8" name="Picture 7">
            <a:extLst>
              <a:ext uri="{FF2B5EF4-FFF2-40B4-BE49-F238E27FC236}">
                <a16:creationId xmlns:a16="http://schemas.microsoft.com/office/drawing/2014/main" id="{E0D82DD4-E343-4DC3-83AD-04790ACFF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60373" y="3783154"/>
            <a:ext cx="2749975" cy="762000"/>
          </a:xfrm>
          <a:prstGeom prst="rect">
            <a:avLst/>
          </a:prstGeom>
        </p:spPr>
      </p:pic>
      <p:pic>
        <p:nvPicPr>
          <p:cNvPr id="9" name="Picture 8">
            <a:extLst>
              <a:ext uri="{FF2B5EF4-FFF2-40B4-BE49-F238E27FC236}">
                <a16:creationId xmlns:a16="http://schemas.microsoft.com/office/drawing/2014/main" id="{5DFE4EE8-F9D0-45EF-9007-38A0E82A0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5240307" y="3789857"/>
            <a:ext cx="2749975" cy="762002"/>
          </a:xfrm>
          <a:prstGeom prst="rect">
            <a:avLst/>
          </a:prstGeom>
        </p:spPr>
      </p:pic>
    </p:spTree>
    <p:extLst>
      <p:ext uri="{BB962C8B-B14F-4D97-AF65-F5344CB8AC3E}">
        <p14:creationId xmlns:p14="http://schemas.microsoft.com/office/powerpoint/2010/main" val="2921771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strVal val="#ppt_w"/>
                                          </p:val>
                                        </p:tav>
                                        <p:tav tm="100000">
                                          <p:val>
                                            <p:strVal val="#ppt_w"/>
                                          </p:val>
                                        </p:tav>
                                      </p:tavLst>
                                    </p:anim>
                                    <p:anim calcmode="lin" valueType="num">
                                      <p:cBhvr>
                                        <p:cTn id="8" dur="5000" fill="hold"/>
                                        <p:tgtEl>
                                          <p:spTgt spid="2"/>
                                        </p:tgtEl>
                                        <p:attrNameLst>
                                          <p:attrName>ppt_h</p:attrName>
                                        </p:attrNameLst>
                                      </p:cBhvr>
                                      <p:tavLst>
                                        <p:tav tm="0" fmla="#ppt_h*sin(2.5*pi*$)">
                                          <p:val>
                                            <p:fltVal val="0"/>
                                          </p:val>
                                        </p:tav>
                                        <p:tav tm="100000">
                                          <p:val>
                                            <p:fltVal val="1"/>
                                          </p:val>
                                        </p:tav>
                                      </p:tavLst>
                                    </p:anim>
                                  </p:childTnLst>
                                </p:cTn>
                              </p:par>
                              <p:par>
                                <p:cTn id="9" presetID="19" presetClass="entr" presetSubtype="5"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p:val>
                                            <p:strVal val="#ppt_w"/>
                                          </p:val>
                                        </p:tav>
                                        <p:tav tm="100000">
                                          <p:val>
                                            <p:strVal val="#ppt_w"/>
                                          </p:val>
                                        </p:tav>
                                      </p:tavLst>
                                    </p:anim>
                                    <p:anim calcmode="lin" valueType="num">
                                      <p:cBhvr>
                                        <p:cTn id="12" dur="5000" fill="hold"/>
                                        <p:tgtEl>
                                          <p:spTgt spid="5"/>
                                        </p:tgtEl>
                                        <p:attrNameLst>
                                          <p:attrName>ppt_h</p:attrName>
                                        </p:attrNameLst>
                                      </p:cBhvr>
                                      <p:tavLst>
                                        <p:tav tm="0" fmla="#ppt_h*sin(2.5*pi*$)">
                                          <p:val>
                                            <p:fltVal val="0"/>
                                          </p:val>
                                        </p:tav>
                                        <p:tav tm="100000">
                                          <p:val>
                                            <p:fltVal val="1"/>
                                          </p:val>
                                        </p:tav>
                                      </p:tavLst>
                                    </p:anim>
                                  </p:childTnLst>
                                </p:cTn>
                              </p:par>
                              <p:par>
                                <p:cTn id="13" presetID="19" presetClass="entr" presetSubtype="5"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0" fill="hold"/>
                                        <p:tgtEl>
                                          <p:spTgt spid="4"/>
                                        </p:tgtEl>
                                        <p:attrNameLst>
                                          <p:attrName>ppt_w</p:attrName>
                                        </p:attrNameLst>
                                      </p:cBhvr>
                                      <p:tavLst>
                                        <p:tav tm="0">
                                          <p:val>
                                            <p:strVal val="#ppt_w"/>
                                          </p:val>
                                        </p:tav>
                                        <p:tav tm="100000">
                                          <p:val>
                                            <p:strVal val="#ppt_w"/>
                                          </p:val>
                                        </p:tav>
                                      </p:tavLst>
                                    </p:anim>
                                    <p:anim calcmode="lin" valueType="num">
                                      <p:cBhvr>
                                        <p:cTn id="16" dur="5000" fill="hold"/>
                                        <p:tgtEl>
                                          <p:spTgt spid="4"/>
                                        </p:tgtEl>
                                        <p:attrNameLst>
                                          <p:attrName>ppt_h</p:attrName>
                                        </p:attrNameLst>
                                      </p:cBhvr>
                                      <p:tavLst>
                                        <p:tav tm="0" fmla="#ppt_h*sin(2.5*pi*$)">
                                          <p:val>
                                            <p:fltVal val="0"/>
                                          </p:val>
                                        </p:tav>
                                        <p:tav tm="100000">
                                          <p:val>
                                            <p:fltVal val="1"/>
                                          </p:val>
                                        </p:tav>
                                      </p:tavLst>
                                    </p:anim>
                                  </p:childTnLst>
                                </p:cTn>
                              </p:par>
                              <p:par>
                                <p:cTn id="17" presetID="19" presetClass="entr" presetSubtype="5" fill="hold" grpId="0" nodeType="withEffect">
                                  <p:stCondLst>
                                    <p:cond delay="30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0" fill="hold"/>
                                        <p:tgtEl>
                                          <p:spTgt spid="3"/>
                                        </p:tgtEl>
                                        <p:attrNameLst>
                                          <p:attrName>ppt_w</p:attrName>
                                        </p:attrNameLst>
                                      </p:cBhvr>
                                      <p:tavLst>
                                        <p:tav tm="0">
                                          <p:val>
                                            <p:strVal val="#ppt_w"/>
                                          </p:val>
                                        </p:tav>
                                        <p:tav tm="100000">
                                          <p:val>
                                            <p:strVal val="#ppt_w"/>
                                          </p:val>
                                        </p:tav>
                                      </p:tavLst>
                                    </p:anim>
                                    <p:anim calcmode="lin" valueType="num">
                                      <p:cBhvr>
                                        <p:cTn id="20" dur="5000" fill="hold"/>
                                        <p:tgtEl>
                                          <p:spTgt spid="3"/>
                                        </p:tgtEl>
                                        <p:attrNameLst>
                                          <p:attrName>ppt_h</p:attrName>
                                        </p:attrNameLst>
                                      </p:cBhvr>
                                      <p:tavLst>
                                        <p:tav tm="0" fmla="#ppt_h*sin(2.5*pi*$)">
                                          <p:val>
                                            <p:fltVal val="0"/>
                                          </p:val>
                                        </p:tav>
                                        <p:tav tm="100000">
                                          <p:val>
                                            <p:fltVal val="1"/>
                                          </p:val>
                                        </p:tav>
                                      </p:tavLst>
                                    </p:anim>
                                  </p:childTnLst>
                                </p:cTn>
                              </p:par>
                              <p:par>
                                <p:cTn id="21" presetID="19" presetClass="entr" presetSubtype="5" fill="hold" grpId="0" nodeType="withEffect">
                                  <p:stCondLst>
                                    <p:cond delay="40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0" fill="hold"/>
                                        <p:tgtEl>
                                          <p:spTgt spid="6"/>
                                        </p:tgtEl>
                                        <p:attrNameLst>
                                          <p:attrName>ppt_w</p:attrName>
                                        </p:attrNameLst>
                                      </p:cBhvr>
                                      <p:tavLst>
                                        <p:tav tm="0">
                                          <p:val>
                                            <p:strVal val="#ppt_w"/>
                                          </p:val>
                                        </p:tav>
                                        <p:tav tm="100000">
                                          <p:val>
                                            <p:strVal val="#ppt_w"/>
                                          </p:val>
                                        </p:tav>
                                      </p:tavLst>
                                    </p:anim>
                                    <p:anim calcmode="lin" valueType="num">
                                      <p:cBhvr>
                                        <p:cTn id="24" dur="5000" fill="hold"/>
                                        <p:tgtEl>
                                          <p:spTgt spid="6"/>
                                        </p:tgtEl>
                                        <p:attrNameLst>
                                          <p:attrName>ppt_h</p:attrName>
                                        </p:attrNameLst>
                                      </p:cBhvr>
                                      <p:tavLst>
                                        <p:tav tm="0" fmla="#ppt_h*sin(2.5*pi*$)">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xit" presetSubtype="0" fill="hold" grpId="1" nodeType="clickEffect">
                                  <p:stCondLst>
                                    <p:cond delay="0"/>
                                  </p:stCondLst>
                                  <p:childTnLst>
                                    <p:animEffect transition="out" filter="fade">
                                      <p:cBhvr>
                                        <p:cTn id="28" dur="3000" accel="50000">
                                          <p:stCondLst>
                                            <p:cond delay="0"/>
                                          </p:stCondLst>
                                        </p:cTn>
                                        <p:tgtEl>
                                          <p:spTgt spid="2"/>
                                        </p:tgtEl>
                                      </p:cBhvr>
                                    </p:animEffect>
                                    <p:anim calcmode="lin" valueType="num">
                                      <p:cBhvr>
                                        <p:cTn id="29" dur="1500" accel="50000">
                                          <p:stCondLst>
                                            <p:cond delay="0"/>
                                          </p:stCondLst>
                                        </p:cTn>
                                        <p:tgtEl>
                                          <p:spTgt spid="2"/>
                                        </p:tgtEl>
                                        <p:attrNameLst>
                                          <p:attrName>ppt_y</p:attrName>
                                        </p:attrNameLst>
                                      </p:cBhvr>
                                      <p:tavLst>
                                        <p:tav tm="0">
                                          <p:val>
                                            <p:strVal val="ppt_y"/>
                                          </p:val>
                                        </p:tav>
                                        <p:tav tm="100000">
                                          <p:val>
                                            <p:strVal val="ppt_y+.1"/>
                                          </p:val>
                                        </p:tav>
                                      </p:tavLst>
                                    </p:anim>
                                    <p:anim calcmode="lin" valueType="num">
                                      <p:cBhvr>
                                        <p:cTn id="30" dur="1500" decel="50000">
                                          <p:stCondLst>
                                            <p:cond delay="1500"/>
                                          </p:stCondLst>
                                        </p:cTn>
                                        <p:tgtEl>
                                          <p:spTgt spid="2"/>
                                        </p:tgtEl>
                                        <p:attrNameLst>
                                          <p:attrName>ppt_y</p:attrName>
                                        </p:attrNameLst>
                                      </p:cBhvr>
                                      <p:tavLst>
                                        <p:tav tm="0">
                                          <p:val>
                                            <p:strVal val="ppt_y"/>
                                          </p:val>
                                        </p:tav>
                                        <p:tav tm="100000">
                                          <p:val>
                                            <p:strVal val="ppt_y-.1"/>
                                          </p:val>
                                        </p:tav>
                                      </p:tavLst>
                                    </p:anim>
                                    <p:anim calcmode="lin" valueType="num">
                                      <p:cBhvr>
                                        <p:cTn id="31" dur="1500" accel="50000">
                                          <p:stCondLst>
                                            <p:cond delay="1500"/>
                                          </p:stCondLst>
                                        </p:cTn>
                                        <p:tgtEl>
                                          <p:spTgt spid="2"/>
                                        </p:tgtEl>
                                        <p:attrNameLst>
                                          <p:attrName>ppt_x</p:attrName>
                                        </p:attrNameLst>
                                      </p:cBhvr>
                                      <p:tavLst>
                                        <p:tav tm="0">
                                          <p:val>
                                            <p:strVal val="ppt_x"/>
                                          </p:val>
                                        </p:tav>
                                        <p:tav tm="100000">
                                          <p:val>
                                            <p:strVal val="ppt_x+.4"/>
                                          </p:val>
                                        </p:tav>
                                      </p:tavLst>
                                    </p:anim>
                                    <p:anim calcmode="lin" valueType="num">
                                      <p:cBhvr>
                                        <p:cTn id="32" dur="3000"/>
                                        <p:tgtEl>
                                          <p:spTgt spid="2"/>
                                        </p:tgtEl>
                                        <p:attrNameLst>
                                          <p:attrName>ppt_h</p:attrName>
                                        </p:attrNameLst>
                                      </p:cBhvr>
                                      <p:tavLst>
                                        <p:tav tm="0">
                                          <p:val>
                                            <p:strVal val="ppt_h"/>
                                          </p:val>
                                        </p:tav>
                                        <p:tav tm="100000">
                                          <p:val>
                                            <p:strVal val="ppt_h"/>
                                          </p:val>
                                        </p:tav>
                                      </p:tavLst>
                                    </p:anim>
                                    <p:anim calcmode="lin" valueType="num">
                                      <p:cBhvr>
                                        <p:cTn id="33" dur="1500" accel="50000">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4" dur="1500" decel="50000">
                                          <p:stCondLst>
                                            <p:cond delay="1500"/>
                                          </p:stCondLst>
                                        </p:cTn>
                                        <p:tgtEl>
                                          <p:spTgt spid="2"/>
                                        </p:tgtEl>
                                        <p:attrNameLst>
                                          <p:attrName>ppt_w</p:attrName>
                                        </p:attrNameLst>
                                      </p:cBhvr>
                                      <p:tavLst>
                                        <p:tav tm="0">
                                          <p:val>
                                            <p:strVal val="ppt_w"/>
                                          </p:val>
                                        </p:tav>
                                        <p:tav tm="100000">
                                          <p:val>
                                            <p:strVal val="ppt_w/.05"/>
                                          </p:val>
                                        </p:tav>
                                      </p:tavLst>
                                    </p:anim>
                                    <p:anim calcmode="lin" valueType="num">
                                      <p:cBhvr>
                                        <p:cTn id="35" dur="1500" accel="50000">
                                          <p:stCondLst>
                                            <p:cond delay="1500"/>
                                          </p:stCondLst>
                                        </p:cTn>
                                        <p:tgtEl>
                                          <p:spTgt spid="2"/>
                                        </p:tgtEl>
                                        <p:attrNameLst>
                                          <p:attrName>style.rotation</p:attrName>
                                        </p:attrNameLst>
                                      </p:cBhvr>
                                      <p:tavLst>
                                        <p:tav tm="0">
                                          <p:val>
                                            <p:fltVal val="0"/>
                                          </p:val>
                                        </p:tav>
                                        <p:tav tm="100000">
                                          <p:val>
                                            <p:fltVal val="-90"/>
                                          </p:val>
                                        </p:tav>
                                      </p:tavLst>
                                    </p:anim>
                                    <p:set>
                                      <p:cBhvr>
                                        <p:cTn id="36" dur="1" fill="hold">
                                          <p:stCondLst>
                                            <p:cond delay="2999"/>
                                          </p:stCondLst>
                                        </p:cTn>
                                        <p:tgtEl>
                                          <p:spTgt spid="2"/>
                                        </p:tgtEl>
                                        <p:attrNameLst>
                                          <p:attrName>style.visibility</p:attrName>
                                        </p:attrNameLst>
                                      </p:cBhvr>
                                      <p:to>
                                        <p:strVal val="hidden"/>
                                      </p:to>
                                    </p:set>
                                  </p:childTnLst>
                                </p:cTn>
                              </p:par>
                              <p:par>
                                <p:cTn id="37" presetID="25" presetClass="exit" presetSubtype="0" fill="hold" grpId="1" nodeType="withEffect">
                                  <p:stCondLst>
                                    <p:cond delay="0"/>
                                  </p:stCondLst>
                                  <p:childTnLst>
                                    <p:animEffect transition="out" filter="fade">
                                      <p:cBhvr>
                                        <p:cTn id="38" dur="3000" accel="50000">
                                          <p:stCondLst>
                                            <p:cond delay="0"/>
                                          </p:stCondLst>
                                        </p:cTn>
                                        <p:tgtEl>
                                          <p:spTgt spid="5"/>
                                        </p:tgtEl>
                                      </p:cBhvr>
                                    </p:animEffect>
                                    <p:anim calcmode="lin" valueType="num">
                                      <p:cBhvr>
                                        <p:cTn id="39" dur="1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40" dur="1500" decel="50000">
                                          <p:stCondLst>
                                            <p:cond delay="1500"/>
                                          </p:stCondLst>
                                        </p:cTn>
                                        <p:tgtEl>
                                          <p:spTgt spid="5"/>
                                        </p:tgtEl>
                                        <p:attrNameLst>
                                          <p:attrName>ppt_y</p:attrName>
                                        </p:attrNameLst>
                                      </p:cBhvr>
                                      <p:tavLst>
                                        <p:tav tm="0">
                                          <p:val>
                                            <p:strVal val="ppt_y"/>
                                          </p:val>
                                        </p:tav>
                                        <p:tav tm="100000">
                                          <p:val>
                                            <p:strVal val="ppt_y-.1"/>
                                          </p:val>
                                        </p:tav>
                                      </p:tavLst>
                                    </p:anim>
                                    <p:anim calcmode="lin" valueType="num">
                                      <p:cBhvr>
                                        <p:cTn id="41" dur="1500" accel="50000">
                                          <p:stCondLst>
                                            <p:cond delay="1500"/>
                                          </p:stCondLst>
                                        </p:cTn>
                                        <p:tgtEl>
                                          <p:spTgt spid="5"/>
                                        </p:tgtEl>
                                        <p:attrNameLst>
                                          <p:attrName>ppt_x</p:attrName>
                                        </p:attrNameLst>
                                      </p:cBhvr>
                                      <p:tavLst>
                                        <p:tav tm="0">
                                          <p:val>
                                            <p:strVal val="ppt_x"/>
                                          </p:val>
                                        </p:tav>
                                        <p:tav tm="100000">
                                          <p:val>
                                            <p:strVal val="ppt_x+.4"/>
                                          </p:val>
                                        </p:tav>
                                      </p:tavLst>
                                    </p:anim>
                                    <p:anim calcmode="lin" valueType="num">
                                      <p:cBhvr>
                                        <p:cTn id="42" dur="3000"/>
                                        <p:tgtEl>
                                          <p:spTgt spid="5"/>
                                        </p:tgtEl>
                                        <p:attrNameLst>
                                          <p:attrName>ppt_h</p:attrName>
                                        </p:attrNameLst>
                                      </p:cBhvr>
                                      <p:tavLst>
                                        <p:tav tm="0">
                                          <p:val>
                                            <p:strVal val="ppt_h"/>
                                          </p:val>
                                        </p:tav>
                                        <p:tav tm="100000">
                                          <p:val>
                                            <p:strVal val="ppt_h"/>
                                          </p:val>
                                        </p:tav>
                                      </p:tavLst>
                                    </p:anim>
                                    <p:anim calcmode="lin" valueType="num">
                                      <p:cBhvr>
                                        <p:cTn id="43" dur="1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4" dur="1500" decel="50000">
                                          <p:stCondLst>
                                            <p:cond delay="1500"/>
                                          </p:stCondLst>
                                        </p:cTn>
                                        <p:tgtEl>
                                          <p:spTgt spid="5"/>
                                        </p:tgtEl>
                                        <p:attrNameLst>
                                          <p:attrName>ppt_w</p:attrName>
                                        </p:attrNameLst>
                                      </p:cBhvr>
                                      <p:tavLst>
                                        <p:tav tm="0">
                                          <p:val>
                                            <p:strVal val="ppt_w"/>
                                          </p:val>
                                        </p:tav>
                                        <p:tav tm="100000">
                                          <p:val>
                                            <p:strVal val="ppt_w/.05"/>
                                          </p:val>
                                        </p:tav>
                                      </p:tavLst>
                                    </p:anim>
                                    <p:anim calcmode="lin" valueType="num">
                                      <p:cBhvr>
                                        <p:cTn id="45" dur="1500" accel="50000">
                                          <p:stCondLst>
                                            <p:cond delay="1500"/>
                                          </p:stCondLst>
                                        </p:cTn>
                                        <p:tgtEl>
                                          <p:spTgt spid="5"/>
                                        </p:tgtEl>
                                        <p:attrNameLst>
                                          <p:attrName>style.rotation</p:attrName>
                                        </p:attrNameLst>
                                      </p:cBhvr>
                                      <p:tavLst>
                                        <p:tav tm="0">
                                          <p:val>
                                            <p:fltVal val="0"/>
                                          </p:val>
                                        </p:tav>
                                        <p:tav tm="100000">
                                          <p:val>
                                            <p:fltVal val="-90"/>
                                          </p:val>
                                        </p:tav>
                                      </p:tavLst>
                                    </p:anim>
                                    <p:set>
                                      <p:cBhvr>
                                        <p:cTn id="46" dur="1" fill="hold">
                                          <p:stCondLst>
                                            <p:cond delay="2999"/>
                                          </p:stCondLst>
                                        </p:cTn>
                                        <p:tgtEl>
                                          <p:spTgt spid="5"/>
                                        </p:tgtEl>
                                        <p:attrNameLst>
                                          <p:attrName>style.visibility</p:attrName>
                                        </p:attrNameLst>
                                      </p:cBhvr>
                                      <p:to>
                                        <p:strVal val="hidden"/>
                                      </p:to>
                                    </p:set>
                                  </p:childTnLst>
                                </p:cTn>
                              </p:par>
                              <p:par>
                                <p:cTn id="47" presetID="25" presetClass="exit" presetSubtype="0" fill="hold" grpId="1" nodeType="withEffect">
                                  <p:stCondLst>
                                    <p:cond delay="0"/>
                                  </p:stCondLst>
                                  <p:childTnLst>
                                    <p:animEffect transition="out" filter="fade">
                                      <p:cBhvr>
                                        <p:cTn id="48" dur="3000" accel="50000">
                                          <p:stCondLst>
                                            <p:cond delay="0"/>
                                          </p:stCondLst>
                                        </p:cTn>
                                        <p:tgtEl>
                                          <p:spTgt spid="4"/>
                                        </p:tgtEl>
                                      </p:cBhvr>
                                    </p:animEffect>
                                    <p:anim calcmode="lin" valueType="num">
                                      <p:cBhvr>
                                        <p:cTn id="49" dur="1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50" dur="1500" decel="50000">
                                          <p:stCondLst>
                                            <p:cond delay="1500"/>
                                          </p:stCondLst>
                                        </p:cTn>
                                        <p:tgtEl>
                                          <p:spTgt spid="4"/>
                                        </p:tgtEl>
                                        <p:attrNameLst>
                                          <p:attrName>ppt_y</p:attrName>
                                        </p:attrNameLst>
                                      </p:cBhvr>
                                      <p:tavLst>
                                        <p:tav tm="0">
                                          <p:val>
                                            <p:strVal val="ppt_y"/>
                                          </p:val>
                                        </p:tav>
                                        <p:tav tm="100000">
                                          <p:val>
                                            <p:strVal val="ppt_y-.1"/>
                                          </p:val>
                                        </p:tav>
                                      </p:tavLst>
                                    </p:anim>
                                    <p:anim calcmode="lin" valueType="num">
                                      <p:cBhvr>
                                        <p:cTn id="51" dur="1500" accel="50000">
                                          <p:stCondLst>
                                            <p:cond delay="1500"/>
                                          </p:stCondLst>
                                        </p:cTn>
                                        <p:tgtEl>
                                          <p:spTgt spid="4"/>
                                        </p:tgtEl>
                                        <p:attrNameLst>
                                          <p:attrName>ppt_x</p:attrName>
                                        </p:attrNameLst>
                                      </p:cBhvr>
                                      <p:tavLst>
                                        <p:tav tm="0">
                                          <p:val>
                                            <p:strVal val="ppt_x"/>
                                          </p:val>
                                        </p:tav>
                                        <p:tav tm="100000">
                                          <p:val>
                                            <p:strVal val="ppt_x+.4"/>
                                          </p:val>
                                        </p:tav>
                                      </p:tavLst>
                                    </p:anim>
                                    <p:anim calcmode="lin" valueType="num">
                                      <p:cBhvr>
                                        <p:cTn id="52" dur="3000"/>
                                        <p:tgtEl>
                                          <p:spTgt spid="4"/>
                                        </p:tgtEl>
                                        <p:attrNameLst>
                                          <p:attrName>ppt_h</p:attrName>
                                        </p:attrNameLst>
                                      </p:cBhvr>
                                      <p:tavLst>
                                        <p:tav tm="0">
                                          <p:val>
                                            <p:strVal val="ppt_h"/>
                                          </p:val>
                                        </p:tav>
                                        <p:tav tm="100000">
                                          <p:val>
                                            <p:strVal val="ppt_h"/>
                                          </p:val>
                                        </p:tav>
                                      </p:tavLst>
                                    </p:anim>
                                    <p:anim calcmode="lin" valueType="num">
                                      <p:cBhvr>
                                        <p:cTn id="53" dur="1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4" dur="1500" decel="50000">
                                          <p:stCondLst>
                                            <p:cond delay="1500"/>
                                          </p:stCondLst>
                                        </p:cTn>
                                        <p:tgtEl>
                                          <p:spTgt spid="4"/>
                                        </p:tgtEl>
                                        <p:attrNameLst>
                                          <p:attrName>ppt_w</p:attrName>
                                        </p:attrNameLst>
                                      </p:cBhvr>
                                      <p:tavLst>
                                        <p:tav tm="0">
                                          <p:val>
                                            <p:strVal val="ppt_w"/>
                                          </p:val>
                                        </p:tav>
                                        <p:tav tm="100000">
                                          <p:val>
                                            <p:strVal val="ppt_w/.05"/>
                                          </p:val>
                                        </p:tav>
                                      </p:tavLst>
                                    </p:anim>
                                    <p:anim calcmode="lin" valueType="num">
                                      <p:cBhvr>
                                        <p:cTn id="55" dur="1500" accel="50000">
                                          <p:stCondLst>
                                            <p:cond delay="1500"/>
                                          </p:stCondLst>
                                        </p:cTn>
                                        <p:tgtEl>
                                          <p:spTgt spid="4"/>
                                        </p:tgtEl>
                                        <p:attrNameLst>
                                          <p:attrName>style.rotation</p:attrName>
                                        </p:attrNameLst>
                                      </p:cBhvr>
                                      <p:tavLst>
                                        <p:tav tm="0">
                                          <p:val>
                                            <p:fltVal val="0"/>
                                          </p:val>
                                        </p:tav>
                                        <p:tav tm="100000">
                                          <p:val>
                                            <p:fltVal val="-90"/>
                                          </p:val>
                                        </p:tav>
                                      </p:tavLst>
                                    </p:anim>
                                    <p:set>
                                      <p:cBhvr>
                                        <p:cTn id="56" dur="1" fill="hold">
                                          <p:stCondLst>
                                            <p:cond delay="2999"/>
                                          </p:stCondLst>
                                        </p:cTn>
                                        <p:tgtEl>
                                          <p:spTgt spid="4"/>
                                        </p:tgtEl>
                                        <p:attrNameLst>
                                          <p:attrName>style.visibility</p:attrName>
                                        </p:attrNameLst>
                                      </p:cBhvr>
                                      <p:to>
                                        <p:strVal val="hidden"/>
                                      </p:to>
                                    </p:set>
                                  </p:childTnLst>
                                </p:cTn>
                              </p:par>
                              <p:par>
                                <p:cTn id="57" presetID="25" presetClass="exit" presetSubtype="0" fill="hold" grpId="1" nodeType="withEffect">
                                  <p:stCondLst>
                                    <p:cond delay="0"/>
                                  </p:stCondLst>
                                  <p:childTnLst>
                                    <p:animEffect transition="out" filter="fade">
                                      <p:cBhvr>
                                        <p:cTn id="58" dur="3000" accel="50000">
                                          <p:stCondLst>
                                            <p:cond delay="0"/>
                                          </p:stCondLst>
                                        </p:cTn>
                                        <p:tgtEl>
                                          <p:spTgt spid="3"/>
                                        </p:tgtEl>
                                      </p:cBhvr>
                                    </p:animEffect>
                                    <p:anim calcmode="lin" valueType="num">
                                      <p:cBhvr>
                                        <p:cTn id="59" dur="1500" accel="50000">
                                          <p:stCondLst>
                                            <p:cond delay="0"/>
                                          </p:stCondLst>
                                        </p:cTn>
                                        <p:tgtEl>
                                          <p:spTgt spid="3"/>
                                        </p:tgtEl>
                                        <p:attrNameLst>
                                          <p:attrName>ppt_y</p:attrName>
                                        </p:attrNameLst>
                                      </p:cBhvr>
                                      <p:tavLst>
                                        <p:tav tm="0">
                                          <p:val>
                                            <p:strVal val="ppt_y"/>
                                          </p:val>
                                        </p:tav>
                                        <p:tav tm="100000">
                                          <p:val>
                                            <p:strVal val="ppt_y+.1"/>
                                          </p:val>
                                        </p:tav>
                                      </p:tavLst>
                                    </p:anim>
                                    <p:anim calcmode="lin" valueType="num">
                                      <p:cBhvr>
                                        <p:cTn id="60" dur="1500" decel="50000">
                                          <p:stCondLst>
                                            <p:cond delay="1500"/>
                                          </p:stCondLst>
                                        </p:cTn>
                                        <p:tgtEl>
                                          <p:spTgt spid="3"/>
                                        </p:tgtEl>
                                        <p:attrNameLst>
                                          <p:attrName>ppt_y</p:attrName>
                                        </p:attrNameLst>
                                      </p:cBhvr>
                                      <p:tavLst>
                                        <p:tav tm="0">
                                          <p:val>
                                            <p:strVal val="ppt_y"/>
                                          </p:val>
                                        </p:tav>
                                        <p:tav tm="100000">
                                          <p:val>
                                            <p:strVal val="ppt_y-.1"/>
                                          </p:val>
                                        </p:tav>
                                      </p:tavLst>
                                    </p:anim>
                                    <p:anim calcmode="lin" valueType="num">
                                      <p:cBhvr>
                                        <p:cTn id="61" dur="1500" accel="50000">
                                          <p:stCondLst>
                                            <p:cond delay="1500"/>
                                          </p:stCondLst>
                                        </p:cTn>
                                        <p:tgtEl>
                                          <p:spTgt spid="3"/>
                                        </p:tgtEl>
                                        <p:attrNameLst>
                                          <p:attrName>ppt_x</p:attrName>
                                        </p:attrNameLst>
                                      </p:cBhvr>
                                      <p:tavLst>
                                        <p:tav tm="0">
                                          <p:val>
                                            <p:strVal val="ppt_x"/>
                                          </p:val>
                                        </p:tav>
                                        <p:tav tm="100000">
                                          <p:val>
                                            <p:strVal val="ppt_x+.4"/>
                                          </p:val>
                                        </p:tav>
                                      </p:tavLst>
                                    </p:anim>
                                    <p:anim calcmode="lin" valueType="num">
                                      <p:cBhvr>
                                        <p:cTn id="62" dur="3000"/>
                                        <p:tgtEl>
                                          <p:spTgt spid="3"/>
                                        </p:tgtEl>
                                        <p:attrNameLst>
                                          <p:attrName>ppt_h</p:attrName>
                                        </p:attrNameLst>
                                      </p:cBhvr>
                                      <p:tavLst>
                                        <p:tav tm="0">
                                          <p:val>
                                            <p:strVal val="ppt_h"/>
                                          </p:val>
                                        </p:tav>
                                        <p:tav tm="100000">
                                          <p:val>
                                            <p:strVal val="ppt_h"/>
                                          </p:val>
                                        </p:tav>
                                      </p:tavLst>
                                    </p:anim>
                                    <p:anim calcmode="lin" valueType="num">
                                      <p:cBhvr>
                                        <p:cTn id="63" dur="1500" accel="50000">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64" dur="1500" decel="50000">
                                          <p:stCondLst>
                                            <p:cond delay="1500"/>
                                          </p:stCondLst>
                                        </p:cTn>
                                        <p:tgtEl>
                                          <p:spTgt spid="3"/>
                                        </p:tgtEl>
                                        <p:attrNameLst>
                                          <p:attrName>ppt_w</p:attrName>
                                        </p:attrNameLst>
                                      </p:cBhvr>
                                      <p:tavLst>
                                        <p:tav tm="0">
                                          <p:val>
                                            <p:strVal val="ppt_w"/>
                                          </p:val>
                                        </p:tav>
                                        <p:tav tm="100000">
                                          <p:val>
                                            <p:strVal val="ppt_w/.05"/>
                                          </p:val>
                                        </p:tav>
                                      </p:tavLst>
                                    </p:anim>
                                    <p:anim calcmode="lin" valueType="num">
                                      <p:cBhvr>
                                        <p:cTn id="65" dur="1500" accel="50000">
                                          <p:stCondLst>
                                            <p:cond delay="1500"/>
                                          </p:stCondLst>
                                        </p:cTn>
                                        <p:tgtEl>
                                          <p:spTgt spid="3"/>
                                        </p:tgtEl>
                                        <p:attrNameLst>
                                          <p:attrName>style.rotation</p:attrName>
                                        </p:attrNameLst>
                                      </p:cBhvr>
                                      <p:tavLst>
                                        <p:tav tm="0">
                                          <p:val>
                                            <p:fltVal val="0"/>
                                          </p:val>
                                        </p:tav>
                                        <p:tav tm="100000">
                                          <p:val>
                                            <p:fltVal val="-90"/>
                                          </p:val>
                                        </p:tav>
                                      </p:tavLst>
                                    </p:anim>
                                    <p:set>
                                      <p:cBhvr>
                                        <p:cTn id="66" dur="1" fill="hold">
                                          <p:stCondLst>
                                            <p:cond delay="2999"/>
                                          </p:stCondLst>
                                        </p:cTn>
                                        <p:tgtEl>
                                          <p:spTgt spid="3"/>
                                        </p:tgtEl>
                                        <p:attrNameLst>
                                          <p:attrName>style.visibility</p:attrName>
                                        </p:attrNameLst>
                                      </p:cBhvr>
                                      <p:to>
                                        <p:strVal val="hidden"/>
                                      </p:to>
                                    </p:set>
                                  </p:childTnLst>
                                </p:cTn>
                              </p:par>
                              <p:par>
                                <p:cTn id="67" presetID="25" presetClass="exit" presetSubtype="0" fill="hold" grpId="1" nodeType="withEffect">
                                  <p:stCondLst>
                                    <p:cond delay="0"/>
                                  </p:stCondLst>
                                  <p:childTnLst>
                                    <p:animEffect transition="out" filter="fade">
                                      <p:cBhvr>
                                        <p:cTn id="68" dur="3000" accel="50000">
                                          <p:stCondLst>
                                            <p:cond delay="0"/>
                                          </p:stCondLst>
                                        </p:cTn>
                                        <p:tgtEl>
                                          <p:spTgt spid="6"/>
                                        </p:tgtEl>
                                      </p:cBhvr>
                                    </p:animEffect>
                                    <p:anim calcmode="lin" valueType="num">
                                      <p:cBhvr>
                                        <p:cTn id="69" dur="15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70" dur="1500" decel="50000">
                                          <p:stCondLst>
                                            <p:cond delay="1500"/>
                                          </p:stCondLst>
                                        </p:cTn>
                                        <p:tgtEl>
                                          <p:spTgt spid="6"/>
                                        </p:tgtEl>
                                        <p:attrNameLst>
                                          <p:attrName>ppt_y</p:attrName>
                                        </p:attrNameLst>
                                      </p:cBhvr>
                                      <p:tavLst>
                                        <p:tav tm="0">
                                          <p:val>
                                            <p:strVal val="ppt_y"/>
                                          </p:val>
                                        </p:tav>
                                        <p:tav tm="100000">
                                          <p:val>
                                            <p:strVal val="ppt_y-.1"/>
                                          </p:val>
                                        </p:tav>
                                      </p:tavLst>
                                    </p:anim>
                                    <p:anim calcmode="lin" valueType="num">
                                      <p:cBhvr>
                                        <p:cTn id="71" dur="1500" accel="50000">
                                          <p:stCondLst>
                                            <p:cond delay="1500"/>
                                          </p:stCondLst>
                                        </p:cTn>
                                        <p:tgtEl>
                                          <p:spTgt spid="6"/>
                                        </p:tgtEl>
                                        <p:attrNameLst>
                                          <p:attrName>ppt_x</p:attrName>
                                        </p:attrNameLst>
                                      </p:cBhvr>
                                      <p:tavLst>
                                        <p:tav tm="0">
                                          <p:val>
                                            <p:strVal val="ppt_x"/>
                                          </p:val>
                                        </p:tav>
                                        <p:tav tm="100000">
                                          <p:val>
                                            <p:strVal val="ppt_x+.4"/>
                                          </p:val>
                                        </p:tav>
                                      </p:tavLst>
                                    </p:anim>
                                    <p:anim calcmode="lin" valueType="num">
                                      <p:cBhvr>
                                        <p:cTn id="72" dur="3000"/>
                                        <p:tgtEl>
                                          <p:spTgt spid="6"/>
                                        </p:tgtEl>
                                        <p:attrNameLst>
                                          <p:attrName>ppt_h</p:attrName>
                                        </p:attrNameLst>
                                      </p:cBhvr>
                                      <p:tavLst>
                                        <p:tav tm="0">
                                          <p:val>
                                            <p:strVal val="ppt_h"/>
                                          </p:val>
                                        </p:tav>
                                        <p:tav tm="100000">
                                          <p:val>
                                            <p:strVal val="ppt_h"/>
                                          </p:val>
                                        </p:tav>
                                      </p:tavLst>
                                    </p:anim>
                                    <p:anim calcmode="lin" valueType="num">
                                      <p:cBhvr>
                                        <p:cTn id="73" dur="15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74" dur="1500" decel="50000">
                                          <p:stCondLst>
                                            <p:cond delay="1500"/>
                                          </p:stCondLst>
                                        </p:cTn>
                                        <p:tgtEl>
                                          <p:spTgt spid="6"/>
                                        </p:tgtEl>
                                        <p:attrNameLst>
                                          <p:attrName>ppt_w</p:attrName>
                                        </p:attrNameLst>
                                      </p:cBhvr>
                                      <p:tavLst>
                                        <p:tav tm="0">
                                          <p:val>
                                            <p:strVal val="ppt_w"/>
                                          </p:val>
                                        </p:tav>
                                        <p:tav tm="100000">
                                          <p:val>
                                            <p:strVal val="ppt_w/.05"/>
                                          </p:val>
                                        </p:tav>
                                      </p:tavLst>
                                    </p:anim>
                                    <p:anim calcmode="lin" valueType="num">
                                      <p:cBhvr>
                                        <p:cTn id="75" dur="1500" accel="50000">
                                          <p:stCondLst>
                                            <p:cond delay="1500"/>
                                          </p:stCondLst>
                                        </p:cTn>
                                        <p:tgtEl>
                                          <p:spTgt spid="6"/>
                                        </p:tgtEl>
                                        <p:attrNameLst>
                                          <p:attrName>style.rotation</p:attrName>
                                        </p:attrNameLst>
                                      </p:cBhvr>
                                      <p:tavLst>
                                        <p:tav tm="0">
                                          <p:val>
                                            <p:fltVal val="0"/>
                                          </p:val>
                                        </p:tav>
                                        <p:tav tm="100000">
                                          <p:val>
                                            <p:fltVal val="-90"/>
                                          </p:val>
                                        </p:tav>
                                      </p:tavLst>
                                    </p:anim>
                                    <p:set>
                                      <p:cBhvr>
                                        <p:cTn id="76"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ensil.jpg"/>
          <p:cNvPicPr>
            <a:picLocks noChangeAspect="1"/>
          </p:cNvPicPr>
          <p:nvPr/>
        </p:nvPicPr>
        <p:blipFill>
          <a:blip r:embed="rId3" cstate="print"/>
          <a:stretch>
            <a:fillRect/>
          </a:stretch>
        </p:blipFill>
        <p:spPr>
          <a:xfrm>
            <a:off x="4800600" y="2438398"/>
            <a:ext cx="3581400" cy="2841263"/>
          </a:xfrm>
          <a:prstGeom prst="rect">
            <a:avLst/>
          </a:prstGeom>
          <a:ln w="88900" cap="sq" cmpd="thickThin">
            <a:solidFill>
              <a:srgbClr val="C00000"/>
            </a:solidFill>
            <a:prstDash val="solid"/>
            <a:miter lim="800000"/>
          </a:ln>
          <a:effectLst>
            <a:innerShdw blurRad="76200">
              <a:srgbClr val="000000"/>
            </a:innerShdw>
          </a:effectLst>
        </p:spPr>
      </p:pic>
      <p:pic>
        <p:nvPicPr>
          <p:cNvPr id="5" name="Picture 4" descr="12.jpg"/>
          <p:cNvPicPr>
            <a:picLocks noChangeAspect="1"/>
          </p:cNvPicPr>
          <p:nvPr/>
        </p:nvPicPr>
        <p:blipFill>
          <a:blip r:embed="rId4" cstate="print"/>
          <a:stretch>
            <a:fillRect/>
          </a:stretch>
        </p:blipFill>
        <p:spPr>
          <a:xfrm>
            <a:off x="762000" y="2438399"/>
            <a:ext cx="3581400" cy="2841263"/>
          </a:xfrm>
          <a:prstGeom prst="rect">
            <a:avLst/>
          </a:prstGeom>
          <a:ln w="88900" cap="sq" cmpd="thickThin">
            <a:solidFill>
              <a:srgbClr val="C00000"/>
            </a:solidFill>
            <a:prstDash val="solid"/>
            <a:miter lim="800000"/>
          </a:ln>
          <a:effectLst>
            <a:innerShdw blurRad="76200">
              <a:srgbClr val="000000"/>
            </a:innerShdw>
          </a:effectLst>
        </p:spPr>
      </p:pic>
      <p:sp>
        <p:nvSpPr>
          <p:cNvPr id="6" name="TextBox 5"/>
          <p:cNvSpPr txBox="1"/>
          <p:nvPr/>
        </p:nvSpPr>
        <p:spPr>
          <a:xfrm>
            <a:off x="1790700" y="772180"/>
            <a:ext cx="5562600" cy="707886"/>
          </a:xfrm>
          <a:prstGeom prst="rect">
            <a:avLst/>
          </a:prstGeom>
          <a:noFill/>
        </p:spPr>
        <p:txBody>
          <a:bodyPr wrap="square" rtlCol="0">
            <a:spAutoFit/>
          </a:bodyPr>
          <a:lstStyle/>
          <a:p>
            <a:r>
              <a:rPr lang="bn-BD" sz="4000" b="1" dirty="0">
                <a:latin typeface="NikoshBAN"/>
                <a:cs typeface="NikoshBAN" pitchFamily="2" charset="0"/>
              </a:rPr>
              <a:t>চিত্রটিতে আমরা কী দেখতে পাচ্ছি?</a:t>
            </a:r>
            <a:endParaRPr lang="en-US" sz="4000" b="1" dirty="0">
              <a:latin typeface="NikoshBAN"/>
              <a:cs typeface="NikoshBAN" pitchFamily="2" charset="0"/>
            </a:endParaRPr>
          </a:p>
        </p:txBody>
      </p:sp>
      <p:sp>
        <p:nvSpPr>
          <p:cNvPr id="8" name="TextBox 7"/>
          <p:cNvSpPr txBox="1"/>
          <p:nvPr/>
        </p:nvSpPr>
        <p:spPr>
          <a:xfrm>
            <a:off x="1714500" y="5501045"/>
            <a:ext cx="1676400" cy="584775"/>
          </a:xfrm>
          <a:prstGeom prst="rect">
            <a:avLst/>
          </a:prstGeom>
          <a:noFill/>
        </p:spPr>
        <p:txBody>
          <a:bodyPr wrap="square" rtlCol="0">
            <a:spAutoFit/>
          </a:bodyPr>
          <a:lstStyle/>
          <a:p>
            <a:r>
              <a:rPr lang="bn-BD" sz="3200" b="1" dirty="0">
                <a:latin typeface="NikoshBAN" pitchFamily="2" charset="0"/>
                <a:cs typeface="NikoshBAN" pitchFamily="2" charset="0"/>
              </a:rPr>
              <a:t>খাতা, কলম</a:t>
            </a:r>
            <a:endParaRPr lang="en-US" sz="3200" b="1" dirty="0">
              <a:latin typeface="NikoshBAN" pitchFamily="2" charset="0"/>
              <a:cs typeface="NikoshBAN" pitchFamily="2" charset="0"/>
            </a:endParaRPr>
          </a:p>
        </p:txBody>
      </p:sp>
      <p:sp>
        <p:nvSpPr>
          <p:cNvPr id="9" name="TextBox 8"/>
          <p:cNvSpPr txBox="1"/>
          <p:nvPr/>
        </p:nvSpPr>
        <p:spPr>
          <a:xfrm>
            <a:off x="5257800" y="5501044"/>
            <a:ext cx="2667000" cy="584775"/>
          </a:xfrm>
          <a:prstGeom prst="rect">
            <a:avLst/>
          </a:prstGeom>
          <a:noFill/>
        </p:spPr>
        <p:txBody>
          <a:bodyPr wrap="square" rtlCol="0">
            <a:spAutoFit/>
          </a:bodyPr>
          <a:lstStyle/>
          <a:p>
            <a:r>
              <a:rPr lang="bn-BD" sz="3200" b="1" dirty="0">
                <a:latin typeface="NikoshBAN" pitchFamily="2" charset="0"/>
                <a:cs typeface="NikoshBAN" pitchFamily="2" charset="0"/>
              </a:rPr>
              <a:t>খাতার পৃষ্ঠা, পেন্সিল</a:t>
            </a:r>
            <a:endParaRPr lang="en-US" sz="3200" b="1"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4000" fill="hold"/>
                                        <p:tgtEl>
                                          <p:spTgt spid="5"/>
                                        </p:tgtEl>
                                        <p:attrNameLst>
                                          <p:attrName>ppt_x</p:attrName>
                                        </p:attrNameLst>
                                      </p:cBhvr>
                                      <p:tavLst>
                                        <p:tav tm="0">
                                          <p:val>
                                            <p:strVal val="0-#ppt_w/2"/>
                                          </p:val>
                                        </p:tav>
                                        <p:tav tm="100000">
                                          <p:val>
                                            <p:strVal val="#ppt_x"/>
                                          </p:val>
                                        </p:tav>
                                      </p:tavLst>
                                    </p:anim>
                                    <p:anim calcmode="lin" valueType="num">
                                      <p:cBhvr additive="base">
                                        <p:cTn id="8" dur="4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4000" fill="hold"/>
                                        <p:tgtEl>
                                          <p:spTgt spid="4"/>
                                        </p:tgtEl>
                                        <p:attrNameLst>
                                          <p:attrName>ppt_w</p:attrName>
                                        </p:attrNameLst>
                                      </p:cBhvr>
                                      <p:tavLst>
                                        <p:tav tm="0">
                                          <p:val>
                                            <p:fltVal val="0"/>
                                          </p:val>
                                        </p:tav>
                                        <p:tav tm="100000">
                                          <p:val>
                                            <p:strVal val="#ppt_w"/>
                                          </p:val>
                                        </p:tav>
                                      </p:tavLst>
                                    </p:anim>
                                    <p:anim calcmode="lin" valueType="num">
                                      <p:cBhvr>
                                        <p:cTn id="14" dur="4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4000" fill="hold"/>
                                        <p:tgtEl>
                                          <p:spTgt spid="6"/>
                                        </p:tgtEl>
                                        <p:attrNameLst>
                                          <p:attrName>ppt_w</p:attrName>
                                        </p:attrNameLst>
                                      </p:cBhvr>
                                      <p:tavLst>
                                        <p:tav tm="0">
                                          <p:val>
                                            <p:fltVal val="0"/>
                                          </p:val>
                                        </p:tav>
                                        <p:tav tm="100000">
                                          <p:val>
                                            <p:strVal val="#ppt_w"/>
                                          </p:val>
                                        </p:tav>
                                      </p:tavLst>
                                    </p:anim>
                                    <p:anim calcmode="lin" valueType="num">
                                      <p:cBhvr>
                                        <p:cTn id="20" dur="4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Left)">
                                      <p:cBhvr>
                                        <p:cTn id="25" dur="4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lide(fromLeft)">
                                      <p:cBhvr>
                                        <p:cTn id="30" dur="4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xit" presetSubtype="0" fill="hold" nodeType="clickEffect">
                                  <p:stCondLst>
                                    <p:cond delay="0"/>
                                  </p:stCondLst>
                                  <p:childTnLst>
                                    <p:anim calcmode="lin" valueType="num">
                                      <p:cBhvr>
                                        <p:cTn id="34" dur="3000"/>
                                        <p:tgtEl>
                                          <p:spTgt spid="5"/>
                                        </p:tgtEl>
                                        <p:attrNameLst>
                                          <p:attrName>ppt_w</p:attrName>
                                        </p:attrNameLst>
                                      </p:cBhvr>
                                      <p:tavLst>
                                        <p:tav tm="0">
                                          <p:val>
                                            <p:strVal val="ppt_w"/>
                                          </p:val>
                                        </p:tav>
                                        <p:tav tm="100000">
                                          <p:val>
                                            <p:fltVal val="0"/>
                                          </p:val>
                                        </p:tav>
                                      </p:tavLst>
                                    </p:anim>
                                    <p:anim calcmode="lin" valueType="num">
                                      <p:cBhvr>
                                        <p:cTn id="35" dur="3000"/>
                                        <p:tgtEl>
                                          <p:spTgt spid="5"/>
                                        </p:tgtEl>
                                        <p:attrNameLst>
                                          <p:attrName>ppt_h</p:attrName>
                                        </p:attrNameLst>
                                      </p:cBhvr>
                                      <p:tavLst>
                                        <p:tav tm="0">
                                          <p:val>
                                            <p:strVal val="ppt_h"/>
                                          </p:val>
                                        </p:tav>
                                        <p:tav tm="100000">
                                          <p:val>
                                            <p:fltVal val="0"/>
                                          </p:val>
                                        </p:tav>
                                      </p:tavLst>
                                    </p:anim>
                                    <p:anim calcmode="lin" valueType="num">
                                      <p:cBhvr>
                                        <p:cTn id="36" dur="3000"/>
                                        <p:tgtEl>
                                          <p:spTgt spid="5"/>
                                        </p:tgtEl>
                                        <p:attrNameLst>
                                          <p:attrName>style.rotation</p:attrName>
                                        </p:attrNameLst>
                                      </p:cBhvr>
                                      <p:tavLst>
                                        <p:tav tm="0">
                                          <p:val>
                                            <p:fltVal val="0"/>
                                          </p:val>
                                        </p:tav>
                                        <p:tav tm="100000">
                                          <p:val>
                                            <p:fltVal val="90"/>
                                          </p:val>
                                        </p:tav>
                                      </p:tavLst>
                                    </p:anim>
                                    <p:animEffect transition="out" filter="fade">
                                      <p:cBhvr>
                                        <p:cTn id="37" dur="3000"/>
                                        <p:tgtEl>
                                          <p:spTgt spid="5"/>
                                        </p:tgtEl>
                                      </p:cBhvr>
                                    </p:animEffect>
                                    <p:set>
                                      <p:cBhvr>
                                        <p:cTn id="38" dur="1" fill="hold">
                                          <p:stCondLst>
                                            <p:cond delay="2999"/>
                                          </p:stCondLst>
                                        </p:cTn>
                                        <p:tgtEl>
                                          <p:spTgt spid="5"/>
                                        </p:tgtEl>
                                        <p:attrNameLst>
                                          <p:attrName>style.visibility</p:attrName>
                                        </p:attrNameLst>
                                      </p:cBhvr>
                                      <p:to>
                                        <p:strVal val="hidden"/>
                                      </p:to>
                                    </p:set>
                                  </p:childTnLst>
                                </p:cTn>
                              </p:par>
                              <p:par>
                                <p:cTn id="39" presetID="31" presetClass="exit" presetSubtype="0" fill="hold" nodeType="withEffect">
                                  <p:stCondLst>
                                    <p:cond delay="0"/>
                                  </p:stCondLst>
                                  <p:childTnLst>
                                    <p:anim calcmode="lin" valueType="num">
                                      <p:cBhvr>
                                        <p:cTn id="40" dur="3000"/>
                                        <p:tgtEl>
                                          <p:spTgt spid="4"/>
                                        </p:tgtEl>
                                        <p:attrNameLst>
                                          <p:attrName>ppt_w</p:attrName>
                                        </p:attrNameLst>
                                      </p:cBhvr>
                                      <p:tavLst>
                                        <p:tav tm="0">
                                          <p:val>
                                            <p:strVal val="ppt_w"/>
                                          </p:val>
                                        </p:tav>
                                        <p:tav tm="100000">
                                          <p:val>
                                            <p:fltVal val="0"/>
                                          </p:val>
                                        </p:tav>
                                      </p:tavLst>
                                    </p:anim>
                                    <p:anim calcmode="lin" valueType="num">
                                      <p:cBhvr>
                                        <p:cTn id="41" dur="3000"/>
                                        <p:tgtEl>
                                          <p:spTgt spid="4"/>
                                        </p:tgtEl>
                                        <p:attrNameLst>
                                          <p:attrName>ppt_h</p:attrName>
                                        </p:attrNameLst>
                                      </p:cBhvr>
                                      <p:tavLst>
                                        <p:tav tm="0">
                                          <p:val>
                                            <p:strVal val="ppt_h"/>
                                          </p:val>
                                        </p:tav>
                                        <p:tav tm="100000">
                                          <p:val>
                                            <p:fltVal val="0"/>
                                          </p:val>
                                        </p:tav>
                                      </p:tavLst>
                                    </p:anim>
                                    <p:anim calcmode="lin" valueType="num">
                                      <p:cBhvr>
                                        <p:cTn id="42" dur="3000"/>
                                        <p:tgtEl>
                                          <p:spTgt spid="4"/>
                                        </p:tgtEl>
                                        <p:attrNameLst>
                                          <p:attrName>style.rotation</p:attrName>
                                        </p:attrNameLst>
                                      </p:cBhvr>
                                      <p:tavLst>
                                        <p:tav tm="0">
                                          <p:val>
                                            <p:fltVal val="0"/>
                                          </p:val>
                                        </p:tav>
                                        <p:tav tm="100000">
                                          <p:val>
                                            <p:fltVal val="90"/>
                                          </p:val>
                                        </p:tav>
                                      </p:tavLst>
                                    </p:anim>
                                    <p:animEffect transition="out" filter="fade">
                                      <p:cBhvr>
                                        <p:cTn id="43" dur="3000"/>
                                        <p:tgtEl>
                                          <p:spTgt spid="4"/>
                                        </p:tgtEl>
                                      </p:cBhvr>
                                    </p:animEffect>
                                    <p:set>
                                      <p:cBhvr>
                                        <p:cTn id="44" dur="1" fill="hold">
                                          <p:stCondLst>
                                            <p:cond delay="2999"/>
                                          </p:stCondLst>
                                        </p:cTn>
                                        <p:tgtEl>
                                          <p:spTgt spid="4"/>
                                        </p:tgtEl>
                                        <p:attrNameLst>
                                          <p:attrName>style.visibility</p:attrName>
                                        </p:attrNameLst>
                                      </p:cBhvr>
                                      <p:to>
                                        <p:strVal val="hidden"/>
                                      </p:to>
                                    </p:set>
                                  </p:childTnLst>
                                </p:cTn>
                              </p:par>
                              <p:par>
                                <p:cTn id="45" presetID="31" presetClass="exit" presetSubtype="0" fill="hold" grpId="1" nodeType="withEffect">
                                  <p:stCondLst>
                                    <p:cond delay="0"/>
                                  </p:stCondLst>
                                  <p:childTnLst>
                                    <p:anim calcmode="lin" valueType="num">
                                      <p:cBhvr>
                                        <p:cTn id="46" dur="3000"/>
                                        <p:tgtEl>
                                          <p:spTgt spid="6"/>
                                        </p:tgtEl>
                                        <p:attrNameLst>
                                          <p:attrName>ppt_w</p:attrName>
                                        </p:attrNameLst>
                                      </p:cBhvr>
                                      <p:tavLst>
                                        <p:tav tm="0">
                                          <p:val>
                                            <p:strVal val="ppt_w"/>
                                          </p:val>
                                        </p:tav>
                                        <p:tav tm="100000">
                                          <p:val>
                                            <p:fltVal val="0"/>
                                          </p:val>
                                        </p:tav>
                                      </p:tavLst>
                                    </p:anim>
                                    <p:anim calcmode="lin" valueType="num">
                                      <p:cBhvr>
                                        <p:cTn id="47" dur="3000"/>
                                        <p:tgtEl>
                                          <p:spTgt spid="6"/>
                                        </p:tgtEl>
                                        <p:attrNameLst>
                                          <p:attrName>ppt_h</p:attrName>
                                        </p:attrNameLst>
                                      </p:cBhvr>
                                      <p:tavLst>
                                        <p:tav tm="0">
                                          <p:val>
                                            <p:strVal val="ppt_h"/>
                                          </p:val>
                                        </p:tav>
                                        <p:tav tm="100000">
                                          <p:val>
                                            <p:fltVal val="0"/>
                                          </p:val>
                                        </p:tav>
                                      </p:tavLst>
                                    </p:anim>
                                    <p:anim calcmode="lin" valueType="num">
                                      <p:cBhvr>
                                        <p:cTn id="48" dur="3000"/>
                                        <p:tgtEl>
                                          <p:spTgt spid="6"/>
                                        </p:tgtEl>
                                        <p:attrNameLst>
                                          <p:attrName>style.rotation</p:attrName>
                                        </p:attrNameLst>
                                      </p:cBhvr>
                                      <p:tavLst>
                                        <p:tav tm="0">
                                          <p:val>
                                            <p:fltVal val="0"/>
                                          </p:val>
                                        </p:tav>
                                        <p:tav tm="100000">
                                          <p:val>
                                            <p:fltVal val="90"/>
                                          </p:val>
                                        </p:tav>
                                      </p:tavLst>
                                    </p:anim>
                                    <p:animEffect transition="out" filter="fade">
                                      <p:cBhvr>
                                        <p:cTn id="49" dur="3000"/>
                                        <p:tgtEl>
                                          <p:spTgt spid="6"/>
                                        </p:tgtEl>
                                      </p:cBhvr>
                                    </p:animEffect>
                                    <p:set>
                                      <p:cBhvr>
                                        <p:cTn id="50" dur="1" fill="hold">
                                          <p:stCondLst>
                                            <p:cond delay="2999"/>
                                          </p:stCondLst>
                                        </p:cTn>
                                        <p:tgtEl>
                                          <p:spTgt spid="6"/>
                                        </p:tgtEl>
                                        <p:attrNameLst>
                                          <p:attrName>style.visibility</p:attrName>
                                        </p:attrNameLst>
                                      </p:cBhvr>
                                      <p:to>
                                        <p:strVal val="hidden"/>
                                      </p:to>
                                    </p:set>
                                  </p:childTnLst>
                                </p:cTn>
                              </p:par>
                              <p:par>
                                <p:cTn id="51" presetID="31" presetClass="exit" presetSubtype="0" fill="hold" grpId="0" nodeType="withEffect">
                                  <p:stCondLst>
                                    <p:cond delay="0"/>
                                  </p:stCondLst>
                                  <p:childTnLst>
                                    <p:anim calcmode="lin" valueType="num">
                                      <p:cBhvr>
                                        <p:cTn id="52" dur="3000"/>
                                        <p:tgtEl>
                                          <p:spTgt spid="8"/>
                                        </p:tgtEl>
                                        <p:attrNameLst>
                                          <p:attrName>ppt_w</p:attrName>
                                        </p:attrNameLst>
                                      </p:cBhvr>
                                      <p:tavLst>
                                        <p:tav tm="0">
                                          <p:val>
                                            <p:strVal val="ppt_w"/>
                                          </p:val>
                                        </p:tav>
                                        <p:tav tm="100000">
                                          <p:val>
                                            <p:fltVal val="0"/>
                                          </p:val>
                                        </p:tav>
                                      </p:tavLst>
                                    </p:anim>
                                    <p:anim calcmode="lin" valueType="num">
                                      <p:cBhvr>
                                        <p:cTn id="53" dur="3000"/>
                                        <p:tgtEl>
                                          <p:spTgt spid="8"/>
                                        </p:tgtEl>
                                        <p:attrNameLst>
                                          <p:attrName>ppt_h</p:attrName>
                                        </p:attrNameLst>
                                      </p:cBhvr>
                                      <p:tavLst>
                                        <p:tav tm="0">
                                          <p:val>
                                            <p:strVal val="ppt_h"/>
                                          </p:val>
                                        </p:tav>
                                        <p:tav tm="100000">
                                          <p:val>
                                            <p:fltVal val="0"/>
                                          </p:val>
                                        </p:tav>
                                      </p:tavLst>
                                    </p:anim>
                                    <p:anim calcmode="lin" valueType="num">
                                      <p:cBhvr>
                                        <p:cTn id="54" dur="3000"/>
                                        <p:tgtEl>
                                          <p:spTgt spid="8"/>
                                        </p:tgtEl>
                                        <p:attrNameLst>
                                          <p:attrName>style.rotation</p:attrName>
                                        </p:attrNameLst>
                                      </p:cBhvr>
                                      <p:tavLst>
                                        <p:tav tm="0">
                                          <p:val>
                                            <p:fltVal val="0"/>
                                          </p:val>
                                        </p:tav>
                                        <p:tav tm="100000">
                                          <p:val>
                                            <p:fltVal val="90"/>
                                          </p:val>
                                        </p:tav>
                                      </p:tavLst>
                                    </p:anim>
                                    <p:animEffect transition="out" filter="fade">
                                      <p:cBhvr>
                                        <p:cTn id="55" dur="3000"/>
                                        <p:tgtEl>
                                          <p:spTgt spid="8"/>
                                        </p:tgtEl>
                                      </p:cBhvr>
                                    </p:animEffect>
                                    <p:set>
                                      <p:cBhvr>
                                        <p:cTn id="56" dur="1" fill="hold">
                                          <p:stCondLst>
                                            <p:cond delay="2999"/>
                                          </p:stCondLst>
                                        </p:cTn>
                                        <p:tgtEl>
                                          <p:spTgt spid="8"/>
                                        </p:tgtEl>
                                        <p:attrNameLst>
                                          <p:attrName>style.visibility</p:attrName>
                                        </p:attrNameLst>
                                      </p:cBhvr>
                                      <p:to>
                                        <p:strVal val="hidden"/>
                                      </p:to>
                                    </p:set>
                                  </p:childTnLst>
                                </p:cTn>
                              </p:par>
                              <p:par>
                                <p:cTn id="57" presetID="31" presetClass="exit" presetSubtype="0" fill="hold" grpId="1" nodeType="withEffect">
                                  <p:stCondLst>
                                    <p:cond delay="0"/>
                                  </p:stCondLst>
                                  <p:childTnLst>
                                    <p:anim calcmode="lin" valueType="num">
                                      <p:cBhvr>
                                        <p:cTn id="58" dur="3000"/>
                                        <p:tgtEl>
                                          <p:spTgt spid="9"/>
                                        </p:tgtEl>
                                        <p:attrNameLst>
                                          <p:attrName>ppt_w</p:attrName>
                                        </p:attrNameLst>
                                      </p:cBhvr>
                                      <p:tavLst>
                                        <p:tav tm="0">
                                          <p:val>
                                            <p:strVal val="ppt_w"/>
                                          </p:val>
                                        </p:tav>
                                        <p:tav tm="100000">
                                          <p:val>
                                            <p:fltVal val="0"/>
                                          </p:val>
                                        </p:tav>
                                      </p:tavLst>
                                    </p:anim>
                                    <p:anim calcmode="lin" valueType="num">
                                      <p:cBhvr>
                                        <p:cTn id="59" dur="3000"/>
                                        <p:tgtEl>
                                          <p:spTgt spid="9"/>
                                        </p:tgtEl>
                                        <p:attrNameLst>
                                          <p:attrName>ppt_h</p:attrName>
                                        </p:attrNameLst>
                                      </p:cBhvr>
                                      <p:tavLst>
                                        <p:tav tm="0">
                                          <p:val>
                                            <p:strVal val="ppt_h"/>
                                          </p:val>
                                        </p:tav>
                                        <p:tav tm="100000">
                                          <p:val>
                                            <p:fltVal val="0"/>
                                          </p:val>
                                        </p:tav>
                                      </p:tavLst>
                                    </p:anim>
                                    <p:anim calcmode="lin" valueType="num">
                                      <p:cBhvr>
                                        <p:cTn id="60" dur="3000"/>
                                        <p:tgtEl>
                                          <p:spTgt spid="9"/>
                                        </p:tgtEl>
                                        <p:attrNameLst>
                                          <p:attrName>style.rotation</p:attrName>
                                        </p:attrNameLst>
                                      </p:cBhvr>
                                      <p:tavLst>
                                        <p:tav tm="0">
                                          <p:val>
                                            <p:fltVal val="0"/>
                                          </p:val>
                                        </p:tav>
                                        <p:tav tm="100000">
                                          <p:val>
                                            <p:fltVal val="90"/>
                                          </p:val>
                                        </p:tav>
                                      </p:tavLst>
                                    </p:anim>
                                    <p:animEffect transition="out" filter="fade">
                                      <p:cBhvr>
                                        <p:cTn id="61" dur="3000"/>
                                        <p:tgtEl>
                                          <p:spTgt spid="9"/>
                                        </p:tgtEl>
                                      </p:cBhvr>
                                    </p:animEffect>
                                    <p:set>
                                      <p:cBhvr>
                                        <p:cTn id="62"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88" r="2557"/>
          <a:stretch/>
        </p:blipFill>
        <p:spPr>
          <a:xfrm>
            <a:off x="1219201" y="914400"/>
            <a:ext cx="2713940" cy="4038600"/>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600" t="1600" r="22200" b="1400"/>
          <a:stretch/>
        </p:blipFill>
        <p:spPr>
          <a:xfrm>
            <a:off x="4812068" y="1905000"/>
            <a:ext cx="3112731" cy="39624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219201" y="5257800"/>
            <a:ext cx="2713940" cy="461665"/>
          </a:xfrm>
          <a:prstGeom prst="rect">
            <a:avLst/>
          </a:prstGeom>
          <a:noFill/>
        </p:spPr>
        <p:txBody>
          <a:bodyPr wrap="square" rtlCol="0">
            <a:spAutoFit/>
          </a:bodyPr>
          <a:lstStyle/>
          <a:p>
            <a:pPr algn="ctr"/>
            <a:r>
              <a:rPr lang="bn-BD" sz="24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আটলান্টিস ওয়ার্ড প্রসেসর</a:t>
            </a:r>
            <a:endParaRPr lang="en-US" sz="24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
        <p:nvSpPr>
          <p:cNvPr id="10" name="TextBox 9"/>
          <p:cNvSpPr txBox="1"/>
          <p:nvPr/>
        </p:nvSpPr>
        <p:spPr>
          <a:xfrm>
            <a:off x="5292764" y="1143000"/>
            <a:ext cx="2151337" cy="461665"/>
          </a:xfrm>
          <a:prstGeom prst="rect">
            <a:avLst/>
          </a:prstGeom>
          <a:noFill/>
        </p:spPr>
        <p:txBody>
          <a:bodyPr wrap="square" rtlCol="0">
            <a:spAutoFit/>
          </a:bodyPr>
          <a:lstStyle/>
          <a:p>
            <a:pPr algn="ctr"/>
            <a:r>
              <a:rPr lang="bn-BD" sz="2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মাইক্রোসফট ওয়ার্ড </a:t>
            </a:r>
            <a:endParaRPr lang="en-US" sz="24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10567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4000" fill="hold"/>
                                        <p:tgtEl>
                                          <p:spTgt spid="5"/>
                                        </p:tgtEl>
                                        <p:attrNameLst>
                                          <p:attrName>ppt_w</p:attrName>
                                        </p:attrNameLst>
                                      </p:cBhvr>
                                      <p:tavLst>
                                        <p:tav tm="0">
                                          <p:val>
                                            <p:fltVal val="0"/>
                                          </p:val>
                                        </p:tav>
                                        <p:tav tm="100000">
                                          <p:val>
                                            <p:strVal val="#ppt_w"/>
                                          </p:val>
                                        </p:tav>
                                      </p:tavLst>
                                    </p:anim>
                                    <p:anim calcmode="lin" valueType="num">
                                      <p:cBhvr>
                                        <p:cTn id="8" dur="4000" fill="hold"/>
                                        <p:tgtEl>
                                          <p:spTgt spid="5"/>
                                        </p:tgtEl>
                                        <p:attrNameLst>
                                          <p:attrName>ppt_h</p:attrName>
                                        </p:attrNameLst>
                                      </p:cBhvr>
                                      <p:tavLst>
                                        <p:tav tm="0">
                                          <p:val>
                                            <p:fltVal val="0"/>
                                          </p:val>
                                        </p:tav>
                                        <p:tav tm="100000">
                                          <p:val>
                                            <p:strVal val="#ppt_h"/>
                                          </p:val>
                                        </p:tav>
                                      </p:tavLst>
                                    </p:anim>
                                    <p:anim calcmode="lin" valueType="num">
                                      <p:cBhvr>
                                        <p:cTn id="9" dur="4000" fill="hold"/>
                                        <p:tgtEl>
                                          <p:spTgt spid="5"/>
                                        </p:tgtEl>
                                        <p:attrNameLst>
                                          <p:attrName>ppt_x</p:attrName>
                                        </p:attrNameLst>
                                      </p:cBhvr>
                                      <p:tavLst>
                                        <p:tav tm="0">
                                          <p:val>
                                            <p:fltVal val="0.5"/>
                                          </p:val>
                                        </p:tav>
                                        <p:tav tm="100000">
                                          <p:val>
                                            <p:strVal val="#ppt_x"/>
                                          </p:val>
                                        </p:tav>
                                      </p:tavLst>
                                    </p:anim>
                                    <p:anim calcmode="lin" valueType="num">
                                      <p:cBhvr>
                                        <p:cTn id="10" dur="40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4000" fill="hold"/>
                                        <p:tgtEl>
                                          <p:spTgt spid="7"/>
                                        </p:tgtEl>
                                        <p:attrNameLst>
                                          <p:attrName>ppt_w</p:attrName>
                                        </p:attrNameLst>
                                      </p:cBhvr>
                                      <p:tavLst>
                                        <p:tav tm="0">
                                          <p:val>
                                            <p:fltVal val="0"/>
                                          </p:val>
                                        </p:tav>
                                        <p:tav tm="100000">
                                          <p:val>
                                            <p:strVal val="#ppt_w"/>
                                          </p:val>
                                        </p:tav>
                                      </p:tavLst>
                                    </p:anim>
                                    <p:anim calcmode="lin" valueType="num">
                                      <p:cBhvr>
                                        <p:cTn id="14" dur="4000" fill="hold"/>
                                        <p:tgtEl>
                                          <p:spTgt spid="7"/>
                                        </p:tgtEl>
                                        <p:attrNameLst>
                                          <p:attrName>ppt_h</p:attrName>
                                        </p:attrNameLst>
                                      </p:cBhvr>
                                      <p:tavLst>
                                        <p:tav tm="0">
                                          <p:val>
                                            <p:fltVal val="0"/>
                                          </p:val>
                                        </p:tav>
                                        <p:tav tm="100000">
                                          <p:val>
                                            <p:strVal val="#ppt_h"/>
                                          </p:val>
                                        </p:tav>
                                      </p:tavLst>
                                    </p:anim>
                                    <p:anim calcmode="lin" valueType="num">
                                      <p:cBhvr>
                                        <p:cTn id="15" dur="4000" fill="hold"/>
                                        <p:tgtEl>
                                          <p:spTgt spid="7"/>
                                        </p:tgtEl>
                                        <p:attrNameLst>
                                          <p:attrName>ppt_x</p:attrName>
                                        </p:attrNameLst>
                                      </p:cBhvr>
                                      <p:tavLst>
                                        <p:tav tm="0">
                                          <p:val>
                                            <p:fltVal val="0.5"/>
                                          </p:val>
                                        </p:tav>
                                        <p:tav tm="100000">
                                          <p:val>
                                            <p:strVal val="#ppt_x"/>
                                          </p:val>
                                        </p:tav>
                                      </p:tavLst>
                                    </p:anim>
                                    <p:anim calcmode="lin" valueType="num">
                                      <p:cBhvr>
                                        <p:cTn id="16" dur="4000" fill="hold"/>
                                        <p:tgtEl>
                                          <p:spTgt spid="7"/>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4000" fill="hold"/>
                                        <p:tgtEl>
                                          <p:spTgt spid="10"/>
                                        </p:tgtEl>
                                        <p:attrNameLst>
                                          <p:attrName>ppt_w</p:attrName>
                                        </p:attrNameLst>
                                      </p:cBhvr>
                                      <p:tavLst>
                                        <p:tav tm="0">
                                          <p:val>
                                            <p:fltVal val="0"/>
                                          </p:val>
                                        </p:tav>
                                        <p:tav tm="100000">
                                          <p:val>
                                            <p:strVal val="#ppt_w"/>
                                          </p:val>
                                        </p:tav>
                                      </p:tavLst>
                                    </p:anim>
                                    <p:anim calcmode="lin" valueType="num">
                                      <p:cBhvr>
                                        <p:cTn id="20" dur="4000" fill="hold"/>
                                        <p:tgtEl>
                                          <p:spTgt spid="10"/>
                                        </p:tgtEl>
                                        <p:attrNameLst>
                                          <p:attrName>ppt_h</p:attrName>
                                        </p:attrNameLst>
                                      </p:cBhvr>
                                      <p:tavLst>
                                        <p:tav tm="0">
                                          <p:val>
                                            <p:fltVal val="0"/>
                                          </p:val>
                                        </p:tav>
                                        <p:tav tm="100000">
                                          <p:val>
                                            <p:strVal val="#ppt_h"/>
                                          </p:val>
                                        </p:tav>
                                      </p:tavLst>
                                    </p:anim>
                                    <p:anim calcmode="lin" valueType="num">
                                      <p:cBhvr>
                                        <p:cTn id="21" dur="4000" fill="hold"/>
                                        <p:tgtEl>
                                          <p:spTgt spid="10"/>
                                        </p:tgtEl>
                                        <p:attrNameLst>
                                          <p:attrName>ppt_x</p:attrName>
                                        </p:attrNameLst>
                                      </p:cBhvr>
                                      <p:tavLst>
                                        <p:tav tm="0">
                                          <p:val>
                                            <p:fltVal val="0.5"/>
                                          </p:val>
                                        </p:tav>
                                        <p:tav tm="100000">
                                          <p:val>
                                            <p:strVal val="#ppt_x"/>
                                          </p:val>
                                        </p:tav>
                                      </p:tavLst>
                                    </p:anim>
                                    <p:anim calcmode="lin" valueType="num">
                                      <p:cBhvr>
                                        <p:cTn id="22" dur="4000" fill="hold"/>
                                        <p:tgtEl>
                                          <p:spTgt spid="10"/>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4000" fill="hold"/>
                                        <p:tgtEl>
                                          <p:spTgt spid="8"/>
                                        </p:tgtEl>
                                        <p:attrNameLst>
                                          <p:attrName>ppt_w</p:attrName>
                                        </p:attrNameLst>
                                      </p:cBhvr>
                                      <p:tavLst>
                                        <p:tav tm="0">
                                          <p:val>
                                            <p:fltVal val="0"/>
                                          </p:val>
                                        </p:tav>
                                        <p:tav tm="100000">
                                          <p:val>
                                            <p:strVal val="#ppt_w"/>
                                          </p:val>
                                        </p:tav>
                                      </p:tavLst>
                                    </p:anim>
                                    <p:anim calcmode="lin" valueType="num">
                                      <p:cBhvr>
                                        <p:cTn id="26" dur="4000" fill="hold"/>
                                        <p:tgtEl>
                                          <p:spTgt spid="8"/>
                                        </p:tgtEl>
                                        <p:attrNameLst>
                                          <p:attrName>ppt_h</p:attrName>
                                        </p:attrNameLst>
                                      </p:cBhvr>
                                      <p:tavLst>
                                        <p:tav tm="0">
                                          <p:val>
                                            <p:fltVal val="0"/>
                                          </p:val>
                                        </p:tav>
                                        <p:tav tm="100000">
                                          <p:val>
                                            <p:strVal val="#ppt_h"/>
                                          </p:val>
                                        </p:tav>
                                      </p:tavLst>
                                    </p:anim>
                                    <p:anim calcmode="lin" valueType="num">
                                      <p:cBhvr>
                                        <p:cTn id="27" dur="4000" fill="hold"/>
                                        <p:tgtEl>
                                          <p:spTgt spid="8"/>
                                        </p:tgtEl>
                                        <p:attrNameLst>
                                          <p:attrName>ppt_x</p:attrName>
                                        </p:attrNameLst>
                                      </p:cBhvr>
                                      <p:tavLst>
                                        <p:tav tm="0">
                                          <p:val>
                                            <p:fltVal val="0.5"/>
                                          </p:val>
                                        </p:tav>
                                        <p:tav tm="100000">
                                          <p:val>
                                            <p:strVal val="#ppt_x"/>
                                          </p:val>
                                        </p:tav>
                                      </p:tavLst>
                                    </p:anim>
                                    <p:anim calcmode="lin" valueType="num">
                                      <p:cBhvr>
                                        <p:cTn id="28" dur="4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xit" presetSubtype="0" fill="hold" nodeType="clickEffect">
                                  <p:stCondLst>
                                    <p:cond delay="0"/>
                                  </p:stCondLst>
                                  <p:childTnLst>
                                    <p:animEffect transition="out" filter="fade">
                                      <p:cBhvr>
                                        <p:cTn id="32" dur="1000"/>
                                        <p:tgtEl>
                                          <p:spTgt spid="5"/>
                                        </p:tgtEl>
                                      </p:cBhvr>
                                    </p:animEffect>
                                    <p:anim calcmode="lin" valueType="num">
                                      <p:cBhvr>
                                        <p:cTn id="33" dur="1000"/>
                                        <p:tgtEl>
                                          <p:spTgt spid="5"/>
                                        </p:tgtEl>
                                        <p:attrNameLst>
                                          <p:attrName>ppt_x</p:attrName>
                                        </p:attrNameLst>
                                      </p:cBhvr>
                                      <p:tavLst>
                                        <p:tav tm="0">
                                          <p:val>
                                            <p:strVal val="ppt_x"/>
                                          </p:val>
                                        </p:tav>
                                        <p:tav tm="100000">
                                          <p:val>
                                            <p:strVal val="ppt_x"/>
                                          </p:val>
                                        </p:tav>
                                      </p:tavLst>
                                    </p:anim>
                                    <p:anim calcmode="lin" valueType="num">
                                      <p:cBhvr>
                                        <p:cTn id="34" dur="1000"/>
                                        <p:tgtEl>
                                          <p:spTgt spid="5"/>
                                        </p:tgtEl>
                                        <p:attrNameLst>
                                          <p:attrName>ppt_y</p:attrName>
                                        </p:attrNameLst>
                                      </p:cBhvr>
                                      <p:tavLst>
                                        <p:tav tm="0">
                                          <p:val>
                                            <p:strVal val="ppt_y"/>
                                          </p:val>
                                        </p:tav>
                                        <p:tav tm="100000">
                                          <p:val>
                                            <p:strVal val="ppt_y-.1"/>
                                          </p:val>
                                        </p:tav>
                                      </p:tavLst>
                                    </p:anim>
                                    <p:set>
                                      <p:cBhvr>
                                        <p:cTn id="35" dur="1" fill="hold">
                                          <p:stCondLst>
                                            <p:cond delay="999"/>
                                          </p:stCondLst>
                                        </p:cTn>
                                        <p:tgtEl>
                                          <p:spTgt spid="5"/>
                                        </p:tgtEl>
                                        <p:attrNameLst>
                                          <p:attrName>style.visibility</p:attrName>
                                        </p:attrNameLst>
                                      </p:cBhvr>
                                      <p:to>
                                        <p:strVal val="hidden"/>
                                      </p:to>
                                    </p:set>
                                  </p:childTnLst>
                                </p:cTn>
                              </p:par>
                              <p:par>
                                <p:cTn id="36" presetID="47" presetClass="exit" presetSubtype="0" fill="hold" grpId="1" nodeType="withEffect">
                                  <p:stCondLst>
                                    <p:cond delay="0"/>
                                  </p:stCondLst>
                                  <p:childTnLst>
                                    <p:animEffect transition="out" filter="fade">
                                      <p:cBhvr>
                                        <p:cTn id="37" dur="1000"/>
                                        <p:tgtEl>
                                          <p:spTgt spid="7"/>
                                        </p:tgtEl>
                                      </p:cBhvr>
                                    </p:animEffect>
                                    <p:anim calcmode="lin" valueType="num">
                                      <p:cBhvr>
                                        <p:cTn id="38" dur="1000"/>
                                        <p:tgtEl>
                                          <p:spTgt spid="7"/>
                                        </p:tgtEl>
                                        <p:attrNameLst>
                                          <p:attrName>ppt_x</p:attrName>
                                        </p:attrNameLst>
                                      </p:cBhvr>
                                      <p:tavLst>
                                        <p:tav tm="0">
                                          <p:val>
                                            <p:strVal val="ppt_x"/>
                                          </p:val>
                                        </p:tav>
                                        <p:tav tm="100000">
                                          <p:val>
                                            <p:strVal val="ppt_x"/>
                                          </p:val>
                                        </p:tav>
                                      </p:tavLst>
                                    </p:anim>
                                    <p:anim calcmode="lin" valueType="num">
                                      <p:cBhvr>
                                        <p:cTn id="39" dur="1000"/>
                                        <p:tgtEl>
                                          <p:spTgt spid="7"/>
                                        </p:tgtEl>
                                        <p:attrNameLst>
                                          <p:attrName>ppt_y</p:attrName>
                                        </p:attrNameLst>
                                      </p:cBhvr>
                                      <p:tavLst>
                                        <p:tav tm="0">
                                          <p:val>
                                            <p:strVal val="ppt_y"/>
                                          </p:val>
                                        </p:tav>
                                        <p:tav tm="100000">
                                          <p:val>
                                            <p:strVal val="ppt_y-.1"/>
                                          </p:val>
                                        </p:tav>
                                      </p:tavLst>
                                    </p:anim>
                                    <p:set>
                                      <p:cBhvr>
                                        <p:cTn id="40" dur="1" fill="hold">
                                          <p:stCondLst>
                                            <p:cond delay="999"/>
                                          </p:stCondLst>
                                        </p:cTn>
                                        <p:tgtEl>
                                          <p:spTgt spid="7"/>
                                        </p:tgtEl>
                                        <p:attrNameLst>
                                          <p:attrName>style.visibility</p:attrName>
                                        </p:attrNameLst>
                                      </p:cBhvr>
                                      <p:to>
                                        <p:strVal val="hidden"/>
                                      </p:to>
                                    </p:set>
                                  </p:childTnLst>
                                </p:cTn>
                              </p:par>
                              <p:par>
                                <p:cTn id="41" presetID="47" presetClass="exit" presetSubtype="0" fill="hold" grpId="1" nodeType="withEffect">
                                  <p:stCondLst>
                                    <p:cond delay="0"/>
                                  </p:stCondLst>
                                  <p:childTnLst>
                                    <p:animEffect transition="out" filter="fade">
                                      <p:cBhvr>
                                        <p:cTn id="42" dur="1000"/>
                                        <p:tgtEl>
                                          <p:spTgt spid="10"/>
                                        </p:tgtEl>
                                      </p:cBhvr>
                                    </p:animEffect>
                                    <p:anim calcmode="lin" valueType="num">
                                      <p:cBhvr>
                                        <p:cTn id="43" dur="1000"/>
                                        <p:tgtEl>
                                          <p:spTgt spid="10"/>
                                        </p:tgtEl>
                                        <p:attrNameLst>
                                          <p:attrName>ppt_x</p:attrName>
                                        </p:attrNameLst>
                                      </p:cBhvr>
                                      <p:tavLst>
                                        <p:tav tm="0">
                                          <p:val>
                                            <p:strVal val="ppt_x"/>
                                          </p:val>
                                        </p:tav>
                                        <p:tav tm="100000">
                                          <p:val>
                                            <p:strVal val="ppt_x"/>
                                          </p:val>
                                        </p:tav>
                                      </p:tavLst>
                                    </p:anim>
                                    <p:anim calcmode="lin" valueType="num">
                                      <p:cBhvr>
                                        <p:cTn id="44" dur="1000"/>
                                        <p:tgtEl>
                                          <p:spTgt spid="10"/>
                                        </p:tgtEl>
                                        <p:attrNameLst>
                                          <p:attrName>ppt_y</p:attrName>
                                        </p:attrNameLst>
                                      </p:cBhvr>
                                      <p:tavLst>
                                        <p:tav tm="0">
                                          <p:val>
                                            <p:strVal val="ppt_y"/>
                                          </p:val>
                                        </p:tav>
                                        <p:tav tm="100000">
                                          <p:val>
                                            <p:strVal val="ppt_y-.1"/>
                                          </p:val>
                                        </p:tav>
                                      </p:tavLst>
                                    </p:anim>
                                    <p:set>
                                      <p:cBhvr>
                                        <p:cTn id="45" dur="1" fill="hold">
                                          <p:stCondLst>
                                            <p:cond delay="999"/>
                                          </p:stCondLst>
                                        </p:cTn>
                                        <p:tgtEl>
                                          <p:spTgt spid="10"/>
                                        </p:tgtEl>
                                        <p:attrNameLst>
                                          <p:attrName>style.visibility</p:attrName>
                                        </p:attrNameLst>
                                      </p:cBhvr>
                                      <p:to>
                                        <p:strVal val="hidden"/>
                                      </p:to>
                                    </p:set>
                                  </p:childTnLst>
                                </p:cTn>
                              </p:par>
                              <p:par>
                                <p:cTn id="46" presetID="47" presetClass="exit" presetSubtype="0" fill="hold" nodeType="withEffect">
                                  <p:stCondLst>
                                    <p:cond delay="0"/>
                                  </p:stCondLst>
                                  <p:childTnLst>
                                    <p:animEffect transition="out" filter="fade">
                                      <p:cBhvr>
                                        <p:cTn id="47" dur="1000"/>
                                        <p:tgtEl>
                                          <p:spTgt spid="8"/>
                                        </p:tgtEl>
                                      </p:cBhvr>
                                    </p:animEffect>
                                    <p:anim calcmode="lin" valueType="num">
                                      <p:cBhvr>
                                        <p:cTn id="48" dur="1000"/>
                                        <p:tgtEl>
                                          <p:spTgt spid="8"/>
                                        </p:tgtEl>
                                        <p:attrNameLst>
                                          <p:attrName>ppt_x</p:attrName>
                                        </p:attrNameLst>
                                      </p:cBhvr>
                                      <p:tavLst>
                                        <p:tav tm="0">
                                          <p:val>
                                            <p:strVal val="ppt_x"/>
                                          </p:val>
                                        </p:tav>
                                        <p:tav tm="100000">
                                          <p:val>
                                            <p:strVal val="ppt_x"/>
                                          </p:val>
                                        </p:tav>
                                      </p:tavLst>
                                    </p:anim>
                                    <p:anim calcmode="lin" valueType="num">
                                      <p:cBhvr>
                                        <p:cTn id="49" dur="1000"/>
                                        <p:tgtEl>
                                          <p:spTgt spid="8"/>
                                        </p:tgtEl>
                                        <p:attrNameLst>
                                          <p:attrName>ppt_y</p:attrName>
                                        </p:attrNameLst>
                                      </p:cBhvr>
                                      <p:tavLst>
                                        <p:tav tm="0">
                                          <p:val>
                                            <p:strVal val="ppt_y"/>
                                          </p:val>
                                        </p:tav>
                                        <p:tav tm="100000">
                                          <p:val>
                                            <p:strVal val="ppt_y-.1"/>
                                          </p:val>
                                        </p:tav>
                                      </p:tavLst>
                                    </p:anim>
                                    <p:set>
                                      <p:cBhvr>
                                        <p:cTn id="5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extBox 22"/>
          <p:cNvSpPr txBox="1"/>
          <p:nvPr/>
        </p:nvSpPr>
        <p:spPr>
          <a:xfrm>
            <a:off x="1939594" y="316945"/>
            <a:ext cx="5264812" cy="523220"/>
          </a:xfrm>
          <a:prstGeom prst="rect">
            <a:avLst/>
          </a:prstGeom>
          <a:solidFill>
            <a:srgbClr val="376085"/>
          </a:solidFill>
        </p:spPr>
        <p:txBody>
          <a:bodyPr wrap="square" rtlCol="0">
            <a:spAutoFit/>
          </a:bodyPr>
          <a:lstStyle/>
          <a:p>
            <a:r>
              <a:rPr lang="bn-IN" sz="2800" b="1" dirty="0">
                <a:solidFill>
                  <a:schemeClr val="bg1"/>
                </a:solidFill>
                <a:latin typeface="NikoshBAN" panose="02000000000000000000" pitchFamily="2" charset="0"/>
                <a:cs typeface="NikoshBAN" panose="02000000000000000000" pitchFamily="2" charset="0"/>
              </a:rPr>
              <a:t>নিচের  প্রক্রিয়াটি ম</a:t>
            </a:r>
            <a:r>
              <a:rPr lang="bn-BD" sz="2800" b="1" dirty="0">
                <a:solidFill>
                  <a:schemeClr val="bg1"/>
                </a:solidFill>
                <a:latin typeface="NikoshBAN" panose="02000000000000000000" pitchFamily="2" charset="0"/>
                <a:cs typeface="NikoshBAN" panose="02000000000000000000" pitchFamily="2" charset="0"/>
              </a:rPr>
              <a:t>নো</a:t>
            </a:r>
            <a:r>
              <a:rPr lang="bn-IN" sz="2800" b="1" dirty="0">
                <a:solidFill>
                  <a:schemeClr val="bg1"/>
                </a:solidFill>
                <a:latin typeface="NikoshBAN" panose="02000000000000000000" pitchFamily="2" charset="0"/>
                <a:cs typeface="NikoshBAN" panose="02000000000000000000" pitchFamily="2" charset="0"/>
              </a:rPr>
              <a:t>যোগ সহকারে লক্ষ্য ক</a:t>
            </a:r>
            <a:r>
              <a:rPr lang="bn-BD" sz="2800" b="1" dirty="0">
                <a:solidFill>
                  <a:schemeClr val="bg1"/>
                </a:solidFill>
                <a:latin typeface="NikoshBAN" panose="02000000000000000000" pitchFamily="2" charset="0"/>
                <a:cs typeface="NikoshBAN" panose="02000000000000000000" pitchFamily="2" charset="0"/>
              </a:rPr>
              <a:t>র।</a:t>
            </a:r>
            <a:r>
              <a:rPr lang="bn-IN" sz="2800" b="1" dirty="0">
                <a:solidFill>
                  <a:schemeClr val="bg1"/>
                </a:solidFill>
                <a:latin typeface="NikoshBAN" panose="02000000000000000000" pitchFamily="2" charset="0"/>
                <a:cs typeface="NikoshBAN" panose="02000000000000000000" pitchFamily="2" charset="0"/>
              </a:rPr>
              <a:t> </a:t>
            </a:r>
            <a:endParaRPr lang="en-US" sz="2800" b="1" dirty="0">
              <a:solidFill>
                <a:schemeClr val="bg1"/>
              </a:solidFill>
              <a:latin typeface="NikoshBAN" panose="02000000000000000000" pitchFamily="2" charset="0"/>
              <a:cs typeface="NikoshBAN" panose="02000000000000000000" pitchFamily="2" charset="0"/>
            </a:endParaRPr>
          </a:p>
        </p:txBody>
      </p:sp>
      <p:sp>
        <p:nvSpPr>
          <p:cNvPr id="27" name="Rectangle 26"/>
          <p:cNvSpPr/>
          <p:nvPr/>
        </p:nvSpPr>
        <p:spPr>
          <a:xfrm>
            <a:off x="1009650" y="5744015"/>
            <a:ext cx="7124700" cy="457200"/>
          </a:xfrm>
          <a:prstGeom prst="rect">
            <a:avLst/>
          </a:prstGeom>
          <a:solidFill>
            <a:srgbClr val="D9365D"/>
          </a:solidFill>
        </p:spPr>
        <p:style>
          <a:lnRef idx="1">
            <a:schemeClr val="accent2"/>
          </a:lnRef>
          <a:fillRef idx="2">
            <a:schemeClr val="accent2"/>
          </a:fillRef>
          <a:effectRef idx="1">
            <a:schemeClr val="accent2"/>
          </a:effectRef>
          <a:fontRef idx="minor">
            <a:schemeClr val="dk1"/>
          </a:fontRef>
        </p:style>
        <p:txBody>
          <a:bodyPr rtlCol="0" anchor="ctr"/>
          <a:lstStyle/>
          <a:p>
            <a:r>
              <a:rPr lang="bn-BD" sz="2400" dirty="0">
                <a:latin typeface="NikoshBAN" pitchFamily="2" charset="0"/>
                <a:cs typeface="NikoshBAN" pitchFamily="2" charset="0"/>
              </a:rPr>
              <a:t>তাহলে বল লেখালেখির কাজ করতে আমরা কোন সফটওয়্যার ব্যবহার করি।</a:t>
            </a:r>
            <a:endParaRPr lang="en-US" sz="2400" dirty="0">
              <a:latin typeface="NikoshBAN" pitchFamily="2" charset="0"/>
              <a:cs typeface="NikoshBAN" pitchFamily="2" charset="0"/>
            </a:endParaRPr>
          </a:p>
        </p:txBody>
      </p:sp>
      <p:grpSp>
        <p:nvGrpSpPr>
          <p:cNvPr id="6" name="Group 29"/>
          <p:cNvGrpSpPr/>
          <p:nvPr/>
        </p:nvGrpSpPr>
        <p:grpSpPr>
          <a:xfrm>
            <a:off x="2330321" y="1913885"/>
            <a:ext cx="1143000" cy="516263"/>
            <a:chOff x="2057400" y="1926600"/>
            <a:chExt cx="1143000" cy="516263"/>
          </a:xfrm>
        </p:grpSpPr>
        <p:sp>
          <p:nvSpPr>
            <p:cNvPr id="7" name="Right Arrow 6"/>
            <p:cNvSpPr/>
            <p:nvPr/>
          </p:nvSpPr>
          <p:spPr>
            <a:xfrm>
              <a:off x="2057400" y="1926600"/>
              <a:ext cx="1143000" cy="511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TextBox 7"/>
            <p:cNvSpPr txBox="1"/>
            <p:nvPr/>
          </p:nvSpPr>
          <p:spPr>
            <a:xfrm>
              <a:off x="2109354" y="1981198"/>
              <a:ext cx="1030888" cy="461665"/>
            </a:xfrm>
            <a:prstGeom prst="rect">
              <a:avLst/>
            </a:prstGeom>
            <a:noFill/>
          </p:spPr>
          <p:txBody>
            <a:bodyPr wrap="square" rtlCol="0">
              <a:spAutoFit/>
            </a:bodyPr>
            <a:lstStyle/>
            <a:p>
              <a:r>
                <a:rPr lang="bn-BD" sz="2400" b="1" dirty="0">
                  <a:solidFill>
                    <a:schemeClr val="bg1"/>
                  </a:solidFill>
                  <a:latin typeface="NikoshBAN" panose="02000000000000000000" pitchFamily="2" charset="0"/>
                  <a:cs typeface="NikoshBAN" panose="02000000000000000000" pitchFamily="2" charset="0"/>
                </a:rPr>
                <a:t>ইনপুট</a:t>
              </a:r>
              <a:endParaRPr lang="en-US" sz="2400" b="1" dirty="0">
                <a:solidFill>
                  <a:schemeClr val="bg1"/>
                </a:solidFill>
                <a:latin typeface="NikoshBAN" panose="02000000000000000000" pitchFamily="2" charset="0"/>
                <a:cs typeface="NikoshBAN" panose="02000000000000000000" pitchFamily="2" charset="0"/>
              </a:endParaRPr>
            </a:p>
          </p:txBody>
        </p:sp>
      </p:grpSp>
      <p:grpSp>
        <p:nvGrpSpPr>
          <p:cNvPr id="9" name="Group 8"/>
          <p:cNvGrpSpPr/>
          <p:nvPr/>
        </p:nvGrpSpPr>
        <p:grpSpPr>
          <a:xfrm>
            <a:off x="2307717" y="4072077"/>
            <a:ext cx="1318004" cy="491674"/>
            <a:chOff x="2489756" y="3779991"/>
            <a:chExt cx="2691392" cy="1212009"/>
          </a:xfrm>
        </p:grpSpPr>
        <p:sp>
          <p:nvSpPr>
            <p:cNvPr id="10" name="Right Arrow 9"/>
            <p:cNvSpPr/>
            <p:nvPr/>
          </p:nvSpPr>
          <p:spPr>
            <a:xfrm flipH="1">
              <a:off x="2489756" y="3779991"/>
              <a:ext cx="2224586" cy="1201003"/>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TextBox 10"/>
            <p:cNvSpPr txBox="1"/>
            <p:nvPr/>
          </p:nvSpPr>
          <p:spPr>
            <a:xfrm>
              <a:off x="2598677" y="3853965"/>
              <a:ext cx="2582471" cy="1138035"/>
            </a:xfrm>
            <a:prstGeom prst="rect">
              <a:avLst/>
            </a:prstGeom>
            <a:noFill/>
          </p:spPr>
          <p:txBody>
            <a:bodyPr wrap="square" rtlCol="0">
              <a:spAutoFit/>
            </a:bodyPr>
            <a:lstStyle/>
            <a:p>
              <a:r>
                <a:rPr lang="bn-BD" sz="2400" b="1" dirty="0">
                  <a:solidFill>
                    <a:schemeClr val="bg1"/>
                  </a:solidFill>
                  <a:latin typeface="NikoshBAN" panose="02000000000000000000" pitchFamily="2" charset="0"/>
                  <a:cs typeface="NikoshBAN" panose="02000000000000000000" pitchFamily="2" charset="0"/>
                </a:rPr>
                <a:t>আউটপুট</a:t>
              </a:r>
              <a:endParaRPr lang="en-US" sz="2400" b="1" dirty="0">
                <a:solidFill>
                  <a:schemeClr val="bg1"/>
                </a:solidFill>
                <a:latin typeface="NikoshBAN" panose="02000000000000000000" pitchFamily="2" charset="0"/>
                <a:cs typeface="NikoshBAN" panose="02000000000000000000" pitchFamily="2" charset="0"/>
              </a:endParaRPr>
            </a:p>
          </p:txBody>
        </p:sp>
      </p:grpSp>
      <p:sp>
        <p:nvSpPr>
          <p:cNvPr id="12" name="TextBox 11"/>
          <p:cNvSpPr txBox="1"/>
          <p:nvPr/>
        </p:nvSpPr>
        <p:spPr>
          <a:xfrm>
            <a:off x="3762199" y="4791227"/>
            <a:ext cx="1920923" cy="707886"/>
          </a:xfrm>
          <a:prstGeom prst="rect">
            <a:avLst/>
          </a:prstGeom>
          <a:noFill/>
        </p:spPr>
        <p:txBody>
          <a:bodyPr wrap="square" rtlCol="0">
            <a:spAutoFit/>
          </a:bodyPr>
          <a:lstStyle/>
          <a:p>
            <a:r>
              <a:rPr lang="bn-BD" sz="4000" b="1" dirty="0">
                <a:solidFill>
                  <a:srgbClr val="C00000"/>
                </a:solidFill>
                <a:latin typeface="NikoshBAN" panose="02000000000000000000" pitchFamily="2" charset="0"/>
                <a:cs typeface="NikoshBAN" panose="02000000000000000000" pitchFamily="2" charset="0"/>
              </a:rPr>
              <a:t>মেমোরি</a:t>
            </a:r>
            <a:endParaRPr lang="en-US" sz="4000" b="1" dirty="0">
              <a:solidFill>
                <a:srgbClr val="C00000"/>
              </a:solidFill>
              <a:latin typeface="NikoshBAN" panose="02000000000000000000" pitchFamily="2" charset="0"/>
              <a:cs typeface="NikoshBAN" panose="02000000000000000000" pitchFamily="2" charset="0"/>
            </a:endParaRPr>
          </a:p>
        </p:txBody>
      </p:sp>
      <p:sp>
        <p:nvSpPr>
          <p:cNvPr id="14" name="TextBox 13"/>
          <p:cNvSpPr txBox="1"/>
          <p:nvPr/>
        </p:nvSpPr>
        <p:spPr>
          <a:xfrm>
            <a:off x="7296021" y="4559286"/>
            <a:ext cx="1371600" cy="707886"/>
          </a:xfrm>
          <a:prstGeom prst="rect">
            <a:avLst/>
          </a:prstGeom>
          <a:noFill/>
        </p:spPr>
        <p:txBody>
          <a:bodyPr wrap="square" rtlCol="0">
            <a:spAutoFit/>
          </a:bodyPr>
          <a:lstStyle/>
          <a:p>
            <a:r>
              <a:rPr lang="bn-BD" sz="4000" b="1" dirty="0">
                <a:solidFill>
                  <a:srgbClr val="C00000"/>
                </a:solidFill>
                <a:latin typeface="NikoshBAN" panose="02000000000000000000" pitchFamily="2" charset="0"/>
                <a:cs typeface="NikoshBAN" panose="02000000000000000000" pitchFamily="2" charset="0"/>
              </a:rPr>
              <a:t>প্রসেসর</a:t>
            </a:r>
          </a:p>
        </p:txBody>
      </p:sp>
      <p:grpSp>
        <p:nvGrpSpPr>
          <p:cNvPr id="32" name="Group 31"/>
          <p:cNvGrpSpPr/>
          <p:nvPr/>
        </p:nvGrpSpPr>
        <p:grpSpPr>
          <a:xfrm>
            <a:off x="3244721" y="1663685"/>
            <a:ext cx="3048000" cy="3057525"/>
            <a:chOff x="2971800" y="1676400"/>
            <a:chExt cx="3048000" cy="3057525"/>
          </a:xfrm>
        </p:grpSpPr>
        <p:pic>
          <p:nvPicPr>
            <p:cNvPr id="5" name="Picture 4" descr="Hard-Drive-Working-80602.gif"/>
            <p:cNvPicPr>
              <a:picLocks noChangeAspect="1"/>
            </p:cNvPicPr>
            <p:nvPr/>
          </p:nvPicPr>
          <p:blipFill>
            <a:blip r:embed="rId3" cstate="print"/>
            <a:stretch>
              <a:fillRect/>
            </a:stretch>
          </p:blipFill>
          <p:spPr>
            <a:xfrm>
              <a:off x="3048000" y="1676400"/>
              <a:ext cx="2266950" cy="3057525"/>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p:cNvSpPr txBox="1"/>
            <p:nvPr/>
          </p:nvSpPr>
          <p:spPr>
            <a:xfrm>
              <a:off x="2971800" y="1688068"/>
              <a:ext cx="3048000" cy="369332"/>
            </a:xfrm>
            <a:prstGeom prst="rect">
              <a:avLst/>
            </a:prstGeom>
            <a:noFill/>
          </p:spPr>
          <p:txBody>
            <a:bodyPr wrap="square" rtlCol="0">
              <a:spAutoFit/>
            </a:bodyPr>
            <a:lstStyle/>
            <a:p>
              <a:r>
                <a:rPr lang="bn-BD" b="1" dirty="0">
                  <a:latin typeface="NikoshBAN" panose="02000000000000000000" pitchFamily="2" charset="0"/>
                  <a:cs typeface="NikoshBAN" panose="02000000000000000000" pitchFamily="2" charset="0"/>
                </a:rPr>
                <a:t>প্রসেসিং</a:t>
              </a:r>
              <a:r>
                <a:rPr lang="en-US" b="1" dirty="0">
                  <a:latin typeface="NikoshBAN" panose="02000000000000000000" pitchFamily="2" charset="0"/>
                  <a:cs typeface="NikoshBAN" panose="02000000000000000000" pitchFamily="2" charset="0"/>
                </a:rPr>
                <a:t> - </a:t>
              </a:r>
              <a:r>
                <a:rPr lang="bn-BD" b="1" dirty="0">
                  <a:latin typeface="NikoshBAN" panose="02000000000000000000" pitchFamily="2" charset="0"/>
                  <a:cs typeface="NikoshBAN" panose="02000000000000000000" pitchFamily="2" charset="0"/>
                </a:rPr>
                <a:t>বিশ্লেষণ</a:t>
              </a:r>
              <a:r>
                <a:rPr lang="en-US" b="1" dirty="0">
                  <a:latin typeface="NikoshBAN" panose="02000000000000000000" pitchFamily="2" charset="0"/>
                  <a:cs typeface="NikoshBAN" panose="02000000000000000000" pitchFamily="2" charset="0"/>
                </a:rPr>
                <a:t> </a:t>
              </a:r>
              <a:r>
                <a:rPr lang="bn-BD" b="1" dirty="0">
                  <a:latin typeface="NikoshBAN" panose="02000000000000000000" pitchFamily="2" charset="0"/>
                  <a:cs typeface="NikoshBAN" panose="02000000000000000000" pitchFamily="2" charset="0"/>
                </a:rPr>
                <a:t>-</a:t>
              </a:r>
              <a:r>
                <a:rPr lang="en-US" b="1" dirty="0">
                  <a:latin typeface="NikoshBAN" panose="02000000000000000000" pitchFamily="2" charset="0"/>
                  <a:cs typeface="NikoshBAN" panose="02000000000000000000" pitchFamily="2" charset="0"/>
                </a:rPr>
                <a:t> </a:t>
              </a:r>
              <a:r>
                <a:rPr lang="bn-BD" b="1" dirty="0">
                  <a:latin typeface="NikoshBAN" panose="02000000000000000000" pitchFamily="2" charset="0"/>
                  <a:cs typeface="NikoshBAN" panose="02000000000000000000" pitchFamily="2" charset="0"/>
                </a:rPr>
                <a:t>সংরক্ষণ</a:t>
              </a:r>
              <a:endParaRPr lang="en-US" b="1" dirty="0">
                <a:latin typeface="NikoshBAN" panose="02000000000000000000" pitchFamily="2" charset="0"/>
                <a:cs typeface="NikoshBAN" panose="02000000000000000000" pitchFamily="2" charset="0"/>
              </a:endParaRPr>
            </a:p>
          </p:txBody>
        </p:sp>
      </p:grpSp>
      <p:sp>
        <p:nvSpPr>
          <p:cNvPr id="16" name="TextBox 15"/>
          <p:cNvSpPr txBox="1"/>
          <p:nvPr/>
        </p:nvSpPr>
        <p:spPr>
          <a:xfrm>
            <a:off x="7080121" y="1565398"/>
            <a:ext cx="1803400" cy="400110"/>
          </a:xfrm>
          <a:prstGeom prst="rect">
            <a:avLst/>
          </a:prstGeom>
          <a:noFill/>
        </p:spPr>
        <p:txBody>
          <a:bodyPr wrap="square" rtlCol="0">
            <a:spAutoFit/>
          </a:bodyPr>
          <a:lstStyle/>
          <a:p>
            <a:r>
              <a:rPr lang="bn-BD" sz="2000" b="1" dirty="0">
                <a:solidFill>
                  <a:srgbClr val="C00000"/>
                </a:solidFill>
                <a:latin typeface="NikoshBAN" panose="02000000000000000000" pitchFamily="2" charset="0"/>
                <a:cs typeface="NikoshBAN" panose="02000000000000000000" pitchFamily="2" charset="0"/>
              </a:rPr>
              <a:t>প্রক্রিয়াকরণ ইউনিট</a:t>
            </a:r>
            <a:endParaRPr lang="en-US" sz="2000" b="1" dirty="0">
              <a:solidFill>
                <a:srgbClr val="C00000"/>
              </a:solidFill>
              <a:latin typeface="NikoshBAN" panose="02000000000000000000" pitchFamily="2" charset="0"/>
              <a:cs typeface="NikoshBAN" panose="02000000000000000000" pitchFamily="2" charset="0"/>
            </a:endParaRPr>
          </a:p>
        </p:txBody>
      </p:sp>
      <p:grpSp>
        <p:nvGrpSpPr>
          <p:cNvPr id="17" name="Group 30"/>
          <p:cNvGrpSpPr/>
          <p:nvPr/>
        </p:nvGrpSpPr>
        <p:grpSpPr>
          <a:xfrm>
            <a:off x="5683122" y="2095175"/>
            <a:ext cx="1219199" cy="559110"/>
            <a:chOff x="5410201" y="2107890"/>
            <a:chExt cx="1219199" cy="559110"/>
          </a:xfrm>
        </p:grpSpPr>
        <p:sp>
          <p:nvSpPr>
            <p:cNvPr id="18" name="Right Arrow 17"/>
            <p:cNvSpPr/>
            <p:nvPr/>
          </p:nvSpPr>
          <p:spPr>
            <a:xfrm>
              <a:off x="5410201" y="2107890"/>
              <a:ext cx="1219199" cy="55911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1200" dirty="0"/>
            </a:p>
          </p:txBody>
        </p:sp>
        <p:sp>
          <p:nvSpPr>
            <p:cNvPr id="19" name="TextBox 18"/>
            <p:cNvSpPr txBox="1"/>
            <p:nvPr/>
          </p:nvSpPr>
          <p:spPr>
            <a:xfrm>
              <a:off x="5451727" y="2209800"/>
              <a:ext cx="1111898" cy="157609"/>
            </a:xfrm>
            <a:prstGeom prst="rect">
              <a:avLst/>
            </a:prstGeom>
            <a:noFill/>
          </p:spPr>
          <p:txBody>
            <a:bodyPr wrap="square" rtlCol="0">
              <a:spAutoFit/>
            </a:bodyPr>
            <a:lstStyle/>
            <a:p>
              <a:r>
                <a:rPr lang="bn-BD" sz="1600" b="1" dirty="0">
                  <a:solidFill>
                    <a:schemeClr val="bg1"/>
                  </a:solidFill>
                  <a:latin typeface="NikoshBAN" panose="02000000000000000000" pitchFamily="2" charset="0"/>
                  <a:cs typeface="NikoshBAN" panose="02000000000000000000" pitchFamily="2" charset="0"/>
                </a:rPr>
                <a:t>প্রসেসরে প্রেরণ</a:t>
              </a:r>
            </a:p>
          </p:txBody>
        </p:sp>
      </p:grpSp>
      <p:grpSp>
        <p:nvGrpSpPr>
          <p:cNvPr id="20" name="Group 17"/>
          <p:cNvGrpSpPr/>
          <p:nvPr/>
        </p:nvGrpSpPr>
        <p:grpSpPr>
          <a:xfrm>
            <a:off x="5606921" y="3727324"/>
            <a:ext cx="1356913" cy="679561"/>
            <a:chOff x="7482287" y="3740039"/>
            <a:chExt cx="1904150" cy="1201003"/>
          </a:xfrm>
        </p:grpSpPr>
        <p:sp>
          <p:nvSpPr>
            <p:cNvPr id="21" name="Right Arrow 20"/>
            <p:cNvSpPr/>
            <p:nvPr/>
          </p:nvSpPr>
          <p:spPr>
            <a:xfrm flipH="1">
              <a:off x="7517796" y="3740039"/>
              <a:ext cx="1802985" cy="1201003"/>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 name="TextBox 21"/>
            <p:cNvSpPr txBox="1"/>
            <p:nvPr/>
          </p:nvSpPr>
          <p:spPr>
            <a:xfrm>
              <a:off x="7482287" y="3998353"/>
              <a:ext cx="1904150" cy="369331"/>
            </a:xfrm>
            <a:prstGeom prst="rect">
              <a:avLst/>
            </a:prstGeom>
            <a:noFill/>
          </p:spPr>
          <p:txBody>
            <a:bodyPr wrap="square" rtlCol="0">
              <a:spAutoFit/>
            </a:bodyPr>
            <a:lstStyle/>
            <a:p>
              <a:r>
                <a:rPr lang="bn-BD" b="1" dirty="0">
                  <a:solidFill>
                    <a:schemeClr val="bg1"/>
                  </a:solidFill>
                  <a:latin typeface="NikoshBAN" panose="02000000000000000000" pitchFamily="2" charset="0"/>
                  <a:cs typeface="NikoshBAN" panose="02000000000000000000" pitchFamily="2" charset="0"/>
                </a:rPr>
                <a:t>পুনরায় মেমোরি</a:t>
              </a:r>
            </a:p>
          </p:txBody>
        </p:sp>
      </p:grpSp>
      <p:pic>
        <p:nvPicPr>
          <p:cNvPr id="24" name="Picture 23" descr="procesor1.gif"/>
          <p:cNvPicPr>
            <a:picLocks noChangeAspect="1"/>
          </p:cNvPicPr>
          <p:nvPr/>
        </p:nvPicPr>
        <p:blipFill>
          <a:blip r:embed="rId4" cstate="print"/>
          <a:stretch>
            <a:fillRect/>
          </a:stretch>
        </p:blipFill>
        <p:spPr>
          <a:xfrm>
            <a:off x="7080121" y="2197085"/>
            <a:ext cx="1803400" cy="2209800"/>
          </a:xfrm>
          <a:prstGeom prst="rect">
            <a:avLst/>
          </a:prstGeom>
          <a:ln w="88900" cap="sq" cmpd="thickThin">
            <a:solidFill>
              <a:srgbClr val="000000"/>
            </a:solidFill>
            <a:prstDash val="solid"/>
            <a:miter lim="800000"/>
          </a:ln>
          <a:effectLst>
            <a:innerShdw blurRad="76200">
              <a:srgbClr val="000000"/>
            </a:innerShdw>
          </a:effectLst>
        </p:spPr>
      </p:pic>
      <p:pic>
        <p:nvPicPr>
          <p:cNvPr id="28" name="Picture 27" descr="AnimatedTyping.gif~c200.gif"/>
          <p:cNvPicPr>
            <a:picLocks noChangeAspect="1"/>
          </p:cNvPicPr>
          <p:nvPr/>
        </p:nvPicPr>
        <p:blipFill>
          <a:blip r:embed="rId5" cstate="print"/>
          <a:stretch>
            <a:fillRect/>
          </a:stretch>
        </p:blipFill>
        <p:spPr>
          <a:xfrm rot="5400000">
            <a:off x="425320" y="1358886"/>
            <a:ext cx="1905000" cy="1905000"/>
          </a:xfrm>
          <a:prstGeom prst="rect">
            <a:avLst/>
          </a:prstGeom>
          <a:ln w="88900" cap="sq" cmpd="thickThin">
            <a:solidFill>
              <a:srgbClr val="000000"/>
            </a:solidFill>
            <a:prstDash val="solid"/>
            <a:miter lim="800000"/>
          </a:ln>
          <a:effectLst>
            <a:innerShdw blurRad="76200">
              <a:srgbClr val="000000"/>
            </a:innerShdw>
          </a:effectLst>
        </p:spPr>
      </p:pic>
      <p:grpSp>
        <p:nvGrpSpPr>
          <p:cNvPr id="30" name="Group 29"/>
          <p:cNvGrpSpPr/>
          <p:nvPr/>
        </p:nvGrpSpPr>
        <p:grpSpPr>
          <a:xfrm>
            <a:off x="260479" y="3568685"/>
            <a:ext cx="2031860" cy="1889795"/>
            <a:chOff x="0" y="3429000"/>
            <a:chExt cx="2031860" cy="1889795"/>
          </a:xfrm>
        </p:grpSpPr>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10758" t="19600" r="32260" b="27367"/>
            <a:stretch/>
          </p:blipFill>
          <p:spPr>
            <a:xfrm>
              <a:off x="0" y="3429000"/>
              <a:ext cx="2031860" cy="1889795"/>
            </a:xfrm>
            <a:prstGeom prst="rect">
              <a:avLst/>
            </a:prstGeom>
          </p:spPr>
        </p:pic>
        <p:pic>
          <p:nvPicPr>
            <p:cNvPr id="1026" name="Picture 2"/>
            <p:cNvPicPr>
              <a:picLocks noChangeAspect="1" noChangeArrowheads="1"/>
            </p:cNvPicPr>
            <p:nvPr/>
          </p:nvPicPr>
          <p:blipFill>
            <a:blip r:embed="rId7" cstate="print"/>
            <a:srcRect l="14973" t="7919" r="14438" b="8937"/>
            <a:stretch>
              <a:fillRect/>
            </a:stretch>
          </p:blipFill>
          <p:spPr bwMode="auto">
            <a:xfrm>
              <a:off x="76200" y="3581400"/>
              <a:ext cx="1905000" cy="1066800"/>
            </a:xfrm>
            <a:prstGeom prst="rect">
              <a:avLst/>
            </a:prstGeom>
            <a:noFill/>
            <a:ln w="9525">
              <a:noFill/>
              <a:miter lim="800000"/>
              <a:headEnd/>
              <a:tailEnd/>
            </a:ln>
          </p:spPr>
        </p:pic>
      </p:grp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321" y="3721085"/>
            <a:ext cx="1752600" cy="10049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4000" fill="hold"/>
                                        <p:tgtEl>
                                          <p:spTgt spid="23"/>
                                        </p:tgtEl>
                                        <p:attrNameLst>
                                          <p:attrName>ppt_x</p:attrName>
                                        </p:attrNameLst>
                                      </p:cBhvr>
                                      <p:tavLst>
                                        <p:tav tm="0">
                                          <p:val>
                                            <p:strVal val="0-#ppt_w/2"/>
                                          </p:val>
                                        </p:tav>
                                        <p:tav tm="100000">
                                          <p:val>
                                            <p:strVal val="#ppt_x"/>
                                          </p:val>
                                        </p:tav>
                                      </p:tavLst>
                                    </p:anim>
                                    <p:anim calcmode="lin" valueType="num">
                                      <p:cBhvr additive="base">
                                        <p:cTn id="8" dur="4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word_Icon.png"/>
          <p:cNvPicPr>
            <a:picLocks noChangeAspect="1"/>
          </p:cNvPicPr>
          <p:nvPr/>
        </p:nvPicPr>
        <p:blipFill>
          <a:blip r:embed="rId3" cstate="print"/>
          <a:stretch>
            <a:fillRect/>
          </a:stretch>
        </p:blipFill>
        <p:spPr>
          <a:xfrm>
            <a:off x="2514600" y="1905000"/>
            <a:ext cx="4114800" cy="4114800"/>
          </a:xfrm>
          <a:prstGeom prst="rect">
            <a:avLst/>
          </a:prstGeom>
          <a:solidFill>
            <a:srgbClr val="0F4EB4"/>
          </a:solidFill>
        </p:spPr>
      </p:pic>
      <p:sp>
        <p:nvSpPr>
          <p:cNvPr id="4" name="TextBox 3"/>
          <p:cNvSpPr txBox="1"/>
          <p:nvPr/>
        </p:nvSpPr>
        <p:spPr>
          <a:xfrm>
            <a:off x="3390900" y="990600"/>
            <a:ext cx="2362200" cy="707886"/>
          </a:xfrm>
          <a:prstGeom prst="rect">
            <a:avLst/>
          </a:prstGeom>
          <a:solidFill>
            <a:srgbClr val="0F4FB5"/>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dirty="0">
                <a:latin typeface="NikoshBAN" pitchFamily="2" charset="0"/>
                <a:cs typeface="NikoshBAN" pitchFamily="2" charset="0"/>
              </a:rPr>
              <a:t>ওয়ার্ড প্রসেসর</a:t>
            </a:r>
            <a:endParaRPr lang="en-US" sz="40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0" fill="hold"/>
                                        <p:tgtEl>
                                          <p:spTgt spid="3"/>
                                        </p:tgtEl>
                                        <p:attrNameLst>
                                          <p:attrName>ppt_w</p:attrName>
                                        </p:attrNameLst>
                                      </p:cBhvr>
                                      <p:tavLst>
                                        <p:tav tm="0">
                                          <p:val>
                                            <p:fltVal val="0"/>
                                          </p:val>
                                        </p:tav>
                                        <p:tav tm="100000">
                                          <p:val>
                                            <p:strVal val="#ppt_w"/>
                                          </p:val>
                                        </p:tav>
                                      </p:tavLst>
                                    </p:anim>
                                    <p:anim calcmode="lin" valueType="num">
                                      <p:cBhvr>
                                        <p:cTn id="8" dur="4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4000" fill="hold"/>
                                        <p:tgtEl>
                                          <p:spTgt spid="4"/>
                                        </p:tgtEl>
                                        <p:attrNameLst>
                                          <p:attrName>ppt_w</p:attrName>
                                        </p:attrNameLst>
                                      </p:cBhvr>
                                      <p:tavLst>
                                        <p:tav tm="0">
                                          <p:val>
                                            <p:fltVal val="0"/>
                                          </p:val>
                                        </p:tav>
                                        <p:tav tm="100000">
                                          <p:val>
                                            <p:strVal val="#ppt_w"/>
                                          </p:val>
                                        </p:tav>
                                      </p:tavLst>
                                    </p:anim>
                                    <p:anim calcmode="lin" valueType="num">
                                      <p:cBhvr>
                                        <p:cTn id="14" dur="4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3E68F0-6CD7-4140-BD56-857FCB3ABAF8}"/>
              </a:ext>
            </a:extLst>
          </p:cNvPr>
          <p:cNvSpPr txBox="1"/>
          <p:nvPr/>
        </p:nvSpPr>
        <p:spPr>
          <a:xfrm>
            <a:off x="3276600" y="533400"/>
            <a:ext cx="2590800" cy="1107996"/>
          </a:xfrm>
          <a:prstGeom prst="rect">
            <a:avLst/>
          </a:prstGeom>
          <a:noFill/>
        </p:spPr>
        <p:txBody>
          <a:bodyPr wrap="square">
            <a:spAutoFit/>
          </a:bodyPr>
          <a:lstStyle/>
          <a:p>
            <a:r>
              <a:rPr lang="bn-BD" sz="6600" b="1" dirty="0">
                <a:ln w="18000">
                  <a:solidFill>
                    <a:schemeClr val="accent2">
                      <a:satMod val="140000"/>
                    </a:schemeClr>
                  </a:solidFill>
                  <a:prstDash val="solid"/>
                  <a:miter lim="800000"/>
                </a:ln>
                <a:solidFill>
                  <a:srgbClr val="3C3B3C"/>
                </a:solidFill>
                <a:effectLst>
                  <a:outerShdw blurRad="25500" dist="23000" dir="7020000" algn="tl">
                    <a:srgbClr val="000000">
                      <a:alpha val="50000"/>
                    </a:srgbClr>
                  </a:outerShdw>
                </a:effectLst>
                <a:latin typeface="NikoshBAN" pitchFamily="2" charset="0"/>
                <a:cs typeface="NikoshBAN" pitchFamily="2" charset="0"/>
              </a:rPr>
              <a:t>শিখনফল</a:t>
            </a:r>
            <a:endParaRPr lang="en-US" sz="6600" dirty="0">
              <a:solidFill>
                <a:srgbClr val="3C3B3C"/>
              </a:solidFill>
            </a:endParaRPr>
          </a:p>
        </p:txBody>
      </p:sp>
      <p:sp>
        <p:nvSpPr>
          <p:cNvPr id="11" name="TextBox 10">
            <a:extLst>
              <a:ext uri="{FF2B5EF4-FFF2-40B4-BE49-F238E27FC236}">
                <a16:creationId xmlns:a16="http://schemas.microsoft.com/office/drawing/2014/main" id="{3519C78F-8977-4637-A7D4-C53523B287EF}"/>
              </a:ext>
            </a:extLst>
          </p:cNvPr>
          <p:cNvSpPr txBox="1"/>
          <p:nvPr/>
        </p:nvSpPr>
        <p:spPr>
          <a:xfrm>
            <a:off x="1143000" y="1981200"/>
            <a:ext cx="6858000" cy="3644075"/>
          </a:xfrm>
          <a:prstGeom prst="rect">
            <a:avLst/>
          </a:prstGeom>
          <a:noFill/>
        </p:spPr>
        <p:txBody>
          <a:bodyPr wrap="square">
            <a:spAutoFit/>
          </a:bodyPr>
          <a:lstStyle/>
          <a:p>
            <a:pPr>
              <a:lnSpc>
                <a:spcPct val="80000"/>
              </a:lnSpc>
              <a:buNone/>
            </a:pPr>
            <a:endParaRPr lang="bn-BD" sz="1800" dirty="0">
              <a:latin typeface="NikoshBAN" pitchFamily="2" charset="0"/>
              <a:cs typeface="NikoshBAN" pitchFamily="2" charset="0"/>
            </a:endParaRPr>
          </a:p>
          <a:p>
            <a:pPr>
              <a:lnSpc>
                <a:spcPct val="80000"/>
              </a:lnSpc>
              <a:buNone/>
            </a:pPr>
            <a:r>
              <a:rPr lang="bn-BD" sz="4000" dirty="0">
                <a:latin typeface="NikoshBAN" pitchFamily="2" charset="0"/>
                <a:cs typeface="NikoshBAN" pitchFamily="2" charset="0"/>
              </a:rPr>
              <a:t>এ পাঠ শেষে শিক্ষার্থীরা...</a:t>
            </a:r>
          </a:p>
          <a:p>
            <a:pPr>
              <a:lnSpc>
                <a:spcPct val="80000"/>
              </a:lnSpc>
              <a:buNone/>
            </a:pPr>
            <a:endParaRPr lang="bn-BD" sz="1400" dirty="0">
              <a:latin typeface="NikoshBAN" pitchFamily="2" charset="0"/>
              <a:cs typeface="NikoshBAN" pitchFamily="2" charset="0"/>
            </a:endParaRPr>
          </a:p>
          <a:p>
            <a:pPr>
              <a:lnSpc>
                <a:spcPct val="80000"/>
              </a:lnSpc>
              <a:buNone/>
            </a:pPr>
            <a:endParaRPr lang="bn-BD" sz="1400" dirty="0">
              <a:latin typeface="NikoshBAN" pitchFamily="2" charset="0"/>
              <a:cs typeface="NikoshBAN" pitchFamily="2" charset="0"/>
            </a:endParaRPr>
          </a:p>
          <a:p>
            <a:pPr marL="571500" indent="-571500">
              <a:lnSpc>
                <a:spcPct val="80000"/>
              </a:lnSpc>
              <a:buFont typeface="Wingdings" panose="05000000000000000000" pitchFamily="2" charset="2"/>
              <a:buChar char="q"/>
            </a:pPr>
            <a:r>
              <a:rPr lang="bn-BD" sz="4000" dirty="0">
                <a:latin typeface="NikoshBAN" pitchFamily="2" charset="0"/>
                <a:cs typeface="NikoshBAN" pitchFamily="2" charset="0"/>
              </a:rPr>
              <a:t>ওয়ার্ড প্রসেসর কী বলতে পারবে।</a:t>
            </a:r>
          </a:p>
          <a:p>
            <a:pPr marL="571500" indent="-571500">
              <a:lnSpc>
                <a:spcPct val="80000"/>
              </a:lnSpc>
              <a:buFont typeface="Wingdings" panose="05000000000000000000" pitchFamily="2" charset="2"/>
              <a:buChar char="q"/>
            </a:pPr>
            <a:r>
              <a:rPr lang="bn-BD" sz="4000" dirty="0">
                <a:latin typeface="NikoshBAN" pitchFamily="2" charset="0"/>
                <a:cs typeface="NikoshBAN" pitchFamily="2" charset="0"/>
              </a:rPr>
              <a:t>ওয়ার্ড প্রসেসর  ও টাইপরাইটারের মধ্যে</a:t>
            </a:r>
            <a:r>
              <a:rPr lang="en-US" sz="4000" dirty="0">
                <a:latin typeface="NikoshBAN" pitchFamily="2" charset="0"/>
                <a:cs typeface="NikoshBAN" pitchFamily="2" charset="0"/>
              </a:rPr>
              <a:t> </a:t>
            </a:r>
            <a:r>
              <a:rPr lang="bn-BD" sz="4000" dirty="0">
                <a:latin typeface="NikoshBAN" pitchFamily="2" charset="0"/>
                <a:cs typeface="NikoshBAN" pitchFamily="2" charset="0"/>
              </a:rPr>
              <a:t>পার্থক্য উল্লেখ করতে পারবে। </a:t>
            </a:r>
          </a:p>
          <a:p>
            <a:pPr marL="571500" indent="-571500">
              <a:lnSpc>
                <a:spcPct val="80000"/>
              </a:lnSpc>
              <a:buFont typeface="Wingdings" panose="05000000000000000000" pitchFamily="2" charset="2"/>
              <a:buChar char="q"/>
            </a:pPr>
            <a:r>
              <a:rPr lang="bn-BD" sz="4000" dirty="0">
                <a:latin typeface="NikoshBAN" pitchFamily="2" charset="0"/>
                <a:cs typeface="NikoshBAN" pitchFamily="2" charset="0"/>
              </a:rPr>
              <a:t>ওয়ার্ড প্রসেসর ব্যবহার করে কী কী কাজ</a:t>
            </a:r>
            <a:r>
              <a:rPr lang="en-US" sz="4000" dirty="0">
                <a:latin typeface="NikoshBAN" pitchFamily="2" charset="0"/>
                <a:cs typeface="NikoshBAN" pitchFamily="2" charset="0"/>
              </a:rPr>
              <a:t> </a:t>
            </a:r>
            <a:r>
              <a:rPr lang="bn-BD" sz="4000" dirty="0">
                <a:latin typeface="NikoshBAN" pitchFamily="2" charset="0"/>
                <a:cs typeface="NikoshBAN" pitchFamily="2" charset="0"/>
              </a:rPr>
              <a:t>করা যায় তা উল্লেখ করতে পারবে।</a:t>
            </a:r>
          </a:p>
        </p:txBody>
      </p:sp>
    </p:spTree>
    <p:extLst>
      <p:ext uri="{BB962C8B-B14F-4D97-AF65-F5344CB8AC3E}">
        <p14:creationId xmlns:p14="http://schemas.microsoft.com/office/powerpoint/2010/main" val="227513609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11"/>
                                        </p:tgtEl>
                                        <p:attrNameLst>
                                          <p:attrName>style.visibility</p:attrName>
                                        </p:attrNameLst>
                                      </p:cBhvr>
                                      <p:to>
                                        <p:strVal val="visible"/>
                                      </p:to>
                                    </p:set>
                                    <p:set>
                                      <p:cBhvr>
                                        <p:cTn id="14" dur="455" fill="hold">
                                          <p:stCondLst>
                                            <p:cond delay="0"/>
                                          </p:stCondLst>
                                        </p:cTn>
                                        <p:tgtEl>
                                          <p:spTgt spid="11"/>
                                        </p:tgtEl>
                                        <p:attrNameLst>
                                          <p:attrName>style.rotation</p:attrName>
                                        </p:attrNameLst>
                                      </p:cBhvr>
                                      <p:to>
                                        <p:strVal val="-45.0"/>
                                      </p:to>
                                    </p:set>
                                    <p:anim calcmode="lin" valueType="num">
                                      <p:cBhvr>
                                        <p:cTn id="15"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8" presetClass="exit" presetSubtype="0" accel="50000" fill="hold" grpId="1" nodeType="clickEffect">
                                  <p:stCondLst>
                                    <p:cond delay="0"/>
                                  </p:stCondLst>
                                  <p:iterate type="lt">
                                    <p:tmPct val="50000"/>
                                  </p:iterate>
                                  <p:childTnLst>
                                    <p:anim calcmode="lin" valueType="num">
                                      <p:cBhvr>
                                        <p:cTn id="22" dur="1000">
                                          <p:stCondLst>
                                            <p:cond delay="0"/>
                                          </p:stCondLst>
                                        </p:cTn>
                                        <p:tgtEl>
                                          <p:spTgt spid="9"/>
                                        </p:tgtEl>
                                        <p:attrNameLst>
                                          <p:attrName>style.rotation</p:attrName>
                                        </p:attrNameLst>
                                      </p:cBhvr>
                                      <p:tavLst>
                                        <p:tav tm="0">
                                          <p:val>
                                            <p:fltVal val="0"/>
                                          </p:val>
                                        </p:tav>
                                        <p:tav tm="100000">
                                          <p:val>
                                            <p:fltVal val="45"/>
                                          </p:val>
                                        </p:tav>
                                      </p:tavLst>
                                    </p:anim>
                                    <p:anim calcmode="lin" valueType="num">
                                      <p:cBhvr>
                                        <p:cTn id="23" dur="1000">
                                          <p:stCondLst>
                                            <p:cond delay="0"/>
                                          </p:stCondLst>
                                        </p:cTn>
                                        <p:tgtEl>
                                          <p:spTgt spid="9"/>
                                        </p:tgtEl>
                                        <p:attrNameLst>
                                          <p:attrName>ppt_y</p:attrName>
                                        </p:attrNameLst>
                                      </p:cBhvr>
                                      <p:tavLst>
                                        <p:tav tm="0">
                                          <p:val>
                                            <p:strVal val="ppt_y"/>
                                          </p:val>
                                        </p:tav>
                                        <p:tav tm="100000">
                                          <p:val>
                                            <p:strVal val="ppt_y+1"/>
                                          </p:val>
                                        </p:tav>
                                      </p:tavLst>
                                    </p:anim>
                                    <p:set>
                                      <p:cBhvr>
                                        <p:cTn id="24" dur="1" fill="hold">
                                          <p:stCondLst>
                                            <p:cond delay="999"/>
                                          </p:stCondLst>
                                        </p:cTn>
                                        <p:tgtEl>
                                          <p:spTgt spid="9"/>
                                        </p:tgtEl>
                                        <p:attrNameLst>
                                          <p:attrName>style.visibility</p:attrName>
                                        </p:attrNameLst>
                                      </p:cBhvr>
                                      <p:to>
                                        <p:strVal val="hidden"/>
                                      </p:to>
                                    </p:set>
                                  </p:childTnLst>
                                </p:cTn>
                              </p:par>
                              <p:par>
                                <p:cTn id="25" presetID="38" presetClass="exit" presetSubtype="0" accel="50000" fill="hold" grpId="1" nodeType="withEffect">
                                  <p:stCondLst>
                                    <p:cond delay="0"/>
                                  </p:stCondLst>
                                  <p:iterate type="lt">
                                    <p:tmPct val="50000"/>
                                  </p:iterate>
                                  <p:childTnLst>
                                    <p:anim calcmode="lin" valueType="num">
                                      <p:cBhvr>
                                        <p:cTn id="26" dur="1000">
                                          <p:stCondLst>
                                            <p:cond delay="0"/>
                                          </p:stCondLst>
                                        </p:cTn>
                                        <p:tgtEl>
                                          <p:spTgt spid="11"/>
                                        </p:tgtEl>
                                        <p:attrNameLst>
                                          <p:attrName>style.rotation</p:attrName>
                                        </p:attrNameLst>
                                      </p:cBhvr>
                                      <p:tavLst>
                                        <p:tav tm="0">
                                          <p:val>
                                            <p:fltVal val="0"/>
                                          </p:val>
                                        </p:tav>
                                        <p:tav tm="100000">
                                          <p:val>
                                            <p:fltVal val="45"/>
                                          </p:val>
                                        </p:tav>
                                      </p:tavLst>
                                    </p:anim>
                                    <p:anim calcmode="lin" valueType="num">
                                      <p:cBhvr>
                                        <p:cTn id="27" dur="1000">
                                          <p:stCondLst>
                                            <p:cond delay="0"/>
                                          </p:stCondLst>
                                        </p:cTn>
                                        <p:tgtEl>
                                          <p:spTgt spid="11"/>
                                        </p:tgtEl>
                                        <p:attrNameLst>
                                          <p:attrName>ppt_y</p:attrName>
                                        </p:attrNameLst>
                                      </p:cBhvr>
                                      <p:tavLst>
                                        <p:tav tm="0">
                                          <p:val>
                                            <p:strVal val="ppt_y"/>
                                          </p:val>
                                        </p:tav>
                                        <p:tav tm="100000">
                                          <p:val>
                                            <p:strVal val="ppt_y+1"/>
                                          </p:val>
                                        </p:tav>
                                      </p:tavLst>
                                    </p:anim>
                                    <p:set>
                                      <p:cBhvr>
                                        <p:cTn id="28"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ight Arrow 10"/>
          <p:cNvSpPr/>
          <p:nvPr/>
        </p:nvSpPr>
        <p:spPr>
          <a:xfrm rot="10800000">
            <a:off x="5777685" y="4691657"/>
            <a:ext cx="609600" cy="381000"/>
          </a:xfrm>
          <a:prstGeom prst="rightArrow">
            <a:avLst/>
          </a:prstGeom>
          <a:solidFill>
            <a:srgbClr val="0000CC"/>
          </a:solidFill>
          <a:ln>
            <a:solidFill>
              <a:srgbClr val="00FFFF"/>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2577285" y="1186458"/>
            <a:ext cx="609600" cy="381000"/>
          </a:xfrm>
          <a:prstGeom prst="rightArrow">
            <a:avLst/>
          </a:prstGeom>
          <a:solidFill>
            <a:srgbClr val="0000CC"/>
          </a:solidFill>
          <a:ln>
            <a:solidFill>
              <a:srgbClr val="00FFFF"/>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3099" y="629518"/>
            <a:ext cx="4243386" cy="238574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836592" y="1186458"/>
            <a:ext cx="1804986" cy="1251942"/>
          </a:xfrm>
          <a:prstGeom prst="rect">
            <a:avLst/>
          </a:prstGeom>
          <a:solidFill>
            <a:srgbClr val="376085"/>
          </a:solid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bn-BD" sz="24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খালি ডকুমেন্ট</a:t>
            </a:r>
            <a:endParaRPr lang="en-US" sz="24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6326208" y="4277916"/>
            <a:ext cx="1981200" cy="1284684"/>
          </a:xfrm>
          <a:prstGeom prst="rect">
            <a:avLst/>
          </a:prstGeom>
          <a:solidFill>
            <a:srgbClr val="376085"/>
          </a:solid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bn-BD" sz="24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লিখিত ডকুমেন্ট</a:t>
            </a:r>
            <a:endParaRPr lang="en-US" sz="24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9" name="Group 8"/>
          <p:cNvGrpSpPr/>
          <p:nvPr/>
        </p:nvGrpSpPr>
        <p:grpSpPr>
          <a:xfrm>
            <a:off x="1510485" y="3805707"/>
            <a:ext cx="4309256" cy="2422774"/>
            <a:chOff x="1295400" y="3990849"/>
            <a:chExt cx="4309256" cy="2422774"/>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3990849"/>
              <a:ext cx="4309256" cy="2422774"/>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1524000" y="4572000"/>
              <a:ext cx="3657600" cy="1752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1600" dirty="0">
                  <a:solidFill>
                    <a:schemeClr val="tx1"/>
                  </a:solidFill>
                  <a:latin typeface="NikoshBAN" pitchFamily="2" charset="0"/>
                  <a:cs typeface="NikoshBAN" pitchFamily="2" charset="0"/>
                </a:rPr>
                <a:t>কোন ডকুমেন্টকে সংরক্ষন করে রাখা য়ায়, সংরক্ষিত ডকুমেন্টকে সিডি বা পেনড্রাইভে রাখা যায়।এ সকল সুবিধার কথা চিন্তা করে মাইক্রোসফট কোম্পানী এই সফটওয়্যারটি তৈরি করেছে। তবে কেউ যদি বিনা মূল্যে এই সফটওয়্যার সংগ্রহ করতে চাই তবে তাকে ওপেন অফিস সফটওয়্যার ব্যবহার করতে হবে। </a:t>
              </a:r>
              <a:endParaRPr lang="en-US" sz="1600" dirty="0">
                <a:solidFill>
                  <a:schemeClr val="tx1"/>
                </a:solidFill>
                <a:latin typeface="NikoshBAN" pitchFamily="2" charset="0"/>
                <a:cs typeface="NikoshBAN" pitchFamily="2" charset="0"/>
              </a:endParaRPr>
            </a:p>
          </p:txBody>
        </p:sp>
      </p:grpSp>
    </p:spTree>
    <p:extLst>
      <p:ext uri="{BB962C8B-B14F-4D97-AF65-F5344CB8AC3E}">
        <p14:creationId xmlns:p14="http://schemas.microsoft.com/office/powerpoint/2010/main" val="2518363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4250" fill="hold"/>
                                        <p:tgtEl>
                                          <p:spTgt spid="5"/>
                                        </p:tgtEl>
                                        <p:attrNameLst>
                                          <p:attrName>ppt_w</p:attrName>
                                        </p:attrNameLst>
                                      </p:cBhvr>
                                      <p:tavLst>
                                        <p:tav tm="0">
                                          <p:val>
                                            <p:fltVal val="0"/>
                                          </p:val>
                                        </p:tav>
                                        <p:tav tm="100000">
                                          <p:val>
                                            <p:strVal val="#ppt_w"/>
                                          </p:val>
                                        </p:tav>
                                      </p:tavLst>
                                    </p:anim>
                                    <p:anim calcmode="lin" valueType="num">
                                      <p:cBhvr>
                                        <p:cTn id="8" dur="4250" fill="hold"/>
                                        <p:tgtEl>
                                          <p:spTgt spid="5"/>
                                        </p:tgtEl>
                                        <p:attrNameLst>
                                          <p:attrName>ppt_h</p:attrName>
                                        </p:attrNameLst>
                                      </p:cBhvr>
                                      <p:tavLst>
                                        <p:tav tm="0">
                                          <p:val>
                                            <p:fltVal val="0"/>
                                          </p:val>
                                        </p:tav>
                                        <p:tav tm="100000">
                                          <p:val>
                                            <p:strVal val="#ppt_h"/>
                                          </p:val>
                                        </p:tav>
                                      </p:tavLst>
                                    </p:anim>
                                    <p:animEffect transition="in" filter="fade">
                                      <p:cBhvr>
                                        <p:cTn id="9" dur="4250"/>
                                        <p:tgtEl>
                                          <p:spTgt spid="5"/>
                                        </p:tgtEl>
                                      </p:cBhvr>
                                    </p:animEffect>
                                    <p:anim calcmode="lin" valueType="num">
                                      <p:cBhvr>
                                        <p:cTn id="10" dur="4250" fill="hold"/>
                                        <p:tgtEl>
                                          <p:spTgt spid="5"/>
                                        </p:tgtEl>
                                        <p:attrNameLst>
                                          <p:attrName>ppt_x</p:attrName>
                                        </p:attrNameLst>
                                      </p:cBhvr>
                                      <p:tavLst>
                                        <p:tav tm="0">
                                          <p:val>
                                            <p:fltVal val="0.5"/>
                                          </p:val>
                                        </p:tav>
                                        <p:tav tm="100000">
                                          <p:val>
                                            <p:strVal val="#ppt_x"/>
                                          </p:val>
                                        </p:tav>
                                      </p:tavLst>
                                    </p:anim>
                                    <p:anim calcmode="lin" valueType="num">
                                      <p:cBhvr>
                                        <p:cTn id="11" dur="425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4250" fill="hold"/>
                                        <p:tgtEl>
                                          <p:spTgt spid="4"/>
                                        </p:tgtEl>
                                        <p:attrNameLst>
                                          <p:attrName>ppt_w</p:attrName>
                                        </p:attrNameLst>
                                      </p:cBhvr>
                                      <p:tavLst>
                                        <p:tav tm="0">
                                          <p:val>
                                            <p:fltVal val="0"/>
                                          </p:val>
                                        </p:tav>
                                        <p:tav tm="100000">
                                          <p:val>
                                            <p:strVal val="#ppt_w"/>
                                          </p:val>
                                        </p:tav>
                                      </p:tavLst>
                                    </p:anim>
                                    <p:anim calcmode="lin" valueType="num">
                                      <p:cBhvr>
                                        <p:cTn id="15" dur="4250" fill="hold"/>
                                        <p:tgtEl>
                                          <p:spTgt spid="4"/>
                                        </p:tgtEl>
                                        <p:attrNameLst>
                                          <p:attrName>ppt_h</p:attrName>
                                        </p:attrNameLst>
                                      </p:cBhvr>
                                      <p:tavLst>
                                        <p:tav tm="0">
                                          <p:val>
                                            <p:fltVal val="0"/>
                                          </p:val>
                                        </p:tav>
                                        <p:tav tm="100000">
                                          <p:val>
                                            <p:strVal val="#ppt_h"/>
                                          </p:val>
                                        </p:tav>
                                      </p:tavLst>
                                    </p:anim>
                                    <p:animEffect transition="in" filter="fade">
                                      <p:cBhvr>
                                        <p:cTn id="16" dur="4250"/>
                                        <p:tgtEl>
                                          <p:spTgt spid="4"/>
                                        </p:tgtEl>
                                      </p:cBhvr>
                                    </p:animEffect>
                                    <p:anim calcmode="lin" valueType="num">
                                      <p:cBhvr>
                                        <p:cTn id="17" dur="4250" fill="hold"/>
                                        <p:tgtEl>
                                          <p:spTgt spid="4"/>
                                        </p:tgtEl>
                                        <p:attrNameLst>
                                          <p:attrName>ppt_x</p:attrName>
                                        </p:attrNameLst>
                                      </p:cBhvr>
                                      <p:tavLst>
                                        <p:tav tm="0">
                                          <p:val>
                                            <p:fltVal val="0.5"/>
                                          </p:val>
                                        </p:tav>
                                        <p:tav tm="100000">
                                          <p:val>
                                            <p:strVal val="#ppt_x"/>
                                          </p:val>
                                        </p:tav>
                                      </p:tavLst>
                                    </p:anim>
                                    <p:anim calcmode="lin" valueType="num">
                                      <p:cBhvr>
                                        <p:cTn id="18" dur="4250" fill="hold"/>
                                        <p:tgtEl>
                                          <p:spTgt spid="4"/>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4250" fill="hold"/>
                                        <p:tgtEl>
                                          <p:spTgt spid="6"/>
                                        </p:tgtEl>
                                        <p:attrNameLst>
                                          <p:attrName>ppt_w</p:attrName>
                                        </p:attrNameLst>
                                      </p:cBhvr>
                                      <p:tavLst>
                                        <p:tav tm="0">
                                          <p:val>
                                            <p:fltVal val="0"/>
                                          </p:val>
                                        </p:tav>
                                        <p:tav tm="100000">
                                          <p:val>
                                            <p:strVal val="#ppt_w"/>
                                          </p:val>
                                        </p:tav>
                                      </p:tavLst>
                                    </p:anim>
                                    <p:anim calcmode="lin" valueType="num">
                                      <p:cBhvr>
                                        <p:cTn id="22" dur="4250" fill="hold"/>
                                        <p:tgtEl>
                                          <p:spTgt spid="6"/>
                                        </p:tgtEl>
                                        <p:attrNameLst>
                                          <p:attrName>ppt_h</p:attrName>
                                        </p:attrNameLst>
                                      </p:cBhvr>
                                      <p:tavLst>
                                        <p:tav tm="0">
                                          <p:val>
                                            <p:fltVal val="0"/>
                                          </p:val>
                                        </p:tav>
                                        <p:tav tm="100000">
                                          <p:val>
                                            <p:strVal val="#ppt_h"/>
                                          </p:val>
                                        </p:tav>
                                      </p:tavLst>
                                    </p:anim>
                                    <p:animEffect transition="in" filter="fade">
                                      <p:cBhvr>
                                        <p:cTn id="23" dur="4250"/>
                                        <p:tgtEl>
                                          <p:spTgt spid="6"/>
                                        </p:tgtEl>
                                      </p:cBhvr>
                                    </p:animEffect>
                                    <p:anim calcmode="lin" valueType="num">
                                      <p:cBhvr>
                                        <p:cTn id="24" dur="4250" fill="hold"/>
                                        <p:tgtEl>
                                          <p:spTgt spid="6"/>
                                        </p:tgtEl>
                                        <p:attrNameLst>
                                          <p:attrName>ppt_x</p:attrName>
                                        </p:attrNameLst>
                                      </p:cBhvr>
                                      <p:tavLst>
                                        <p:tav tm="0">
                                          <p:val>
                                            <p:fltVal val="0.5"/>
                                          </p:val>
                                        </p:tav>
                                        <p:tav tm="100000">
                                          <p:val>
                                            <p:strVal val="#ppt_x"/>
                                          </p:val>
                                        </p:tav>
                                      </p:tavLst>
                                    </p:anim>
                                    <p:anim calcmode="lin" valueType="num">
                                      <p:cBhvr>
                                        <p:cTn id="25" dur="4250" fill="hold"/>
                                        <p:tgtEl>
                                          <p:spTgt spid="6"/>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4250" fill="hold"/>
                                        <p:tgtEl>
                                          <p:spTgt spid="9"/>
                                        </p:tgtEl>
                                        <p:attrNameLst>
                                          <p:attrName>ppt_w</p:attrName>
                                        </p:attrNameLst>
                                      </p:cBhvr>
                                      <p:tavLst>
                                        <p:tav tm="0">
                                          <p:val>
                                            <p:fltVal val="0"/>
                                          </p:val>
                                        </p:tav>
                                        <p:tav tm="100000">
                                          <p:val>
                                            <p:strVal val="#ppt_w"/>
                                          </p:val>
                                        </p:tav>
                                      </p:tavLst>
                                    </p:anim>
                                    <p:anim calcmode="lin" valueType="num">
                                      <p:cBhvr>
                                        <p:cTn id="29" dur="4250" fill="hold"/>
                                        <p:tgtEl>
                                          <p:spTgt spid="9"/>
                                        </p:tgtEl>
                                        <p:attrNameLst>
                                          <p:attrName>ppt_h</p:attrName>
                                        </p:attrNameLst>
                                      </p:cBhvr>
                                      <p:tavLst>
                                        <p:tav tm="0">
                                          <p:val>
                                            <p:fltVal val="0"/>
                                          </p:val>
                                        </p:tav>
                                        <p:tav tm="100000">
                                          <p:val>
                                            <p:strVal val="#ppt_h"/>
                                          </p:val>
                                        </p:tav>
                                      </p:tavLst>
                                    </p:anim>
                                    <p:animEffect transition="in" filter="fade">
                                      <p:cBhvr>
                                        <p:cTn id="30" dur="4250"/>
                                        <p:tgtEl>
                                          <p:spTgt spid="9"/>
                                        </p:tgtEl>
                                      </p:cBhvr>
                                    </p:animEffect>
                                    <p:anim calcmode="lin" valueType="num">
                                      <p:cBhvr>
                                        <p:cTn id="31" dur="4250" fill="hold"/>
                                        <p:tgtEl>
                                          <p:spTgt spid="9"/>
                                        </p:tgtEl>
                                        <p:attrNameLst>
                                          <p:attrName>ppt_x</p:attrName>
                                        </p:attrNameLst>
                                      </p:cBhvr>
                                      <p:tavLst>
                                        <p:tav tm="0">
                                          <p:val>
                                            <p:fltVal val="0.5"/>
                                          </p:val>
                                        </p:tav>
                                        <p:tav tm="100000">
                                          <p:val>
                                            <p:strVal val="#ppt_x"/>
                                          </p:val>
                                        </p:tav>
                                      </p:tavLst>
                                    </p:anim>
                                    <p:anim calcmode="lin" valueType="num">
                                      <p:cBhvr>
                                        <p:cTn id="32" dur="425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4250" fill="hold"/>
                                        <p:tgtEl>
                                          <p:spTgt spid="11"/>
                                        </p:tgtEl>
                                        <p:attrNameLst>
                                          <p:attrName>ppt_w</p:attrName>
                                        </p:attrNameLst>
                                      </p:cBhvr>
                                      <p:tavLst>
                                        <p:tav tm="0">
                                          <p:val>
                                            <p:fltVal val="0"/>
                                          </p:val>
                                        </p:tav>
                                        <p:tav tm="100000">
                                          <p:val>
                                            <p:strVal val="#ppt_w"/>
                                          </p:val>
                                        </p:tav>
                                      </p:tavLst>
                                    </p:anim>
                                    <p:anim calcmode="lin" valueType="num">
                                      <p:cBhvr>
                                        <p:cTn id="36" dur="4250" fill="hold"/>
                                        <p:tgtEl>
                                          <p:spTgt spid="11"/>
                                        </p:tgtEl>
                                        <p:attrNameLst>
                                          <p:attrName>ppt_h</p:attrName>
                                        </p:attrNameLst>
                                      </p:cBhvr>
                                      <p:tavLst>
                                        <p:tav tm="0">
                                          <p:val>
                                            <p:fltVal val="0"/>
                                          </p:val>
                                        </p:tav>
                                        <p:tav tm="100000">
                                          <p:val>
                                            <p:strVal val="#ppt_h"/>
                                          </p:val>
                                        </p:tav>
                                      </p:tavLst>
                                    </p:anim>
                                    <p:animEffect transition="in" filter="fade">
                                      <p:cBhvr>
                                        <p:cTn id="37" dur="4250"/>
                                        <p:tgtEl>
                                          <p:spTgt spid="11"/>
                                        </p:tgtEl>
                                      </p:cBhvr>
                                    </p:animEffect>
                                    <p:anim calcmode="lin" valueType="num">
                                      <p:cBhvr>
                                        <p:cTn id="38" dur="4250" fill="hold"/>
                                        <p:tgtEl>
                                          <p:spTgt spid="11"/>
                                        </p:tgtEl>
                                        <p:attrNameLst>
                                          <p:attrName>ppt_x</p:attrName>
                                        </p:attrNameLst>
                                      </p:cBhvr>
                                      <p:tavLst>
                                        <p:tav tm="0">
                                          <p:val>
                                            <p:fltVal val="0.5"/>
                                          </p:val>
                                        </p:tav>
                                        <p:tav tm="100000">
                                          <p:val>
                                            <p:strVal val="#ppt_x"/>
                                          </p:val>
                                        </p:tav>
                                      </p:tavLst>
                                    </p:anim>
                                    <p:anim calcmode="lin" valueType="num">
                                      <p:cBhvr>
                                        <p:cTn id="39" dur="425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4250" fill="hold"/>
                                        <p:tgtEl>
                                          <p:spTgt spid="10"/>
                                        </p:tgtEl>
                                        <p:attrNameLst>
                                          <p:attrName>ppt_w</p:attrName>
                                        </p:attrNameLst>
                                      </p:cBhvr>
                                      <p:tavLst>
                                        <p:tav tm="0">
                                          <p:val>
                                            <p:fltVal val="0"/>
                                          </p:val>
                                        </p:tav>
                                        <p:tav tm="100000">
                                          <p:val>
                                            <p:strVal val="#ppt_w"/>
                                          </p:val>
                                        </p:tav>
                                      </p:tavLst>
                                    </p:anim>
                                    <p:anim calcmode="lin" valueType="num">
                                      <p:cBhvr>
                                        <p:cTn id="43" dur="4250" fill="hold"/>
                                        <p:tgtEl>
                                          <p:spTgt spid="10"/>
                                        </p:tgtEl>
                                        <p:attrNameLst>
                                          <p:attrName>ppt_h</p:attrName>
                                        </p:attrNameLst>
                                      </p:cBhvr>
                                      <p:tavLst>
                                        <p:tav tm="0">
                                          <p:val>
                                            <p:fltVal val="0"/>
                                          </p:val>
                                        </p:tav>
                                        <p:tav tm="100000">
                                          <p:val>
                                            <p:strVal val="#ppt_h"/>
                                          </p:val>
                                        </p:tav>
                                      </p:tavLst>
                                    </p:anim>
                                    <p:animEffect transition="in" filter="fade">
                                      <p:cBhvr>
                                        <p:cTn id="44" dur="4250"/>
                                        <p:tgtEl>
                                          <p:spTgt spid="10"/>
                                        </p:tgtEl>
                                      </p:cBhvr>
                                    </p:animEffect>
                                    <p:anim calcmode="lin" valueType="num">
                                      <p:cBhvr>
                                        <p:cTn id="45" dur="4250" fill="hold"/>
                                        <p:tgtEl>
                                          <p:spTgt spid="10"/>
                                        </p:tgtEl>
                                        <p:attrNameLst>
                                          <p:attrName>ppt_x</p:attrName>
                                        </p:attrNameLst>
                                      </p:cBhvr>
                                      <p:tavLst>
                                        <p:tav tm="0">
                                          <p:val>
                                            <p:fltVal val="0.5"/>
                                          </p:val>
                                        </p:tav>
                                        <p:tav tm="100000">
                                          <p:val>
                                            <p:strVal val="#ppt_x"/>
                                          </p:val>
                                        </p:tav>
                                      </p:tavLst>
                                    </p:anim>
                                    <p:anim calcmode="lin" valueType="num">
                                      <p:cBhvr>
                                        <p:cTn id="46" dur="425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xit" presetSubtype="544" fill="hold" nodeType="clickEffect">
                                  <p:stCondLst>
                                    <p:cond delay="0"/>
                                  </p:stCondLst>
                                  <p:childTnLst>
                                    <p:anim calcmode="lin" valueType="num">
                                      <p:cBhvr>
                                        <p:cTn id="50" dur="3250"/>
                                        <p:tgtEl>
                                          <p:spTgt spid="5"/>
                                        </p:tgtEl>
                                        <p:attrNameLst>
                                          <p:attrName>ppt_w</p:attrName>
                                        </p:attrNameLst>
                                      </p:cBhvr>
                                      <p:tavLst>
                                        <p:tav tm="0">
                                          <p:val>
                                            <p:strVal val="ppt_w"/>
                                          </p:val>
                                        </p:tav>
                                        <p:tav tm="100000">
                                          <p:val>
                                            <p:fltVal val="0"/>
                                          </p:val>
                                        </p:tav>
                                      </p:tavLst>
                                    </p:anim>
                                    <p:anim calcmode="lin" valueType="num">
                                      <p:cBhvr>
                                        <p:cTn id="51" dur="3250"/>
                                        <p:tgtEl>
                                          <p:spTgt spid="5"/>
                                        </p:tgtEl>
                                        <p:attrNameLst>
                                          <p:attrName>ppt_h</p:attrName>
                                        </p:attrNameLst>
                                      </p:cBhvr>
                                      <p:tavLst>
                                        <p:tav tm="0">
                                          <p:val>
                                            <p:strVal val="ppt_h"/>
                                          </p:val>
                                        </p:tav>
                                        <p:tav tm="100000">
                                          <p:val>
                                            <p:fltVal val="0"/>
                                          </p:val>
                                        </p:tav>
                                      </p:tavLst>
                                    </p:anim>
                                    <p:animEffect transition="out" filter="fade">
                                      <p:cBhvr>
                                        <p:cTn id="52" dur="3250"/>
                                        <p:tgtEl>
                                          <p:spTgt spid="5"/>
                                        </p:tgtEl>
                                      </p:cBhvr>
                                    </p:animEffect>
                                    <p:anim calcmode="lin" valueType="num">
                                      <p:cBhvr>
                                        <p:cTn id="53" dur="3250"/>
                                        <p:tgtEl>
                                          <p:spTgt spid="5"/>
                                        </p:tgtEl>
                                        <p:attrNameLst>
                                          <p:attrName>ppt_x</p:attrName>
                                        </p:attrNameLst>
                                      </p:cBhvr>
                                      <p:tavLst>
                                        <p:tav tm="0">
                                          <p:val>
                                            <p:strVal val="ppt_x"/>
                                          </p:val>
                                        </p:tav>
                                        <p:tav tm="100000">
                                          <p:val>
                                            <p:fltVal val="0.5"/>
                                          </p:val>
                                        </p:tav>
                                      </p:tavLst>
                                    </p:anim>
                                    <p:anim calcmode="lin" valueType="num">
                                      <p:cBhvr>
                                        <p:cTn id="54" dur="3250"/>
                                        <p:tgtEl>
                                          <p:spTgt spid="5"/>
                                        </p:tgtEl>
                                        <p:attrNameLst>
                                          <p:attrName>ppt_y</p:attrName>
                                        </p:attrNameLst>
                                      </p:cBhvr>
                                      <p:tavLst>
                                        <p:tav tm="0">
                                          <p:val>
                                            <p:strVal val="ppt_y"/>
                                          </p:val>
                                        </p:tav>
                                        <p:tav tm="100000">
                                          <p:val>
                                            <p:fltVal val="0.5"/>
                                          </p:val>
                                        </p:tav>
                                      </p:tavLst>
                                    </p:anim>
                                    <p:set>
                                      <p:cBhvr>
                                        <p:cTn id="55" dur="1" fill="hold">
                                          <p:stCondLst>
                                            <p:cond delay="3249"/>
                                          </p:stCondLst>
                                        </p:cTn>
                                        <p:tgtEl>
                                          <p:spTgt spid="5"/>
                                        </p:tgtEl>
                                        <p:attrNameLst>
                                          <p:attrName>style.visibility</p:attrName>
                                        </p:attrNameLst>
                                      </p:cBhvr>
                                      <p:to>
                                        <p:strVal val="hidden"/>
                                      </p:to>
                                    </p:set>
                                  </p:childTnLst>
                                </p:cTn>
                              </p:par>
                              <p:par>
                                <p:cTn id="56" presetID="53" presetClass="exit" presetSubtype="544" fill="hold" grpId="1" nodeType="withEffect">
                                  <p:stCondLst>
                                    <p:cond delay="0"/>
                                  </p:stCondLst>
                                  <p:childTnLst>
                                    <p:anim calcmode="lin" valueType="num">
                                      <p:cBhvr>
                                        <p:cTn id="57" dur="3250"/>
                                        <p:tgtEl>
                                          <p:spTgt spid="4"/>
                                        </p:tgtEl>
                                        <p:attrNameLst>
                                          <p:attrName>ppt_w</p:attrName>
                                        </p:attrNameLst>
                                      </p:cBhvr>
                                      <p:tavLst>
                                        <p:tav tm="0">
                                          <p:val>
                                            <p:strVal val="ppt_w"/>
                                          </p:val>
                                        </p:tav>
                                        <p:tav tm="100000">
                                          <p:val>
                                            <p:fltVal val="0"/>
                                          </p:val>
                                        </p:tav>
                                      </p:tavLst>
                                    </p:anim>
                                    <p:anim calcmode="lin" valueType="num">
                                      <p:cBhvr>
                                        <p:cTn id="58" dur="3250"/>
                                        <p:tgtEl>
                                          <p:spTgt spid="4"/>
                                        </p:tgtEl>
                                        <p:attrNameLst>
                                          <p:attrName>ppt_h</p:attrName>
                                        </p:attrNameLst>
                                      </p:cBhvr>
                                      <p:tavLst>
                                        <p:tav tm="0">
                                          <p:val>
                                            <p:strVal val="ppt_h"/>
                                          </p:val>
                                        </p:tav>
                                        <p:tav tm="100000">
                                          <p:val>
                                            <p:fltVal val="0"/>
                                          </p:val>
                                        </p:tav>
                                      </p:tavLst>
                                    </p:anim>
                                    <p:animEffect transition="out" filter="fade">
                                      <p:cBhvr>
                                        <p:cTn id="59" dur="3250"/>
                                        <p:tgtEl>
                                          <p:spTgt spid="4"/>
                                        </p:tgtEl>
                                      </p:cBhvr>
                                    </p:animEffect>
                                    <p:anim calcmode="lin" valueType="num">
                                      <p:cBhvr>
                                        <p:cTn id="60" dur="3250"/>
                                        <p:tgtEl>
                                          <p:spTgt spid="4"/>
                                        </p:tgtEl>
                                        <p:attrNameLst>
                                          <p:attrName>ppt_x</p:attrName>
                                        </p:attrNameLst>
                                      </p:cBhvr>
                                      <p:tavLst>
                                        <p:tav tm="0">
                                          <p:val>
                                            <p:strVal val="ppt_x"/>
                                          </p:val>
                                        </p:tav>
                                        <p:tav tm="100000">
                                          <p:val>
                                            <p:fltVal val="0.5"/>
                                          </p:val>
                                        </p:tav>
                                      </p:tavLst>
                                    </p:anim>
                                    <p:anim calcmode="lin" valueType="num">
                                      <p:cBhvr>
                                        <p:cTn id="61" dur="3250"/>
                                        <p:tgtEl>
                                          <p:spTgt spid="4"/>
                                        </p:tgtEl>
                                        <p:attrNameLst>
                                          <p:attrName>ppt_y</p:attrName>
                                        </p:attrNameLst>
                                      </p:cBhvr>
                                      <p:tavLst>
                                        <p:tav tm="0">
                                          <p:val>
                                            <p:strVal val="ppt_y"/>
                                          </p:val>
                                        </p:tav>
                                        <p:tav tm="100000">
                                          <p:val>
                                            <p:fltVal val="0.5"/>
                                          </p:val>
                                        </p:tav>
                                      </p:tavLst>
                                    </p:anim>
                                    <p:set>
                                      <p:cBhvr>
                                        <p:cTn id="62" dur="1" fill="hold">
                                          <p:stCondLst>
                                            <p:cond delay="3249"/>
                                          </p:stCondLst>
                                        </p:cTn>
                                        <p:tgtEl>
                                          <p:spTgt spid="4"/>
                                        </p:tgtEl>
                                        <p:attrNameLst>
                                          <p:attrName>style.visibility</p:attrName>
                                        </p:attrNameLst>
                                      </p:cBhvr>
                                      <p:to>
                                        <p:strVal val="hidden"/>
                                      </p:to>
                                    </p:set>
                                  </p:childTnLst>
                                </p:cTn>
                              </p:par>
                              <p:par>
                                <p:cTn id="63" presetID="53" presetClass="exit" presetSubtype="544" fill="hold" grpId="1" nodeType="withEffect">
                                  <p:stCondLst>
                                    <p:cond delay="0"/>
                                  </p:stCondLst>
                                  <p:childTnLst>
                                    <p:anim calcmode="lin" valueType="num">
                                      <p:cBhvr>
                                        <p:cTn id="64" dur="3250"/>
                                        <p:tgtEl>
                                          <p:spTgt spid="6"/>
                                        </p:tgtEl>
                                        <p:attrNameLst>
                                          <p:attrName>ppt_w</p:attrName>
                                        </p:attrNameLst>
                                      </p:cBhvr>
                                      <p:tavLst>
                                        <p:tav tm="0">
                                          <p:val>
                                            <p:strVal val="ppt_w"/>
                                          </p:val>
                                        </p:tav>
                                        <p:tav tm="100000">
                                          <p:val>
                                            <p:fltVal val="0"/>
                                          </p:val>
                                        </p:tav>
                                      </p:tavLst>
                                    </p:anim>
                                    <p:anim calcmode="lin" valueType="num">
                                      <p:cBhvr>
                                        <p:cTn id="65" dur="3250"/>
                                        <p:tgtEl>
                                          <p:spTgt spid="6"/>
                                        </p:tgtEl>
                                        <p:attrNameLst>
                                          <p:attrName>ppt_h</p:attrName>
                                        </p:attrNameLst>
                                      </p:cBhvr>
                                      <p:tavLst>
                                        <p:tav tm="0">
                                          <p:val>
                                            <p:strVal val="ppt_h"/>
                                          </p:val>
                                        </p:tav>
                                        <p:tav tm="100000">
                                          <p:val>
                                            <p:fltVal val="0"/>
                                          </p:val>
                                        </p:tav>
                                      </p:tavLst>
                                    </p:anim>
                                    <p:animEffect transition="out" filter="fade">
                                      <p:cBhvr>
                                        <p:cTn id="66" dur="3250"/>
                                        <p:tgtEl>
                                          <p:spTgt spid="6"/>
                                        </p:tgtEl>
                                      </p:cBhvr>
                                    </p:animEffect>
                                    <p:anim calcmode="lin" valueType="num">
                                      <p:cBhvr>
                                        <p:cTn id="67" dur="3250"/>
                                        <p:tgtEl>
                                          <p:spTgt spid="6"/>
                                        </p:tgtEl>
                                        <p:attrNameLst>
                                          <p:attrName>ppt_x</p:attrName>
                                        </p:attrNameLst>
                                      </p:cBhvr>
                                      <p:tavLst>
                                        <p:tav tm="0">
                                          <p:val>
                                            <p:strVal val="ppt_x"/>
                                          </p:val>
                                        </p:tav>
                                        <p:tav tm="100000">
                                          <p:val>
                                            <p:fltVal val="0.5"/>
                                          </p:val>
                                        </p:tav>
                                      </p:tavLst>
                                    </p:anim>
                                    <p:anim calcmode="lin" valueType="num">
                                      <p:cBhvr>
                                        <p:cTn id="68" dur="3250"/>
                                        <p:tgtEl>
                                          <p:spTgt spid="6"/>
                                        </p:tgtEl>
                                        <p:attrNameLst>
                                          <p:attrName>ppt_y</p:attrName>
                                        </p:attrNameLst>
                                      </p:cBhvr>
                                      <p:tavLst>
                                        <p:tav tm="0">
                                          <p:val>
                                            <p:strVal val="ppt_y"/>
                                          </p:val>
                                        </p:tav>
                                        <p:tav tm="100000">
                                          <p:val>
                                            <p:fltVal val="0.5"/>
                                          </p:val>
                                        </p:tav>
                                      </p:tavLst>
                                    </p:anim>
                                    <p:set>
                                      <p:cBhvr>
                                        <p:cTn id="69" dur="1" fill="hold">
                                          <p:stCondLst>
                                            <p:cond delay="3249"/>
                                          </p:stCondLst>
                                        </p:cTn>
                                        <p:tgtEl>
                                          <p:spTgt spid="6"/>
                                        </p:tgtEl>
                                        <p:attrNameLst>
                                          <p:attrName>style.visibility</p:attrName>
                                        </p:attrNameLst>
                                      </p:cBhvr>
                                      <p:to>
                                        <p:strVal val="hidden"/>
                                      </p:to>
                                    </p:set>
                                  </p:childTnLst>
                                </p:cTn>
                              </p:par>
                              <p:par>
                                <p:cTn id="70" presetID="53" presetClass="exit" presetSubtype="544" fill="hold" nodeType="withEffect">
                                  <p:stCondLst>
                                    <p:cond delay="0"/>
                                  </p:stCondLst>
                                  <p:childTnLst>
                                    <p:anim calcmode="lin" valueType="num">
                                      <p:cBhvr>
                                        <p:cTn id="71" dur="3250"/>
                                        <p:tgtEl>
                                          <p:spTgt spid="9"/>
                                        </p:tgtEl>
                                        <p:attrNameLst>
                                          <p:attrName>ppt_w</p:attrName>
                                        </p:attrNameLst>
                                      </p:cBhvr>
                                      <p:tavLst>
                                        <p:tav tm="0">
                                          <p:val>
                                            <p:strVal val="ppt_w"/>
                                          </p:val>
                                        </p:tav>
                                        <p:tav tm="100000">
                                          <p:val>
                                            <p:fltVal val="0"/>
                                          </p:val>
                                        </p:tav>
                                      </p:tavLst>
                                    </p:anim>
                                    <p:anim calcmode="lin" valueType="num">
                                      <p:cBhvr>
                                        <p:cTn id="72" dur="3250"/>
                                        <p:tgtEl>
                                          <p:spTgt spid="9"/>
                                        </p:tgtEl>
                                        <p:attrNameLst>
                                          <p:attrName>ppt_h</p:attrName>
                                        </p:attrNameLst>
                                      </p:cBhvr>
                                      <p:tavLst>
                                        <p:tav tm="0">
                                          <p:val>
                                            <p:strVal val="ppt_h"/>
                                          </p:val>
                                        </p:tav>
                                        <p:tav tm="100000">
                                          <p:val>
                                            <p:fltVal val="0"/>
                                          </p:val>
                                        </p:tav>
                                      </p:tavLst>
                                    </p:anim>
                                    <p:animEffect transition="out" filter="fade">
                                      <p:cBhvr>
                                        <p:cTn id="73" dur="3250"/>
                                        <p:tgtEl>
                                          <p:spTgt spid="9"/>
                                        </p:tgtEl>
                                      </p:cBhvr>
                                    </p:animEffect>
                                    <p:anim calcmode="lin" valueType="num">
                                      <p:cBhvr>
                                        <p:cTn id="74" dur="3250"/>
                                        <p:tgtEl>
                                          <p:spTgt spid="9"/>
                                        </p:tgtEl>
                                        <p:attrNameLst>
                                          <p:attrName>ppt_x</p:attrName>
                                        </p:attrNameLst>
                                      </p:cBhvr>
                                      <p:tavLst>
                                        <p:tav tm="0">
                                          <p:val>
                                            <p:strVal val="ppt_x"/>
                                          </p:val>
                                        </p:tav>
                                        <p:tav tm="100000">
                                          <p:val>
                                            <p:fltVal val="0.5"/>
                                          </p:val>
                                        </p:tav>
                                      </p:tavLst>
                                    </p:anim>
                                    <p:anim calcmode="lin" valueType="num">
                                      <p:cBhvr>
                                        <p:cTn id="75" dur="3250"/>
                                        <p:tgtEl>
                                          <p:spTgt spid="9"/>
                                        </p:tgtEl>
                                        <p:attrNameLst>
                                          <p:attrName>ppt_y</p:attrName>
                                        </p:attrNameLst>
                                      </p:cBhvr>
                                      <p:tavLst>
                                        <p:tav tm="0">
                                          <p:val>
                                            <p:strVal val="ppt_y"/>
                                          </p:val>
                                        </p:tav>
                                        <p:tav tm="100000">
                                          <p:val>
                                            <p:fltVal val="0.5"/>
                                          </p:val>
                                        </p:tav>
                                      </p:tavLst>
                                    </p:anim>
                                    <p:set>
                                      <p:cBhvr>
                                        <p:cTn id="76" dur="1" fill="hold">
                                          <p:stCondLst>
                                            <p:cond delay="3249"/>
                                          </p:stCondLst>
                                        </p:cTn>
                                        <p:tgtEl>
                                          <p:spTgt spid="9"/>
                                        </p:tgtEl>
                                        <p:attrNameLst>
                                          <p:attrName>style.visibility</p:attrName>
                                        </p:attrNameLst>
                                      </p:cBhvr>
                                      <p:to>
                                        <p:strVal val="hidden"/>
                                      </p:to>
                                    </p:set>
                                  </p:childTnLst>
                                </p:cTn>
                              </p:par>
                              <p:par>
                                <p:cTn id="77" presetID="53" presetClass="exit" presetSubtype="544" fill="hold" grpId="1" nodeType="withEffect">
                                  <p:stCondLst>
                                    <p:cond delay="0"/>
                                  </p:stCondLst>
                                  <p:childTnLst>
                                    <p:anim calcmode="lin" valueType="num">
                                      <p:cBhvr>
                                        <p:cTn id="78" dur="3250"/>
                                        <p:tgtEl>
                                          <p:spTgt spid="11"/>
                                        </p:tgtEl>
                                        <p:attrNameLst>
                                          <p:attrName>ppt_w</p:attrName>
                                        </p:attrNameLst>
                                      </p:cBhvr>
                                      <p:tavLst>
                                        <p:tav tm="0">
                                          <p:val>
                                            <p:strVal val="ppt_w"/>
                                          </p:val>
                                        </p:tav>
                                        <p:tav tm="100000">
                                          <p:val>
                                            <p:fltVal val="0"/>
                                          </p:val>
                                        </p:tav>
                                      </p:tavLst>
                                    </p:anim>
                                    <p:anim calcmode="lin" valueType="num">
                                      <p:cBhvr>
                                        <p:cTn id="79" dur="3250"/>
                                        <p:tgtEl>
                                          <p:spTgt spid="11"/>
                                        </p:tgtEl>
                                        <p:attrNameLst>
                                          <p:attrName>ppt_h</p:attrName>
                                        </p:attrNameLst>
                                      </p:cBhvr>
                                      <p:tavLst>
                                        <p:tav tm="0">
                                          <p:val>
                                            <p:strVal val="ppt_h"/>
                                          </p:val>
                                        </p:tav>
                                        <p:tav tm="100000">
                                          <p:val>
                                            <p:fltVal val="0"/>
                                          </p:val>
                                        </p:tav>
                                      </p:tavLst>
                                    </p:anim>
                                    <p:animEffect transition="out" filter="fade">
                                      <p:cBhvr>
                                        <p:cTn id="80" dur="3250"/>
                                        <p:tgtEl>
                                          <p:spTgt spid="11"/>
                                        </p:tgtEl>
                                      </p:cBhvr>
                                    </p:animEffect>
                                    <p:anim calcmode="lin" valueType="num">
                                      <p:cBhvr>
                                        <p:cTn id="81" dur="3250"/>
                                        <p:tgtEl>
                                          <p:spTgt spid="11"/>
                                        </p:tgtEl>
                                        <p:attrNameLst>
                                          <p:attrName>ppt_x</p:attrName>
                                        </p:attrNameLst>
                                      </p:cBhvr>
                                      <p:tavLst>
                                        <p:tav tm="0">
                                          <p:val>
                                            <p:strVal val="ppt_x"/>
                                          </p:val>
                                        </p:tav>
                                        <p:tav tm="100000">
                                          <p:val>
                                            <p:fltVal val="0.5"/>
                                          </p:val>
                                        </p:tav>
                                      </p:tavLst>
                                    </p:anim>
                                    <p:anim calcmode="lin" valueType="num">
                                      <p:cBhvr>
                                        <p:cTn id="82" dur="3250"/>
                                        <p:tgtEl>
                                          <p:spTgt spid="11"/>
                                        </p:tgtEl>
                                        <p:attrNameLst>
                                          <p:attrName>ppt_y</p:attrName>
                                        </p:attrNameLst>
                                      </p:cBhvr>
                                      <p:tavLst>
                                        <p:tav tm="0">
                                          <p:val>
                                            <p:strVal val="ppt_y"/>
                                          </p:val>
                                        </p:tav>
                                        <p:tav tm="100000">
                                          <p:val>
                                            <p:fltVal val="0.5"/>
                                          </p:val>
                                        </p:tav>
                                      </p:tavLst>
                                    </p:anim>
                                    <p:set>
                                      <p:cBhvr>
                                        <p:cTn id="83" dur="1" fill="hold">
                                          <p:stCondLst>
                                            <p:cond delay="3249"/>
                                          </p:stCondLst>
                                        </p:cTn>
                                        <p:tgtEl>
                                          <p:spTgt spid="11"/>
                                        </p:tgtEl>
                                        <p:attrNameLst>
                                          <p:attrName>style.visibility</p:attrName>
                                        </p:attrNameLst>
                                      </p:cBhvr>
                                      <p:to>
                                        <p:strVal val="hidden"/>
                                      </p:to>
                                    </p:set>
                                  </p:childTnLst>
                                </p:cTn>
                              </p:par>
                              <p:par>
                                <p:cTn id="84" presetID="53" presetClass="exit" presetSubtype="544" fill="hold" grpId="1" nodeType="withEffect">
                                  <p:stCondLst>
                                    <p:cond delay="0"/>
                                  </p:stCondLst>
                                  <p:childTnLst>
                                    <p:anim calcmode="lin" valueType="num">
                                      <p:cBhvr>
                                        <p:cTn id="85" dur="3250"/>
                                        <p:tgtEl>
                                          <p:spTgt spid="10"/>
                                        </p:tgtEl>
                                        <p:attrNameLst>
                                          <p:attrName>ppt_w</p:attrName>
                                        </p:attrNameLst>
                                      </p:cBhvr>
                                      <p:tavLst>
                                        <p:tav tm="0">
                                          <p:val>
                                            <p:strVal val="ppt_w"/>
                                          </p:val>
                                        </p:tav>
                                        <p:tav tm="100000">
                                          <p:val>
                                            <p:fltVal val="0"/>
                                          </p:val>
                                        </p:tav>
                                      </p:tavLst>
                                    </p:anim>
                                    <p:anim calcmode="lin" valueType="num">
                                      <p:cBhvr>
                                        <p:cTn id="86" dur="3250"/>
                                        <p:tgtEl>
                                          <p:spTgt spid="10"/>
                                        </p:tgtEl>
                                        <p:attrNameLst>
                                          <p:attrName>ppt_h</p:attrName>
                                        </p:attrNameLst>
                                      </p:cBhvr>
                                      <p:tavLst>
                                        <p:tav tm="0">
                                          <p:val>
                                            <p:strVal val="ppt_h"/>
                                          </p:val>
                                        </p:tav>
                                        <p:tav tm="100000">
                                          <p:val>
                                            <p:fltVal val="0"/>
                                          </p:val>
                                        </p:tav>
                                      </p:tavLst>
                                    </p:anim>
                                    <p:animEffect transition="out" filter="fade">
                                      <p:cBhvr>
                                        <p:cTn id="87" dur="3250"/>
                                        <p:tgtEl>
                                          <p:spTgt spid="10"/>
                                        </p:tgtEl>
                                      </p:cBhvr>
                                    </p:animEffect>
                                    <p:anim calcmode="lin" valueType="num">
                                      <p:cBhvr>
                                        <p:cTn id="88" dur="3250"/>
                                        <p:tgtEl>
                                          <p:spTgt spid="10"/>
                                        </p:tgtEl>
                                        <p:attrNameLst>
                                          <p:attrName>ppt_x</p:attrName>
                                        </p:attrNameLst>
                                      </p:cBhvr>
                                      <p:tavLst>
                                        <p:tav tm="0">
                                          <p:val>
                                            <p:strVal val="ppt_x"/>
                                          </p:val>
                                        </p:tav>
                                        <p:tav tm="100000">
                                          <p:val>
                                            <p:fltVal val="0.5"/>
                                          </p:val>
                                        </p:tav>
                                      </p:tavLst>
                                    </p:anim>
                                    <p:anim calcmode="lin" valueType="num">
                                      <p:cBhvr>
                                        <p:cTn id="89" dur="3250"/>
                                        <p:tgtEl>
                                          <p:spTgt spid="10"/>
                                        </p:tgtEl>
                                        <p:attrNameLst>
                                          <p:attrName>ppt_y</p:attrName>
                                        </p:attrNameLst>
                                      </p:cBhvr>
                                      <p:tavLst>
                                        <p:tav tm="0">
                                          <p:val>
                                            <p:strVal val="ppt_y"/>
                                          </p:val>
                                        </p:tav>
                                        <p:tav tm="100000">
                                          <p:val>
                                            <p:fltVal val="0.5"/>
                                          </p:val>
                                        </p:tav>
                                      </p:tavLst>
                                    </p:anim>
                                    <p:set>
                                      <p:cBhvr>
                                        <p:cTn id="90" dur="1" fill="hold">
                                          <p:stCondLst>
                                            <p:cond delay="3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6" grpId="0" animBg="1"/>
      <p:bldP spid="6" grpId="1" animBg="1"/>
      <p:bldP spid="4" grpId="0" animBg="1"/>
      <p:bldP spid="4" grpId="1" animBg="1"/>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 custom">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2108</TotalTime>
  <Words>1178</Words>
  <Application>Microsoft Office PowerPoint</Application>
  <PresentationFormat>On-screen Show (4:3)</PresentationFormat>
  <Paragraphs>150</Paragraphs>
  <Slides>25</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Md. Nazrul Islam</cp:lastModifiedBy>
  <cp:revision>235</cp:revision>
  <dcterms:created xsi:type="dcterms:W3CDTF">2006-08-16T00:00:00Z</dcterms:created>
  <dcterms:modified xsi:type="dcterms:W3CDTF">2021-03-02T06:31:21Z</dcterms:modified>
</cp:coreProperties>
</file>