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4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4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5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6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2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1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4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0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9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31EF-A42D-46BB-BA6D-41EAF564B3EC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4086-ECCB-46B1-B482-1948F2CED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t="478" r="882" b="3147"/>
          <a:stretch/>
        </p:blipFill>
        <p:spPr>
          <a:xfrm>
            <a:off x="1137424" y="457200"/>
            <a:ext cx="6939775" cy="597705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352800" y="4876800"/>
            <a:ext cx="3200400" cy="14478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2946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New folder (4)\Mesh-Topolog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07760"/>
            <a:ext cx="5105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3" y="1752600"/>
            <a:ext cx="289559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600" y="609600"/>
            <a:ext cx="3352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676400" y="2895600"/>
            <a:ext cx="6248400" cy="2743200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200" dirty="0">
                <a:latin typeface="NikoshBAN" pitchFamily="2" charset="0"/>
                <a:cs typeface="NikoshBAN" pitchFamily="2" charset="0"/>
              </a:rPr>
              <a:t>ট্রি টপোলজিটি  ও স্টার টপোলজির মধ্যে সাদৃশ্য ও বৈসাদৃশ্য নির্নয় কর।</a:t>
            </a:r>
          </a:p>
        </p:txBody>
      </p:sp>
    </p:spTree>
    <p:extLst>
      <p:ext uri="{BB962C8B-B14F-4D97-AF65-F5344CB8AC3E}">
        <p14:creationId xmlns:p14="http://schemas.microsoft.com/office/powerpoint/2010/main" val="18707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124200" y="457200"/>
            <a:ext cx="33528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86000"/>
            <a:ext cx="3581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টপোলজি </a:t>
            </a:r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 ?</a:t>
            </a:r>
          </a:p>
        </p:txBody>
      </p:sp>
      <p:sp>
        <p:nvSpPr>
          <p:cNvPr id="6" name="Rectangle 5"/>
          <p:cNvSpPr/>
          <p:nvPr/>
        </p:nvSpPr>
        <p:spPr>
          <a:xfrm>
            <a:off x="1574785" y="3047846"/>
            <a:ext cx="60404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 </a:t>
            </a:r>
            <a:r>
              <a:rPr lang="as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ন্দ্রীয়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হাব </a:t>
            </a:r>
            <a:r>
              <a:rPr lang="as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as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as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3847171"/>
            <a:ext cx="708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*** 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as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টপোলজিতে কম্পিউটারগুলো একাধিক পথে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 </a:t>
            </a:r>
            <a:r>
              <a:rPr lang="as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 ?</a:t>
            </a:r>
          </a:p>
        </p:txBody>
      </p:sp>
    </p:spTree>
    <p:extLst>
      <p:ext uri="{BB962C8B-B14F-4D97-AF65-F5344CB8AC3E}">
        <p14:creationId xmlns:p14="http://schemas.microsoft.com/office/powerpoint/2010/main" val="238138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Extract 3"/>
          <p:cNvSpPr/>
          <p:nvPr/>
        </p:nvSpPr>
        <p:spPr>
          <a:xfrm>
            <a:off x="2514600" y="228600"/>
            <a:ext cx="3429000" cy="1600200"/>
          </a:xfrm>
          <a:prstGeom prst="flowChartExtra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105835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তোমার বিদ্যালয়ে তুমি কোন টপোলজিটি উপযোগী বলে মনে কর এবং কেন?</a:t>
            </a:r>
          </a:p>
        </p:txBody>
      </p:sp>
    </p:spTree>
    <p:extLst>
      <p:ext uri="{BB962C8B-B14F-4D97-AF65-F5344CB8AC3E}">
        <p14:creationId xmlns:p14="http://schemas.microsoft.com/office/powerpoint/2010/main" val="9120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71800" y="343829"/>
            <a:ext cx="3276600" cy="1027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336395" y="3200400"/>
            <a:ext cx="3810000" cy="26670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মোসাঃ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শিক্ষিকা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রনগাঁও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9837" y="3200400"/>
            <a:ext cx="4305300" cy="2819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২য়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৪০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2514600" cy="23566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034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14" y="0"/>
            <a:ext cx="67797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867763"/>
            <a:ext cx="60960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টপোলোজি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381000"/>
            <a:ext cx="29718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1524000"/>
            <a:ext cx="8229600" cy="3886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টপোলোজি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টপোলোজির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টপোলোজি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5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9" y="14868"/>
            <a:ext cx="3962400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12760"/>
            <a:ext cx="2895599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9" y="3353287"/>
            <a:ext cx="3016432" cy="2514114"/>
          </a:xfrm>
          <a:prstGeom prst="rect">
            <a:avLst/>
          </a:prstGeom>
        </p:spPr>
      </p:pic>
      <p:pic>
        <p:nvPicPr>
          <p:cNvPr id="1026" name="Picture 2" descr="C:\Users\Acer\Desktop\New folder (4)\7EoRL4AiIaILHZ6qyvRphTvHlyq_OHiPxKAjDmwsUrEXnmV034gS3SMjlH4rkskEgLwrkVJBv1QFb-cVwN9RdKHyCx6QyRHGf-9F8Q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7" y="152400"/>
            <a:ext cx="3324225" cy="242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\Desktop\New folder (4)\Mesh-Topolog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5908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199" y="2350442"/>
            <a:ext cx="19049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টপোলোজি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2100" y="1231835"/>
            <a:ext cx="1752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টপোলোজি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5334000"/>
            <a:ext cx="16912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টপোলোজি</a:t>
            </a:r>
          </a:p>
        </p:txBody>
      </p:sp>
    </p:spTree>
    <p:extLst>
      <p:ext uri="{BB962C8B-B14F-4D97-AF65-F5344CB8AC3E}">
        <p14:creationId xmlns:p14="http://schemas.microsoft.com/office/powerpoint/2010/main" val="3827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2590800"/>
            <a:ext cx="6172200" cy="2590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টপোলজি হচ্ছে নেটওয়ার্ক ভুক্ত কম্পিউটার সমূহের অবস্থাগত এবং সংযোগ বিন্যাসের কাঠামো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1828800"/>
            <a:ext cx="6629400" cy="228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514600" y="457200"/>
            <a:ext cx="4267200" cy="1524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124200"/>
            <a:ext cx="7467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টপোলোজি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টপোলোজির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147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2021-03-01T15:05:17Z</dcterms:created>
  <dcterms:modified xsi:type="dcterms:W3CDTF">2021-03-02T16:52:54Z</dcterms:modified>
</cp:coreProperties>
</file>