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1C2DF-6146-4EB9-A054-AA524B63F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DF3BDD-241D-46F2-B148-1634A8192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43CCB-D92B-4E4C-88B7-6C319824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150A-A1D0-4F43-B1B1-844465748B0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DBBA9-6FCC-47A0-8C45-99A047E9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6E880-2C0B-46EB-8192-AAEDDE14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34D8-700A-4075-9A91-164F633F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9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6CF19-8A33-449C-BE9C-D84BE9BE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EFAB9-75B9-4CCB-94EF-0E168F0B5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BC0A7-5448-4D0B-BFE7-6528C808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150A-A1D0-4F43-B1B1-844465748B0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B3458-2C39-47FF-A2C2-3D7B2E4E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660BE-3B39-4AC7-9255-4D09F761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34D8-700A-4075-9A91-164F633F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1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91B1F0-AFA1-4EAB-8500-13D913D0D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6180B-E7E2-4956-AF2E-88938ECDC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6A53F-EBAC-4355-AECF-026B239F8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150A-A1D0-4F43-B1B1-844465748B0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E7008-3B3D-4551-8F46-874ED160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E3911-0345-484A-9057-2A436AE4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34D8-700A-4075-9A91-164F633F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9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2B0A2-32DB-46F3-A636-A6A91A2A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83106-78A8-4BF6-ABC8-ED1EBCD77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68F99-99DD-4E4A-951F-D7E0C5CFF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150A-A1D0-4F43-B1B1-844465748B0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48D32-0F96-474C-B870-19E3E90E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026DB-F2EF-4D4B-8E69-3373CC417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34D8-700A-4075-9A91-164F633F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6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553A2-1E2A-4DF0-8611-5649A1884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83311-E7F0-4B33-9ACF-0D56A9761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C2AAB-0D13-4517-97AB-21645C1F1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150A-A1D0-4F43-B1B1-844465748B0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EAD69-98CA-41FA-93D0-5097DB1F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2B2AA-7947-4D36-9D74-5D3B859B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34D8-700A-4075-9A91-164F633F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4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E5EFF-3C07-4BA1-AFB0-3E1C4F1B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72A25-0BBB-4AA1-87D9-34C824E52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426CB-3DC4-437A-89CD-0CAACA916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870E6-88DA-4408-8ABB-F56954D1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150A-A1D0-4F43-B1B1-844465748B0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5DB6A-5E68-4574-B265-DD8761D9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DE1A6-B59B-4180-86A0-E35D51CF0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34D8-700A-4075-9A91-164F633F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1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3D98-FB1D-4474-82CA-7E82DF4F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47C81-51BE-490A-BF01-94B623B7A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EBE78-F469-4858-82DA-FC0CE32A9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2C808-F28C-419B-B047-AD2339639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09C96-280A-4254-917E-67E1F7684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F0EEE3-FB4A-4461-B803-386782AC9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150A-A1D0-4F43-B1B1-844465748B0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95FE1-3894-41BE-84DD-1EE23E50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463E87-A9DF-49CD-93BF-37BC4778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34D8-700A-4075-9A91-164F633F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E554-A242-4703-B927-0354E243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E00B8-8AF4-4EBE-A84C-9A7912A3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150A-A1D0-4F43-B1B1-844465748B0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35A75-0142-4404-8B9B-A5A65E90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0E8F3-9386-41F4-8FD3-60A9F08F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34D8-700A-4075-9A91-164F633F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1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E31C71-325F-4577-9A01-805E2894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150A-A1D0-4F43-B1B1-844465748B0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B0B964-773C-42A1-ABC2-114E18DB2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0AC4-3F94-4CDC-BA52-5DC3B289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34D8-700A-4075-9A91-164F633F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2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8C6E-A26C-4146-834B-0F959387D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A6F6-C36F-4218-8025-18652E640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95BF3-6DD4-48A8-AEBD-A58477CCA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519E8-7B7C-423B-8A50-BDF26B12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150A-A1D0-4F43-B1B1-844465748B0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8D016-16C1-455C-8244-8F008FE6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CBE58-3E7A-4516-A2D0-C09F21C9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34D8-700A-4075-9A91-164F633F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0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72BA5-96AC-40D6-8659-C032E44C1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DE6763-F46E-4F83-B216-3F00642F0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C51DE-F450-4078-BC28-D8E94696B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985C1-2799-400E-A021-2B055474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150A-A1D0-4F43-B1B1-844465748B0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CDF0E-85F6-46A8-9ADE-0059E852E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A5191-6C3F-496A-9F59-B7FA0DDA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34D8-700A-4075-9A91-164F633F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8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E063C8-47E2-4C60-81D9-1FCC0AEB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CA60E-7A6E-4074-A5DC-489E211E7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35D5F-6806-438A-B662-4C599DAED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150A-A1D0-4F43-B1B1-844465748B0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74B25-0966-46F8-AA3E-4153496C2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6A177-8E08-43D3-98CE-A3EC16608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34D8-700A-4075-9A91-164F633F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1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mailto:Motiur.gps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sHOH_zsRl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542174-42C3-4EA8-B93D-429A8902E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01" y="-70340"/>
            <a:ext cx="6170995" cy="703384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78D99-B74E-4187-AF0A-CEB354DE0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0068" y="0"/>
            <a:ext cx="6128823" cy="6829871"/>
          </a:xfrm>
          <a:blipFill>
            <a:blip r:embed="rId3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7B0BBF-A86F-4318-B990-0BCDB9A74395}"/>
              </a:ext>
            </a:extLst>
          </p:cNvPr>
          <p:cNvSpPr/>
          <p:nvPr/>
        </p:nvSpPr>
        <p:spPr>
          <a:xfrm>
            <a:off x="6260117" y="576791"/>
            <a:ext cx="379828" cy="8440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127000">
              <a:schemeClr val="accent1">
                <a:lumMod val="50000"/>
              </a:schemeClr>
            </a:glow>
            <a:outerShdw blurRad="1270000" dist="2133600" dir="2004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1A86CA-64D4-4A5D-BD06-7CD95F7AA068}"/>
              </a:ext>
            </a:extLst>
          </p:cNvPr>
          <p:cNvSpPr/>
          <p:nvPr/>
        </p:nvSpPr>
        <p:spPr>
          <a:xfrm>
            <a:off x="5582524" y="546307"/>
            <a:ext cx="379828" cy="8440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127000">
              <a:schemeClr val="accent1">
                <a:lumMod val="50000"/>
              </a:schemeClr>
            </a:glow>
            <a:outerShdw blurRad="1270000" dist="2133600" dir="2004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EA0316BB-5894-4BF1-A7F5-484DBAAD3F0B}"/>
              </a:ext>
            </a:extLst>
          </p:cNvPr>
          <p:cNvSpPr/>
          <p:nvPr/>
        </p:nvSpPr>
        <p:spPr>
          <a:xfrm>
            <a:off x="5809953" y="773724"/>
            <a:ext cx="562707" cy="661182"/>
          </a:xfrm>
          <a:prstGeom prst="arc">
            <a:avLst>
              <a:gd name="adj1" fmla="val 3504890"/>
              <a:gd name="adj2" fmla="val 0"/>
            </a:avLst>
          </a:prstGeom>
          <a:noFill/>
          <a:ln w="98425">
            <a:gradFill>
              <a:gsLst>
                <a:gs pos="5000">
                  <a:schemeClr val="accent1">
                    <a:lumMod val="5000"/>
                    <a:lumOff val="95000"/>
                  </a:schemeClr>
                </a:gs>
                <a:gs pos="39000">
                  <a:schemeClr val="accent1">
                    <a:lumMod val="45000"/>
                    <a:lumOff val="5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71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622300">
              <a:schemeClr val="accent1">
                <a:alpha val="40000"/>
              </a:schemeClr>
            </a:glow>
            <a:outerShdw dist="50800" dir="5400000" algn="ctr" rotWithShape="0">
              <a:schemeClr val="accent2">
                <a:lumMod val="40000"/>
                <a:lumOff val="60000"/>
                <a:alpha val="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2483F4-4B1D-44CD-B978-9158F84C681C}"/>
              </a:ext>
            </a:extLst>
          </p:cNvPr>
          <p:cNvSpPr/>
          <p:nvPr/>
        </p:nvSpPr>
        <p:spPr>
          <a:xfrm>
            <a:off x="5580179" y="1444301"/>
            <a:ext cx="379828" cy="8440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127000">
              <a:schemeClr val="accent1">
                <a:lumMod val="50000"/>
              </a:schemeClr>
            </a:glow>
            <a:outerShdw blurRad="1270000" dist="2133600" dir="2004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A90530-FB7C-4CA5-A2B6-4D246266E18B}"/>
              </a:ext>
            </a:extLst>
          </p:cNvPr>
          <p:cNvSpPr/>
          <p:nvPr/>
        </p:nvSpPr>
        <p:spPr>
          <a:xfrm>
            <a:off x="5577834" y="2342295"/>
            <a:ext cx="379828" cy="8440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127000">
              <a:schemeClr val="accent1">
                <a:lumMod val="50000"/>
              </a:schemeClr>
            </a:glow>
            <a:outerShdw blurRad="1270000" dist="2133600" dir="2004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BDE7A2-9045-4E86-90BA-C25A4EF2E7B9}"/>
              </a:ext>
            </a:extLst>
          </p:cNvPr>
          <p:cNvSpPr/>
          <p:nvPr/>
        </p:nvSpPr>
        <p:spPr>
          <a:xfrm>
            <a:off x="5575489" y="3240289"/>
            <a:ext cx="379828" cy="8440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127000">
              <a:schemeClr val="accent1">
                <a:lumMod val="50000"/>
              </a:schemeClr>
            </a:glow>
            <a:outerShdw blurRad="1270000" dist="2133600" dir="2004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5BA291-7C2D-47A0-9A4B-959AC35F1B7E}"/>
              </a:ext>
            </a:extLst>
          </p:cNvPr>
          <p:cNvSpPr/>
          <p:nvPr/>
        </p:nvSpPr>
        <p:spPr>
          <a:xfrm>
            <a:off x="5559076" y="4138283"/>
            <a:ext cx="379828" cy="8440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127000">
              <a:schemeClr val="accent1">
                <a:lumMod val="50000"/>
              </a:schemeClr>
            </a:glow>
            <a:outerShdw blurRad="1270000" dist="2133600" dir="2004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71FA40-E6F6-41A0-AFFA-781763DB752C}"/>
              </a:ext>
            </a:extLst>
          </p:cNvPr>
          <p:cNvSpPr/>
          <p:nvPr/>
        </p:nvSpPr>
        <p:spPr>
          <a:xfrm>
            <a:off x="5570799" y="5036277"/>
            <a:ext cx="379828" cy="8440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127000">
              <a:schemeClr val="accent1">
                <a:lumMod val="50000"/>
              </a:schemeClr>
            </a:glow>
            <a:outerShdw blurRad="1270000" dist="2133600" dir="2004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3CC41E-C580-4C9C-929D-E6C51B2B616F}"/>
              </a:ext>
            </a:extLst>
          </p:cNvPr>
          <p:cNvSpPr/>
          <p:nvPr/>
        </p:nvSpPr>
        <p:spPr>
          <a:xfrm>
            <a:off x="6257772" y="1474785"/>
            <a:ext cx="379828" cy="8440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127000">
              <a:schemeClr val="accent1">
                <a:lumMod val="50000"/>
              </a:schemeClr>
            </a:glow>
            <a:outerShdw blurRad="1270000" dist="2133600" dir="2004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D070C3D-F374-4A2E-B963-6A7EEB14F423}"/>
              </a:ext>
            </a:extLst>
          </p:cNvPr>
          <p:cNvSpPr/>
          <p:nvPr/>
        </p:nvSpPr>
        <p:spPr>
          <a:xfrm>
            <a:off x="5807608" y="1615449"/>
            <a:ext cx="562707" cy="661182"/>
          </a:xfrm>
          <a:prstGeom prst="arc">
            <a:avLst>
              <a:gd name="adj1" fmla="val 3504890"/>
              <a:gd name="adj2" fmla="val 0"/>
            </a:avLst>
          </a:prstGeom>
          <a:noFill/>
          <a:ln w="98425">
            <a:gradFill>
              <a:gsLst>
                <a:gs pos="5000">
                  <a:schemeClr val="accent1">
                    <a:lumMod val="5000"/>
                    <a:lumOff val="95000"/>
                  </a:schemeClr>
                </a:gs>
                <a:gs pos="39000">
                  <a:schemeClr val="accent1">
                    <a:lumMod val="45000"/>
                    <a:lumOff val="5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71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622300">
              <a:schemeClr val="accent1">
                <a:alpha val="40000"/>
              </a:schemeClr>
            </a:glow>
            <a:outerShdw dist="50800" dir="5400000" algn="ctr" rotWithShape="0">
              <a:schemeClr val="accent2">
                <a:lumMod val="40000"/>
                <a:lumOff val="60000"/>
                <a:alpha val="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C37A75-2A62-4261-A22D-4A226262B5A3}"/>
              </a:ext>
            </a:extLst>
          </p:cNvPr>
          <p:cNvSpPr/>
          <p:nvPr/>
        </p:nvSpPr>
        <p:spPr>
          <a:xfrm>
            <a:off x="6255427" y="2372779"/>
            <a:ext cx="379828" cy="8440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127000">
              <a:schemeClr val="accent1">
                <a:lumMod val="50000"/>
              </a:schemeClr>
            </a:glow>
            <a:outerShdw blurRad="1270000" dist="2133600" dir="2004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A0F5F8FB-1B9B-4077-90FF-DCD80A3CB6E0}"/>
              </a:ext>
            </a:extLst>
          </p:cNvPr>
          <p:cNvSpPr/>
          <p:nvPr/>
        </p:nvSpPr>
        <p:spPr>
          <a:xfrm>
            <a:off x="5805263" y="2513443"/>
            <a:ext cx="562707" cy="661182"/>
          </a:xfrm>
          <a:prstGeom prst="arc">
            <a:avLst>
              <a:gd name="adj1" fmla="val 3504890"/>
              <a:gd name="adj2" fmla="val 0"/>
            </a:avLst>
          </a:prstGeom>
          <a:noFill/>
          <a:ln w="98425">
            <a:gradFill>
              <a:gsLst>
                <a:gs pos="5000">
                  <a:schemeClr val="accent1">
                    <a:lumMod val="5000"/>
                    <a:lumOff val="95000"/>
                  </a:schemeClr>
                </a:gs>
                <a:gs pos="39000">
                  <a:schemeClr val="accent1">
                    <a:lumMod val="45000"/>
                    <a:lumOff val="5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71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622300">
              <a:schemeClr val="accent1">
                <a:alpha val="40000"/>
              </a:schemeClr>
            </a:glow>
            <a:outerShdw dist="50800" dir="5400000" algn="ctr" rotWithShape="0">
              <a:schemeClr val="accent2">
                <a:lumMod val="40000"/>
                <a:lumOff val="60000"/>
                <a:alpha val="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CD94FC-41FA-419C-A15A-0D17AA10771A}"/>
              </a:ext>
            </a:extLst>
          </p:cNvPr>
          <p:cNvSpPr/>
          <p:nvPr/>
        </p:nvSpPr>
        <p:spPr>
          <a:xfrm>
            <a:off x="6253082" y="3270773"/>
            <a:ext cx="379828" cy="8440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127000">
              <a:schemeClr val="accent1">
                <a:lumMod val="50000"/>
              </a:schemeClr>
            </a:glow>
            <a:outerShdw blurRad="1270000" dist="2133600" dir="2004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DCD1829C-8B52-40DE-B85E-3C1D5A70B0DB}"/>
              </a:ext>
            </a:extLst>
          </p:cNvPr>
          <p:cNvSpPr/>
          <p:nvPr/>
        </p:nvSpPr>
        <p:spPr>
          <a:xfrm>
            <a:off x="5802918" y="3411437"/>
            <a:ext cx="562707" cy="661182"/>
          </a:xfrm>
          <a:prstGeom prst="arc">
            <a:avLst>
              <a:gd name="adj1" fmla="val 3504890"/>
              <a:gd name="adj2" fmla="val 0"/>
            </a:avLst>
          </a:prstGeom>
          <a:noFill/>
          <a:ln w="98425">
            <a:gradFill>
              <a:gsLst>
                <a:gs pos="5000">
                  <a:schemeClr val="accent1">
                    <a:lumMod val="5000"/>
                    <a:lumOff val="95000"/>
                  </a:schemeClr>
                </a:gs>
                <a:gs pos="39000">
                  <a:schemeClr val="accent1">
                    <a:lumMod val="45000"/>
                    <a:lumOff val="5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71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622300">
              <a:schemeClr val="accent1">
                <a:alpha val="40000"/>
              </a:schemeClr>
            </a:glow>
            <a:outerShdw dist="50800" dir="5400000" algn="ctr" rotWithShape="0">
              <a:schemeClr val="accent2">
                <a:lumMod val="40000"/>
                <a:lumOff val="60000"/>
                <a:alpha val="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9FC1E7-9FFF-42F8-8F4A-2D1C8952E282}"/>
              </a:ext>
            </a:extLst>
          </p:cNvPr>
          <p:cNvSpPr/>
          <p:nvPr/>
        </p:nvSpPr>
        <p:spPr>
          <a:xfrm>
            <a:off x="6236669" y="4168767"/>
            <a:ext cx="379828" cy="8440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127000">
              <a:schemeClr val="accent1">
                <a:lumMod val="50000"/>
              </a:schemeClr>
            </a:glow>
            <a:outerShdw blurRad="1270000" dist="2133600" dir="2004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8EE8DAF5-5E34-4F35-B530-BE7DDB88E2EC}"/>
              </a:ext>
            </a:extLst>
          </p:cNvPr>
          <p:cNvSpPr/>
          <p:nvPr/>
        </p:nvSpPr>
        <p:spPr>
          <a:xfrm>
            <a:off x="5800573" y="4309431"/>
            <a:ext cx="562707" cy="661182"/>
          </a:xfrm>
          <a:prstGeom prst="arc">
            <a:avLst>
              <a:gd name="adj1" fmla="val 3504890"/>
              <a:gd name="adj2" fmla="val 0"/>
            </a:avLst>
          </a:prstGeom>
          <a:noFill/>
          <a:ln w="98425">
            <a:gradFill>
              <a:gsLst>
                <a:gs pos="5000">
                  <a:schemeClr val="accent1">
                    <a:lumMod val="5000"/>
                    <a:lumOff val="95000"/>
                  </a:schemeClr>
                </a:gs>
                <a:gs pos="39000">
                  <a:schemeClr val="accent1">
                    <a:lumMod val="45000"/>
                    <a:lumOff val="5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71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622300">
              <a:schemeClr val="accent1">
                <a:alpha val="40000"/>
              </a:schemeClr>
            </a:glow>
            <a:outerShdw dist="50800" dir="5400000" algn="ctr" rotWithShape="0">
              <a:schemeClr val="accent2">
                <a:lumMod val="40000"/>
                <a:lumOff val="60000"/>
                <a:alpha val="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16A42C-7036-42A4-9F73-4199A7F169ED}"/>
              </a:ext>
            </a:extLst>
          </p:cNvPr>
          <p:cNvSpPr/>
          <p:nvPr/>
        </p:nvSpPr>
        <p:spPr>
          <a:xfrm>
            <a:off x="6248392" y="5066761"/>
            <a:ext cx="379828" cy="8440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127000">
              <a:schemeClr val="accent1">
                <a:lumMod val="50000"/>
              </a:schemeClr>
            </a:glow>
            <a:outerShdw blurRad="1270000" dist="2133600" dir="2004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9DC5EF4C-FD6E-487C-8204-409E91160C79}"/>
              </a:ext>
            </a:extLst>
          </p:cNvPr>
          <p:cNvSpPr/>
          <p:nvPr/>
        </p:nvSpPr>
        <p:spPr>
          <a:xfrm>
            <a:off x="5798228" y="5207425"/>
            <a:ext cx="562707" cy="661182"/>
          </a:xfrm>
          <a:prstGeom prst="arc">
            <a:avLst>
              <a:gd name="adj1" fmla="val 3504890"/>
              <a:gd name="adj2" fmla="val 0"/>
            </a:avLst>
          </a:prstGeom>
          <a:noFill/>
          <a:ln w="98425">
            <a:gradFill>
              <a:gsLst>
                <a:gs pos="5000">
                  <a:schemeClr val="accent1">
                    <a:lumMod val="5000"/>
                    <a:lumOff val="95000"/>
                  </a:schemeClr>
                </a:gs>
                <a:gs pos="39000">
                  <a:schemeClr val="accent1">
                    <a:lumMod val="45000"/>
                    <a:lumOff val="5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71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622300">
              <a:schemeClr val="accent1">
                <a:alpha val="40000"/>
              </a:schemeClr>
            </a:glow>
            <a:outerShdw dist="50800" dir="5400000" algn="ctr" rotWithShape="0">
              <a:schemeClr val="accent2">
                <a:lumMod val="40000"/>
                <a:lumOff val="60000"/>
                <a:alpha val="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Pictures of Number 1-10 | Free printable numbers, Printable numbers, Numbers  preschool">
            <a:extLst>
              <a:ext uri="{FF2B5EF4-FFF2-40B4-BE49-F238E27FC236}">
                <a16:creationId xmlns:a16="http://schemas.microsoft.com/office/drawing/2014/main" id="{62ACD8D6-FED2-45CC-A9B6-12B62DF55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77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988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Content Placeholder 62">
            <a:extLst>
              <a:ext uri="{FF2B5EF4-FFF2-40B4-BE49-F238E27FC236}">
                <a16:creationId xmlns:a16="http://schemas.microsoft.com/office/drawing/2014/main" id="{8744E5F9-37EF-4066-86EC-1A8E93E103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895350"/>
            <a:ext cx="4533900" cy="5038725"/>
          </a:xfrm>
          <a:blipFill>
            <a:blip r:embed="rId3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19EE1C31-6FC6-40C0-83F4-D133DC35C3ED}"/>
              </a:ext>
            </a:extLst>
          </p:cNvPr>
          <p:cNvSpPr txBox="1">
            <a:spLocks/>
          </p:cNvSpPr>
          <p:nvPr/>
        </p:nvSpPr>
        <p:spPr>
          <a:xfrm>
            <a:off x="-14068" y="0"/>
            <a:ext cx="5981110" cy="682987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879806-D547-4503-BF76-5713C95E65EC}"/>
              </a:ext>
            </a:extLst>
          </p:cNvPr>
          <p:cNvSpPr/>
          <p:nvPr/>
        </p:nvSpPr>
        <p:spPr>
          <a:xfrm>
            <a:off x="6149926" y="164160"/>
            <a:ext cx="5861539" cy="656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96ACEC-E7EB-4395-866A-C9981FFF1F22}"/>
              </a:ext>
            </a:extLst>
          </p:cNvPr>
          <p:cNvGrpSpPr/>
          <p:nvPr/>
        </p:nvGrpSpPr>
        <p:grpSpPr>
          <a:xfrm>
            <a:off x="5432471" y="5193373"/>
            <a:ext cx="1223892" cy="844058"/>
            <a:chOff x="5432471" y="5193373"/>
            <a:chExt cx="1223892" cy="84405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16A42C-7036-42A4-9F73-4199A7F169ED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4CD58A-388F-4475-A107-6371591047B2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9DC5EF4C-FD6E-487C-8204-409E91160C79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323C9F-4F8D-4B9D-9261-F221647455FB}"/>
              </a:ext>
            </a:extLst>
          </p:cNvPr>
          <p:cNvGrpSpPr/>
          <p:nvPr/>
        </p:nvGrpSpPr>
        <p:grpSpPr>
          <a:xfrm>
            <a:off x="5432471" y="4278973"/>
            <a:ext cx="1223892" cy="844058"/>
            <a:chOff x="5432471" y="5193373"/>
            <a:chExt cx="1223892" cy="84405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42D237-A88E-453F-99AA-812786E6BDB2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FE2BD7-E6D3-4862-A111-957A443486DA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D8EA479E-990E-44EE-A801-C8C0E4E6265C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A64088-09B3-4642-A3A9-6E3714C024A6}"/>
              </a:ext>
            </a:extLst>
          </p:cNvPr>
          <p:cNvGrpSpPr/>
          <p:nvPr/>
        </p:nvGrpSpPr>
        <p:grpSpPr>
          <a:xfrm>
            <a:off x="5447711" y="3434915"/>
            <a:ext cx="1223892" cy="844058"/>
            <a:chOff x="5432471" y="5193373"/>
            <a:chExt cx="1223892" cy="84405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150446-EFF9-4D95-9297-1D436F651D39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34A592C-1673-45CC-BBF0-45A21B6F4272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0F4A2A1-4EBE-43B4-B39C-1414B16599E1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C7A477-0CDA-4242-AEC5-1CFFC50717B6}"/>
              </a:ext>
            </a:extLst>
          </p:cNvPr>
          <p:cNvGrpSpPr/>
          <p:nvPr/>
        </p:nvGrpSpPr>
        <p:grpSpPr>
          <a:xfrm>
            <a:off x="5447711" y="2506445"/>
            <a:ext cx="1223892" cy="844058"/>
            <a:chOff x="5432471" y="5193373"/>
            <a:chExt cx="1223892" cy="84405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1ADF9E9-E923-4228-A162-71AABAF5478F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63DC6B0-5FBB-4BBF-A932-B3C5FE187610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D9D5EFFD-C9C2-4554-AC9D-2365C1A5FB97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2EE660-25F0-48CF-9036-FC877AF80274}"/>
              </a:ext>
            </a:extLst>
          </p:cNvPr>
          <p:cNvGrpSpPr/>
          <p:nvPr/>
        </p:nvGrpSpPr>
        <p:grpSpPr>
          <a:xfrm>
            <a:off x="5447711" y="1577975"/>
            <a:ext cx="1223892" cy="844058"/>
            <a:chOff x="5432471" y="5193373"/>
            <a:chExt cx="1223892" cy="84405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4ECC4BA-001F-4D07-8DD3-7653F1DEDFE1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62A6FD3-8D4A-4B1C-94FE-401B5381F571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1B09D046-194F-4A08-B1D3-2F1BD2438B42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352298D-276A-41C7-A1F3-C966FDA6F2BD}"/>
              </a:ext>
            </a:extLst>
          </p:cNvPr>
          <p:cNvGrpSpPr/>
          <p:nvPr/>
        </p:nvGrpSpPr>
        <p:grpSpPr>
          <a:xfrm>
            <a:off x="5447711" y="649505"/>
            <a:ext cx="1223892" cy="844058"/>
            <a:chOff x="5432471" y="5193373"/>
            <a:chExt cx="1223892" cy="84405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4A22820-007A-4ACC-B390-06EE8A422949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847C023-B7E1-4FF8-91E1-BF0F78C4210D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818619B0-3A9C-4977-B8D5-A987E71472BC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D3633B-6A57-4746-8089-4866E5206DA6}"/>
              </a:ext>
            </a:extLst>
          </p:cNvPr>
          <p:cNvSpPr/>
          <p:nvPr/>
        </p:nvSpPr>
        <p:spPr>
          <a:xfrm>
            <a:off x="11113475" y="6386733"/>
            <a:ext cx="844063" cy="365592"/>
          </a:xfrm>
          <a:custGeom>
            <a:avLst/>
            <a:gdLst>
              <a:gd name="connsiteX0" fmla="*/ 0 w 1069145"/>
              <a:gd name="connsiteY0" fmla="*/ 49238 h 295421"/>
              <a:gd name="connsiteX1" fmla="*/ 49238 w 1069145"/>
              <a:gd name="connsiteY1" fmla="*/ 0 h 295421"/>
              <a:gd name="connsiteX2" fmla="*/ 1019907 w 1069145"/>
              <a:gd name="connsiteY2" fmla="*/ 0 h 295421"/>
              <a:gd name="connsiteX3" fmla="*/ 1069145 w 1069145"/>
              <a:gd name="connsiteY3" fmla="*/ 49238 h 295421"/>
              <a:gd name="connsiteX4" fmla="*/ 1069145 w 1069145"/>
              <a:gd name="connsiteY4" fmla="*/ 246183 h 295421"/>
              <a:gd name="connsiteX5" fmla="*/ 1019907 w 1069145"/>
              <a:gd name="connsiteY5" fmla="*/ 295421 h 295421"/>
              <a:gd name="connsiteX6" fmla="*/ 49238 w 1069145"/>
              <a:gd name="connsiteY6" fmla="*/ 295421 h 295421"/>
              <a:gd name="connsiteX7" fmla="*/ 0 w 1069145"/>
              <a:gd name="connsiteY7" fmla="*/ 246183 h 295421"/>
              <a:gd name="connsiteX8" fmla="*/ 0 w 1069145"/>
              <a:gd name="connsiteY8" fmla="*/ 49238 h 295421"/>
              <a:gd name="connsiteX0" fmla="*/ 196947 w 1069145"/>
              <a:gd name="connsiteY0" fmla="*/ 147712 h 295421"/>
              <a:gd name="connsiteX1" fmla="*/ 49238 w 1069145"/>
              <a:gd name="connsiteY1" fmla="*/ 0 h 295421"/>
              <a:gd name="connsiteX2" fmla="*/ 1019907 w 1069145"/>
              <a:gd name="connsiteY2" fmla="*/ 0 h 295421"/>
              <a:gd name="connsiteX3" fmla="*/ 1069145 w 1069145"/>
              <a:gd name="connsiteY3" fmla="*/ 49238 h 295421"/>
              <a:gd name="connsiteX4" fmla="*/ 1069145 w 1069145"/>
              <a:gd name="connsiteY4" fmla="*/ 246183 h 295421"/>
              <a:gd name="connsiteX5" fmla="*/ 1019907 w 1069145"/>
              <a:gd name="connsiteY5" fmla="*/ 295421 h 295421"/>
              <a:gd name="connsiteX6" fmla="*/ 49238 w 1069145"/>
              <a:gd name="connsiteY6" fmla="*/ 295421 h 295421"/>
              <a:gd name="connsiteX7" fmla="*/ 0 w 1069145"/>
              <a:gd name="connsiteY7" fmla="*/ 246183 h 295421"/>
              <a:gd name="connsiteX8" fmla="*/ 196947 w 1069145"/>
              <a:gd name="connsiteY8" fmla="*/ 147712 h 295421"/>
              <a:gd name="connsiteX0" fmla="*/ 196947 w 1069145"/>
              <a:gd name="connsiteY0" fmla="*/ 161780 h 309489"/>
              <a:gd name="connsiteX1" fmla="*/ 344659 w 1069145"/>
              <a:gd name="connsiteY1" fmla="*/ 0 h 309489"/>
              <a:gd name="connsiteX2" fmla="*/ 1019907 w 1069145"/>
              <a:gd name="connsiteY2" fmla="*/ 14068 h 309489"/>
              <a:gd name="connsiteX3" fmla="*/ 1069145 w 1069145"/>
              <a:gd name="connsiteY3" fmla="*/ 63306 h 309489"/>
              <a:gd name="connsiteX4" fmla="*/ 1069145 w 1069145"/>
              <a:gd name="connsiteY4" fmla="*/ 260251 h 309489"/>
              <a:gd name="connsiteX5" fmla="*/ 1019907 w 1069145"/>
              <a:gd name="connsiteY5" fmla="*/ 309489 h 309489"/>
              <a:gd name="connsiteX6" fmla="*/ 49238 w 1069145"/>
              <a:gd name="connsiteY6" fmla="*/ 309489 h 309489"/>
              <a:gd name="connsiteX7" fmla="*/ 0 w 1069145"/>
              <a:gd name="connsiteY7" fmla="*/ 260251 h 309489"/>
              <a:gd name="connsiteX8" fmla="*/ 196947 w 1069145"/>
              <a:gd name="connsiteY8" fmla="*/ 161780 h 309489"/>
              <a:gd name="connsiteX0" fmla="*/ 196947 w 1069145"/>
              <a:gd name="connsiteY0" fmla="*/ 161780 h 309489"/>
              <a:gd name="connsiteX1" fmla="*/ 344659 w 1069145"/>
              <a:gd name="connsiteY1" fmla="*/ 0 h 309489"/>
              <a:gd name="connsiteX2" fmla="*/ 1019907 w 1069145"/>
              <a:gd name="connsiteY2" fmla="*/ 14068 h 309489"/>
              <a:gd name="connsiteX3" fmla="*/ 1069145 w 1069145"/>
              <a:gd name="connsiteY3" fmla="*/ 63306 h 309489"/>
              <a:gd name="connsiteX4" fmla="*/ 1069145 w 1069145"/>
              <a:gd name="connsiteY4" fmla="*/ 260251 h 309489"/>
              <a:gd name="connsiteX5" fmla="*/ 1019907 w 1069145"/>
              <a:gd name="connsiteY5" fmla="*/ 309489 h 309489"/>
              <a:gd name="connsiteX6" fmla="*/ 49238 w 1069145"/>
              <a:gd name="connsiteY6" fmla="*/ 309489 h 309489"/>
              <a:gd name="connsiteX7" fmla="*/ 0 w 1069145"/>
              <a:gd name="connsiteY7" fmla="*/ 260251 h 309489"/>
              <a:gd name="connsiteX8" fmla="*/ 196947 w 1069145"/>
              <a:gd name="connsiteY8" fmla="*/ 161780 h 309489"/>
              <a:gd name="connsiteX0" fmla="*/ 211014 w 1083212"/>
              <a:gd name="connsiteY0" fmla="*/ 161780 h 310072"/>
              <a:gd name="connsiteX1" fmla="*/ 358726 w 1083212"/>
              <a:gd name="connsiteY1" fmla="*/ 0 h 310072"/>
              <a:gd name="connsiteX2" fmla="*/ 1033974 w 1083212"/>
              <a:gd name="connsiteY2" fmla="*/ 14068 h 310072"/>
              <a:gd name="connsiteX3" fmla="*/ 1083212 w 1083212"/>
              <a:gd name="connsiteY3" fmla="*/ 63306 h 310072"/>
              <a:gd name="connsiteX4" fmla="*/ 1083212 w 1083212"/>
              <a:gd name="connsiteY4" fmla="*/ 260251 h 310072"/>
              <a:gd name="connsiteX5" fmla="*/ 1033974 w 1083212"/>
              <a:gd name="connsiteY5" fmla="*/ 309489 h 310072"/>
              <a:gd name="connsiteX6" fmla="*/ 63305 w 1083212"/>
              <a:gd name="connsiteY6" fmla="*/ 309489 h 310072"/>
              <a:gd name="connsiteX7" fmla="*/ 0 w 1083212"/>
              <a:gd name="connsiteY7" fmla="*/ 288387 h 310072"/>
              <a:gd name="connsiteX8" fmla="*/ 211014 w 1083212"/>
              <a:gd name="connsiteY8" fmla="*/ 161780 h 310072"/>
              <a:gd name="connsiteX0" fmla="*/ 149815 w 1022013"/>
              <a:gd name="connsiteY0" fmla="*/ 161780 h 316678"/>
              <a:gd name="connsiteX1" fmla="*/ 297527 w 1022013"/>
              <a:gd name="connsiteY1" fmla="*/ 0 h 316678"/>
              <a:gd name="connsiteX2" fmla="*/ 972775 w 1022013"/>
              <a:gd name="connsiteY2" fmla="*/ 14068 h 316678"/>
              <a:gd name="connsiteX3" fmla="*/ 1022013 w 1022013"/>
              <a:gd name="connsiteY3" fmla="*/ 63306 h 316678"/>
              <a:gd name="connsiteX4" fmla="*/ 1022013 w 1022013"/>
              <a:gd name="connsiteY4" fmla="*/ 260251 h 316678"/>
              <a:gd name="connsiteX5" fmla="*/ 972775 w 1022013"/>
              <a:gd name="connsiteY5" fmla="*/ 309489 h 316678"/>
              <a:gd name="connsiteX6" fmla="*/ 2106 w 1022013"/>
              <a:gd name="connsiteY6" fmla="*/ 309489 h 316678"/>
              <a:gd name="connsiteX7" fmla="*/ 220154 w 1022013"/>
              <a:gd name="connsiteY7" fmla="*/ 302454 h 316678"/>
              <a:gd name="connsiteX8" fmla="*/ 149815 w 1022013"/>
              <a:gd name="connsiteY8" fmla="*/ 161780 h 316678"/>
              <a:gd name="connsiteX0" fmla="*/ 0 w 872198"/>
              <a:gd name="connsiteY0" fmla="*/ 161780 h 316678"/>
              <a:gd name="connsiteX1" fmla="*/ 147712 w 872198"/>
              <a:gd name="connsiteY1" fmla="*/ 0 h 316678"/>
              <a:gd name="connsiteX2" fmla="*/ 822960 w 872198"/>
              <a:gd name="connsiteY2" fmla="*/ 14068 h 316678"/>
              <a:gd name="connsiteX3" fmla="*/ 872198 w 872198"/>
              <a:gd name="connsiteY3" fmla="*/ 63306 h 316678"/>
              <a:gd name="connsiteX4" fmla="*/ 872198 w 872198"/>
              <a:gd name="connsiteY4" fmla="*/ 260251 h 316678"/>
              <a:gd name="connsiteX5" fmla="*/ 822960 w 872198"/>
              <a:gd name="connsiteY5" fmla="*/ 309489 h 316678"/>
              <a:gd name="connsiteX6" fmla="*/ 105510 w 872198"/>
              <a:gd name="connsiteY6" fmla="*/ 309489 h 316678"/>
              <a:gd name="connsiteX7" fmla="*/ 70339 w 872198"/>
              <a:gd name="connsiteY7" fmla="*/ 302454 h 316678"/>
              <a:gd name="connsiteX8" fmla="*/ 0 w 872198"/>
              <a:gd name="connsiteY8" fmla="*/ 161780 h 316678"/>
              <a:gd name="connsiteX0" fmla="*/ 0 w 872198"/>
              <a:gd name="connsiteY0" fmla="*/ 161780 h 364575"/>
              <a:gd name="connsiteX1" fmla="*/ 147712 w 872198"/>
              <a:gd name="connsiteY1" fmla="*/ 0 h 364575"/>
              <a:gd name="connsiteX2" fmla="*/ 822960 w 872198"/>
              <a:gd name="connsiteY2" fmla="*/ 14068 h 364575"/>
              <a:gd name="connsiteX3" fmla="*/ 872198 w 872198"/>
              <a:gd name="connsiteY3" fmla="*/ 63306 h 364575"/>
              <a:gd name="connsiteX4" fmla="*/ 872198 w 872198"/>
              <a:gd name="connsiteY4" fmla="*/ 260251 h 364575"/>
              <a:gd name="connsiteX5" fmla="*/ 822960 w 872198"/>
              <a:gd name="connsiteY5" fmla="*/ 309489 h 364575"/>
              <a:gd name="connsiteX6" fmla="*/ 105510 w 872198"/>
              <a:gd name="connsiteY6" fmla="*/ 309489 h 364575"/>
              <a:gd name="connsiteX7" fmla="*/ 70339 w 872198"/>
              <a:gd name="connsiteY7" fmla="*/ 358725 h 364575"/>
              <a:gd name="connsiteX8" fmla="*/ 0 w 872198"/>
              <a:gd name="connsiteY8" fmla="*/ 161780 h 364575"/>
              <a:gd name="connsiteX0" fmla="*/ 0 w 872198"/>
              <a:gd name="connsiteY0" fmla="*/ 161780 h 351523"/>
              <a:gd name="connsiteX1" fmla="*/ 147712 w 872198"/>
              <a:gd name="connsiteY1" fmla="*/ 0 h 351523"/>
              <a:gd name="connsiteX2" fmla="*/ 822960 w 872198"/>
              <a:gd name="connsiteY2" fmla="*/ 14068 h 351523"/>
              <a:gd name="connsiteX3" fmla="*/ 872198 w 872198"/>
              <a:gd name="connsiteY3" fmla="*/ 63306 h 351523"/>
              <a:gd name="connsiteX4" fmla="*/ 872198 w 872198"/>
              <a:gd name="connsiteY4" fmla="*/ 260251 h 351523"/>
              <a:gd name="connsiteX5" fmla="*/ 822960 w 872198"/>
              <a:gd name="connsiteY5" fmla="*/ 309489 h 351523"/>
              <a:gd name="connsiteX6" fmla="*/ 105510 w 872198"/>
              <a:gd name="connsiteY6" fmla="*/ 309489 h 351523"/>
              <a:gd name="connsiteX7" fmla="*/ 225084 w 872198"/>
              <a:gd name="connsiteY7" fmla="*/ 344658 h 351523"/>
              <a:gd name="connsiteX8" fmla="*/ 0 w 872198"/>
              <a:gd name="connsiteY8" fmla="*/ 161780 h 35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98" h="351523">
                <a:moveTo>
                  <a:pt x="0" y="161780"/>
                </a:moveTo>
                <a:cubicBezTo>
                  <a:pt x="0" y="134587"/>
                  <a:pt x="120519" y="0"/>
                  <a:pt x="147712" y="0"/>
                </a:cubicBezTo>
                <a:cubicBezTo>
                  <a:pt x="330592" y="18757"/>
                  <a:pt x="597877" y="9379"/>
                  <a:pt x="822960" y="14068"/>
                </a:cubicBezTo>
                <a:cubicBezTo>
                  <a:pt x="850153" y="14068"/>
                  <a:pt x="872198" y="36113"/>
                  <a:pt x="872198" y="63306"/>
                </a:cubicBezTo>
                <a:lnTo>
                  <a:pt x="872198" y="260251"/>
                </a:lnTo>
                <a:cubicBezTo>
                  <a:pt x="872198" y="287444"/>
                  <a:pt x="850153" y="309489"/>
                  <a:pt x="822960" y="309489"/>
                </a:cubicBezTo>
                <a:lnTo>
                  <a:pt x="105510" y="309489"/>
                </a:lnTo>
                <a:cubicBezTo>
                  <a:pt x="78317" y="309489"/>
                  <a:pt x="225084" y="371851"/>
                  <a:pt x="225084" y="344658"/>
                </a:cubicBezTo>
                <a:cubicBezTo>
                  <a:pt x="225084" y="279010"/>
                  <a:pt x="0" y="227428"/>
                  <a:pt x="0" y="1617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cademy Engraved LET" pitchFamily="2" charset="0"/>
              </a:rPr>
              <a:t>Page-1 </a:t>
            </a:r>
          </a:p>
        </p:txBody>
      </p:sp>
      <p:sp>
        <p:nvSpPr>
          <p:cNvPr id="37" name="Scroll: Horizontal 36">
            <a:extLst>
              <a:ext uri="{FF2B5EF4-FFF2-40B4-BE49-F238E27FC236}">
                <a16:creationId xmlns:a16="http://schemas.microsoft.com/office/drawing/2014/main" id="{63C46849-4C3E-471A-9F62-2BEE4ED9D03E}"/>
              </a:ext>
            </a:extLst>
          </p:cNvPr>
          <p:cNvSpPr/>
          <p:nvPr/>
        </p:nvSpPr>
        <p:spPr>
          <a:xfrm>
            <a:off x="6839247" y="2318892"/>
            <a:ext cx="5120641" cy="3981157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 B" pitchFamily="2" charset="0"/>
              </a:rPr>
              <a:t>MD. MOTIUR RAHAMAN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Times New Rom B" pitchFamily="2" charset="0"/>
              </a:rPr>
              <a:t>(Assistant Teacher)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 B" pitchFamily="2" charset="0"/>
              </a:rPr>
              <a:t>8 No </a:t>
            </a:r>
            <a:r>
              <a:rPr lang="en-US" sz="2000" dirty="0" err="1">
                <a:solidFill>
                  <a:srgbClr val="002060"/>
                </a:solidFill>
                <a:latin typeface="Times New Rom B" pitchFamily="2" charset="0"/>
              </a:rPr>
              <a:t>Gopalpur</a:t>
            </a:r>
            <a:r>
              <a:rPr lang="en-US" sz="2000" dirty="0">
                <a:solidFill>
                  <a:srgbClr val="002060"/>
                </a:solidFill>
                <a:latin typeface="Times New Rom B" pitchFamily="2" charset="0"/>
              </a:rPr>
              <a:t> govt. Primary School</a:t>
            </a:r>
          </a:p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 B" pitchFamily="2" charset="0"/>
              </a:rPr>
              <a:t>Kaligonj</a:t>
            </a:r>
            <a:r>
              <a:rPr lang="en-US" sz="2000" dirty="0">
                <a:solidFill>
                  <a:srgbClr val="002060"/>
                </a:solidFill>
                <a:latin typeface="Times New Rom B" pitchFamily="2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 B" pitchFamily="2" charset="0"/>
              </a:rPr>
              <a:t>Jhenaidah</a:t>
            </a:r>
            <a:r>
              <a:rPr lang="en-US" sz="2000" dirty="0">
                <a:solidFill>
                  <a:srgbClr val="002060"/>
                </a:solidFill>
                <a:latin typeface="Times New Rom B" pitchFamily="2" charset="0"/>
              </a:rPr>
              <a:t>  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Times New Rom B" pitchFamily="2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 B" pitchFamily="2" charset="0"/>
                <a:hlinkClick r:id="rId4"/>
              </a:rPr>
              <a:t>motiur.gps@gmail.com</a:t>
            </a:r>
            <a:r>
              <a:rPr lang="en-US" sz="2000" dirty="0">
                <a:solidFill>
                  <a:srgbClr val="002060"/>
                </a:solidFill>
                <a:latin typeface="Times New Rom B" pitchFamily="2" charset="0"/>
              </a:rPr>
              <a:t>	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117995-5BA2-49ED-B25C-B21EF813D116}"/>
              </a:ext>
            </a:extLst>
          </p:cNvPr>
          <p:cNvSpPr txBox="1"/>
          <p:nvPr/>
        </p:nvSpPr>
        <p:spPr>
          <a:xfrm>
            <a:off x="6999267" y="348919"/>
            <a:ext cx="48006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Teacher’s </a:t>
            </a:r>
            <a:r>
              <a:rPr lang="en-US" sz="4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identity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72DA622-EF7B-4A80-A3E5-78A4513D23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54" t="11947" r="33192" b="9246"/>
          <a:stretch/>
        </p:blipFill>
        <p:spPr>
          <a:xfrm>
            <a:off x="367081" y="213421"/>
            <a:ext cx="4941127" cy="641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57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19EE1C31-6FC6-40C0-83F4-D133DC35C3E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67042" cy="68298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70FF15-441B-4F4E-B568-A5E1182B9586}"/>
              </a:ext>
            </a:extLst>
          </p:cNvPr>
          <p:cNvGrpSpPr/>
          <p:nvPr/>
        </p:nvGrpSpPr>
        <p:grpSpPr>
          <a:xfrm>
            <a:off x="108438" y="140677"/>
            <a:ext cx="5889674" cy="6541312"/>
            <a:chOff x="31070" y="140676"/>
            <a:chExt cx="5967042" cy="656961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879806-D547-4503-BF76-5713C95E65EC}"/>
                </a:ext>
              </a:extLst>
            </p:cNvPr>
            <p:cNvSpPr/>
            <p:nvPr/>
          </p:nvSpPr>
          <p:spPr>
            <a:xfrm>
              <a:off x="108437" y="140676"/>
              <a:ext cx="5889675" cy="6569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9">
              <a:extLst>
                <a:ext uri="{FF2B5EF4-FFF2-40B4-BE49-F238E27FC236}">
                  <a16:creationId xmlns:a16="http://schemas.microsoft.com/office/drawing/2014/main" id="{BC33E7BE-12DE-4EFE-8B57-C75A1E814110}"/>
                </a:ext>
              </a:extLst>
            </p:cNvPr>
            <p:cNvSpPr/>
            <p:nvPr/>
          </p:nvSpPr>
          <p:spPr>
            <a:xfrm>
              <a:off x="31070" y="6414868"/>
              <a:ext cx="1076760" cy="267120"/>
            </a:xfrm>
            <a:custGeom>
              <a:avLst/>
              <a:gdLst>
                <a:gd name="connsiteX0" fmla="*/ 0 w 1069145"/>
                <a:gd name="connsiteY0" fmla="*/ 49238 h 295421"/>
                <a:gd name="connsiteX1" fmla="*/ 49238 w 1069145"/>
                <a:gd name="connsiteY1" fmla="*/ 0 h 295421"/>
                <a:gd name="connsiteX2" fmla="*/ 1019907 w 1069145"/>
                <a:gd name="connsiteY2" fmla="*/ 0 h 295421"/>
                <a:gd name="connsiteX3" fmla="*/ 1069145 w 1069145"/>
                <a:gd name="connsiteY3" fmla="*/ 49238 h 295421"/>
                <a:gd name="connsiteX4" fmla="*/ 1069145 w 1069145"/>
                <a:gd name="connsiteY4" fmla="*/ 246183 h 295421"/>
                <a:gd name="connsiteX5" fmla="*/ 1019907 w 1069145"/>
                <a:gd name="connsiteY5" fmla="*/ 295421 h 295421"/>
                <a:gd name="connsiteX6" fmla="*/ 49238 w 1069145"/>
                <a:gd name="connsiteY6" fmla="*/ 295421 h 295421"/>
                <a:gd name="connsiteX7" fmla="*/ 0 w 1069145"/>
                <a:gd name="connsiteY7" fmla="*/ 246183 h 295421"/>
                <a:gd name="connsiteX8" fmla="*/ 0 w 1069145"/>
                <a:gd name="connsiteY8" fmla="*/ 49238 h 295421"/>
                <a:gd name="connsiteX0" fmla="*/ 196947 w 1069145"/>
                <a:gd name="connsiteY0" fmla="*/ 147712 h 295421"/>
                <a:gd name="connsiteX1" fmla="*/ 49238 w 1069145"/>
                <a:gd name="connsiteY1" fmla="*/ 0 h 295421"/>
                <a:gd name="connsiteX2" fmla="*/ 1019907 w 1069145"/>
                <a:gd name="connsiteY2" fmla="*/ 0 h 295421"/>
                <a:gd name="connsiteX3" fmla="*/ 1069145 w 1069145"/>
                <a:gd name="connsiteY3" fmla="*/ 49238 h 295421"/>
                <a:gd name="connsiteX4" fmla="*/ 1069145 w 1069145"/>
                <a:gd name="connsiteY4" fmla="*/ 246183 h 295421"/>
                <a:gd name="connsiteX5" fmla="*/ 1019907 w 1069145"/>
                <a:gd name="connsiteY5" fmla="*/ 295421 h 295421"/>
                <a:gd name="connsiteX6" fmla="*/ 49238 w 1069145"/>
                <a:gd name="connsiteY6" fmla="*/ 295421 h 295421"/>
                <a:gd name="connsiteX7" fmla="*/ 0 w 1069145"/>
                <a:gd name="connsiteY7" fmla="*/ 246183 h 295421"/>
                <a:gd name="connsiteX8" fmla="*/ 196947 w 1069145"/>
                <a:gd name="connsiteY8" fmla="*/ 147712 h 295421"/>
                <a:gd name="connsiteX0" fmla="*/ 196947 w 1069145"/>
                <a:gd name="connsiteY0" fmla="*/ 161780 h 309489"/>
                <a:gd name="connsiteX1" fmla="*/ 344659 w 1069145"/>
                <a:gd name="connsiteY1" fmla="*/ 0 h 309489"/>
                <a:gd name="connsiteX2" fmla="*/ 1019907 w 1069145"/>
                <a:gd name="connsiteY2" fmla="*/ 14068 h 309489"/>
                <a:gd name="connsiteX3" fmla="*/ 1069145 w 1069145"/>
                <a:gd name="connsiteY3" fmla="*/ 63306 h 309489"/>
                <a:gd name="connsiteX4" fmla="*/ 1069145 w 1069145"/>
                <a:gd name="connsiteY4" fmla="*/ 260251 h 309489"/>
                <a:gd name="connsiteX5" fmla="*/ 1019907 w 1069145"/>
                <a:gd name="connsiteY5" fmla="*/ 309489 h 309489"/>
                <a:gd name="connsiteX6" fmla="*/ 49238 w 1069145"/>
                <a:gd name="connsiteY6" fmla="*/ 309489 h 309489"/>
                <a:gd name="connsiteX7" fmla="*/ 0 w 1069145"/>
                <a:gd name="connsiteY7" fmla="*/ 260251 h 309489"/>
                <a:gd name="connsiteX8" fmla="*/ 196947 w 1069145"/>
                <a:gd name="connsiteY8" fmla="*/ 161780 h 309489"/>
                <a:gd name="connsiteX0" fmla="*/ 196947 w 1069145"/>
                <a:gd name="connsiteY0" fmla="*/ 161780 h 309489"/>
                <a:gd name="connsiteX1" fmla="*/ 344659 w 1069145"/>
                <a:gd name="connsiteY1" fmla="*/ 0 h 309489"/>
                <a:gd name="connsiteX2" fmla="*/ 1019907 w 1069145"/>
                <a:gd name="connsiteY2" fmla="*/ 14068 h 309489"/>
                <a:gd name="connsiteX3" fmla="*/ 1069145 w 1069145"/>
                <a:gd name="connsiteY3" fmla="*/ 63306 h 309489"/>
                <a:gd name="connsiteX4" fmla="*/ 1069145 w 1069145"/>
                <a:gd name="connsiteY4" fmla="*/ 260251 h 309489"/>
                <a:gd name="connsiteX5" fmla="*/ 1019907 w 1069145"/>
                <a:gd name="connsiteY5" fmla="*/ 309489 h 309489"/>
                <a:gd name="connsiteX6" fmla="*/ 49238 w 1069145"/>
                <a:gd name="connsiteY6" fmla="*/ 309489 h 309489"/>
                <a:gd name="connsiteX7" fmla="*/ 0 w 1069145"/>
                <a:gd name="connsiteY7" fmla="*/ 260251 h 309489"/>
                <a:gd name="connsiteX8" fmla="*/ 196947 w 1069145"/>
                <a:gd name="connsiteY8" fmla="*/ 161780 h 309489"/>
                <a:gd name="connsiteX0" fmla="*/ 211014 w 1083212"/>
                <a:gd name="connsiteY0" fmla="*/ 161780 h 310072"/>
                <a:gd name="connsiteX1" fmla="*/ 358726 w 1083212"/>
                <a:gd name="connsiteY1" fmla="*/ 0 h 310072"/>
                <a:gd name="connsiteX2" fmla="*/ 1033974 w 1083212"/>
                <a:gd name="connsiteY2" fmla="*/ 14068 h 310072"/>
                <a:gd name="connsiteX3" fmla="*/ 1083212 w 1083212"/>
                <a:gd name="connsiteY3" fmla="*/ 63306 h 310072"/>
                <a:gd name="connsiteX4" fmla="*/ 1083212 w 1083212"/>
                <a:gd name="connsiteY4" fmla="*/ 260251 h 310072"/>
                <a:gd name="connsiteX5" fmla="*/ 1033974 w 1083212"/>
                <a:gd name="connsiteY5" fmla="*/ 309489 h 310072"/>
                <a:gd name="connsiteX6" fmla="*/ 63305 w 1083212"/>
                <a:gd name="connsiteY6" fmla="*/ 309489 h 310072"/>
                <a:gd name="connsiteX7" fmla="*/ 0 w 1083212"/>
                <a:gd name="connsiteY7" fmla="*/ 288387 h 310072"/>
                <a:gd name="connsiteX8" fmla="*/ 211014 w 1083212"/>
                <a:gd name="connsiteY8" fmla="*/ 161780 h 310072"/>
                <a:gd name="connsiteX0" fmla="*/ 149815 w 1022013"/>
                <a:gd name="connsiteY0" fmla="*/ 161780 h 316678"/>
                <a:gd name="connsiteX1" fmla="*/ 297527 w 1022013"/>
                <a:gd name="connsiteY1" fmla="*/ 0 h 316678"/>
                <a:gd name="connsiteX2" fmla="*/ 972775 w 1022013"/>
                <a:gd name="connsiteY2" fmla="*/ 14068 h 316678"/>
                <a:gd name="connsiteX3" fmla="*/ 1022013 w 1022013"/>
                <a:gd name="connsiteY3" fmla="*/ 63306 h 316678"/>
                <a:gd name="connsiteX4" fmla="*/ 1022013 w 1022013"/>
                <a:gd name="connsiteY4" fmla="*/ 260251 h 316678"/>
                <a:gd name="connsiteX5" fmla="*/ 972775 w 1022013"/>
                <a:gd name="connsiteY5" fmla="*/ 309489 h 316678"/>
                <a:gd name="connsiteX6" fmla="*/ 2106 w 1022013"/>
                <a:gd name="connsiteY6" fmla="*/ 309489 h 316678"/>
                <a:gd name="connsiteX7" fmla="*/ 220154 w 1022013"/>
                <a:gd name="connsiteY7" fmla="*/ 302454 h 316678"/>
                <a:gd name="connsiteX8" fmla="*/ 149815 w 1022013"/>
                <a:gd name="connsiteY8" fmla="*/ 161780 h 316678"/>
                <a:gd name="connsiteX0" fmla="*/ 0 w 872198"/>
                <a:gd name="connsiteY0" fmla="*/ 161780 h 316678"/>
                <a:gd name="connsiteX1" fmla="*/ 147712 w 872198"/>
                <a:gd name="connsiteY1" fmla="*/ 0 h 316678"/>
                <a:gd name="connsiteX2" fmla="*/ 822960 w 872198"/>
                <a:gd name="connsiteY2" fmla="*/ 14068 h 316678"/>
                <a:gd name="connsiteX3" fmla="*/ 872198 w 872198"/>
                <a:gd name="connsiteY3" fmla="*/ 63306 h 316678"/>
                <a:gd name="connsiteX4" fmla="*/ 872198 w 872198"/>
                <a:gd name="connsiteY4" fmla="*/ 260251 h 316678"/>
                <a:gd name="connsiteX5" fmla="*/ 822960 w 872198"/>
                <a:gd name="connsiteY5" fmla="*/ 309489 h 316678"/>
                <a:gd name="connsiteX6" fmla="*/ 105510 w 872198"/>
                <a:gd name="connsiteY6" fmla="*/ 309489 h 316678"/>
                <a:gd name="connsiteX7" fmla="*/ 70339 w 872198"/>
                <a:gd name="connsiteY7" fmla="*/ 302454 h 316678"/>
                <a:gd name="connsiteX8" fmla="*/ 0 w 872198"/>
                <a:gd name="connsiteY8" fmla="*/ 161780 h 316678"/>
                <a:gd name="connsiteX0" fmla="*/ 0 w 872198"/>
                <a:gd name="connsiteY0" fmla="*/ 161780 h 364575"/>
                <a:gd name="connsiteX1" fmla="*/ 147712 w 872198"/>
                <a:gd name="connsiteY1" fmla="*/ 0 h 364575"/>
                <a:gd name="connsiteX2" fmla="*/ 822960 w 872198"/>
                <a:gd name="connsiteY2" fmla="*/ 14068 h 364575"/>
                <a:gd name="connsiteX3" fmla="*/ 872198 w 872198"/>
                <a:gd name="connsiteY3" fmla="*/ 63306 h 364575"/>
                <a:gd name="connsiteX4" fmla="*/ 872198 w 872198"/>
                <a:gd name="connsiteY4" fmla="*/ 260251 h 364575"/>
                <a:gd name="connsiteX5" fmla="*/ 822960 w 872198"/>
                <a:gd name="connsiteY5" fmla="*/ 309489 h 364575"/>
                <a:gd name="connsiteX6" fmla="*/ 105510 w 872198"/>
                <a:gd name="connsiteY6" fmla="*/ 309489 h 364575"/>
                <a:gd name="connsiteX7" fmla="*/ 70339 w 872198"/>
                <a:gd name="connsiteY7" fmla="*/ 358725 h 364575"/>
                <a:gd name="connsiteX8" fmla="*/ 0 w 872198"/>
                <a:gd name="connsiteY8" fmla="*/ 161780 h 364575"/>
                <a:gd name="connsiteX0" fmla="*/ 0 w 872198"/>
                <a:gd name="connsiteY0" fmla="*/ 161780 h 351523"/>
                <a:gd name="connsiteX1" fmla="*/ 147712 w 872198"/>
                <a:gd name="connsiteY1" fmla="*/ 0 h 351523"/>
                <a:gd name="connsiteX2" fmla="*/ 822960 w 872198"/>
                <a:gd name="connsiteY2" fmla="*/ 14068 h 351523"/>
                <a:gd name="connsiteX3" fmla="*/ 872198 w 872198"/>
                <a:gd name="connsiteY3" fmla="*/ 63306 h 351523"/>
                <a:gd name="connsiteX4" fmla="*/ 872198 w 872198"/>
                <a:gd name="connsiteY4" fmla="*/ 260251 h 351523"/>
                <a:gd name="connsiteX5" fmla="*/ 822960 w 872198"/>
                <a:gd name="connsiteY5" fmla="*/ 309489 h 351523"/>
                <a:gd name="connsiteX6" fmla="*/ 105510 w 872198"/>
                <a:gd name="connsiteY6" fmla="*/ 309489 h 351523"/>
                <a:gd name="connsiteX7" fmla="*/ 225084 w 872198"/>
                <a:gd name="connsiteY7" fmla="*/ 344658 h 351523"/>
                <a:gd name="connsiteX8" fmla="*/ 0 w 872198"/>
                <a:gd name="connsiteY8" fmla="*/ 161780 h 35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198" h="351523">
                  <a:moveTo>
                    <a:pt x="0" y="161780"/>
                  </a:moveTo>
                  <a:cubicBezTo>
                    <a:pt x="0" y="134587"/>
                    <a:pt x="120519" y="0"/>
                    <a:pt x="147712" y="0"/>
                  </a:cubicBezTo>
                  <a:cubicBezTo>
                    <a:pt x="330592" y="18757"/>
                    <a:pt x="597877" y="9379"/>
                    <a:pt x="822960" y="14068"/>
                  </a:cubicBezTo>
                  <a:cubicBezTo>
                    <a:pt x="850153" y="14068"/>
                    <a:pt x="872198" y="36113"/>
                    <a:pt x="872198" y="63306"/>
                  </a:cubicBezTo>
                  <a:lnTo>
                    <a:pt x="872198" y="260251"/>
                  </a:lnTo>
                  <a:cubicBezTo>
                    <a:pt x="872198" y="287444"/>
                    <a:pt x="850153" y="309489"/>
                    <a:pt x="822960" y="309489"/>
                  </a:cubicBezTo>
                  <a:lnTo>
                    <a:pt x="105510" y="309489"/>
                  </a:lnTo>
                  <a:cubicBezTo>
                    <a:pt x="78317" y="309489"/>
                    <a:pt x="225084" y="371851"/>
                    <a:pt x="225084" y="344658"/>
                  </a:cubicBezTo>
                  <a:cubicBezTo>
                    <a:pt x="225084" y="279010"/>
                    <a:pt x="0" y="227428"/>
                    <a:pt x="0" y="1617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cademy Engraved LET" pitchFamily="2" charset="0"/>
                </a:rPr>
                <a:t>Page-2 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78D99-B74E-4187-AF0A-CEB354DE0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"/>
            <a:ext cx="6095999" cy="6829870"/>
          </a:xfrm>
          <a:blipFill>
            <a:blip r:embed="rId2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3A27E3A-2707-43DF-A186-D9943E074BC5}"/>
              </a:ext>
            </a:extLst>
          </p:cNvPr>
          <p:cNvSpPr/>
          <p:nvPr/>
        </p:nvSpPr>
        <p:spPr>
          <a:xfrm>
            <a:off x="6075479" y="182713"/>
            <a:ext cx="5889675" cy="649927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96ACEC-E7EB-4395-866A-C9981FFF1F22}"/>
              </a:ext>
            </a:extLst>
          </p:cNvPr>
          <p:cNvGrpSpPr/>
          <p:nvPr/>
        </p:nvGrpSpPr>
        <p:grpSpPr>
          <a:xfrm>
            <a:off x="5432471" y="5193373"/>
            <a:ext cx="1223892" cy="844058"/>
            <a:chOff x="5432471" y="5193373"/>
            <a:chExt cx="1223892" cy="84405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16A42C-7036-42A4-9F73-4199A7F169ED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4CD58A-388F-4475-A107-6371591047B2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9DC5EF4C-FD6E-487C-8204-409E91160C79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323C9F-4F8D-4B9D-9261-F221647455FB}"/>
              </a:ext>
            </a:extLst>
          </p:cNvPr>
          <p:cNvGrpSpPr/>
          <p:nvPr/>
        </p:nvGrpSpPr>
        <p:grpSpPr>
          <a:xfrm>
            <a:off x="5432471" y="4278973"/>
            <a:ext cx="1223892" cy="844058"/>
            <a:chOff x="5432471" y="5193373"/>
            <a:chExt cx="1223892" cy="84405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42D237-A88E-453F-99AA-812786E6BDB2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FE2BD7-E6D3-4862-A111-957A443486DA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D8EA479E-990E-44EE-A801-C8C0E4E6265C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A64088-09B3-4642-A3A9-6E3714C024A6}"/>
              </a:ext>
            </a:extLst>
          </p:cNvPr>
          <p:cNvGrpSpPr/>
          <p:nvPr/>
        </p:nvGrpSpPr>
        <p:grpSpPr>
          <a:xfrm>
            <a:off x="5447711" y="3434915"/>
            <a:ext cx="1223892" cy="844058"/>
            <a:chOff x="5432471" y="5193373"/>
            <a:chExt cx="1223892" cy="84405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150446-EFF9-4D95-9297-1D436F651D39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34A592C-1673-45CC-BBF0-45A21B6F4272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0F4A2A1-4EBE-43B4-B39C-1414B16599E1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C7A477-0CDA-4242-AEC5-1CFFC50717B6}"/>
              </a:ext>
            </a:extLst>
          </p:cNvPr>
          <p:cNvGrpSpPr/>
          <p:nvPr/>
        </p:nvGrpSpPr>
        <p:grpSpPr>
          <a:xfrm>
            <a:off x="5447711" y="2506445"/>
            <a:ext cx="1223892" cy="844058"/>
            <a:chOff x="5432471" y="5193373"/>
            <a:chExt cx="1223892" cy="84405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1ADF9E9-E923-4228-A162-71AABAF5478F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63DC6B0-5FBB-4BBF-A932-B3C5FE187610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D9D5EFFD-C9C2-4554-AC9D-2365C1A5FB97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2EE660-25F0-48CF-9036-FC877AF80274}"/>
              </a:ext>
            </a:extLst>
          </p:cNvPr>
          <p:cNvGrpSpPr/>
          <p:nvPr/>
        </p:nvGrpSpPr>
        <p:grpSpPr>
          <a:xfrm>
            <a:off x="5447711" y="1577975"/>
            <a:ext cx="1223892" cy="844058"/>
            <a:chOff x="5432471" y="5193373"/>
            <a:chExt cx="1223892" cy="84405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4ECC4BA-001F-4D07-8DD3-7653F1DEDFE1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62A6FD3-8D4A-4B1C-94FE-401B5381F571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1B09D046-194F-4A08-B1D3-2F1BD2438B42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352298D-276A-41C7-A1F3-C966FDA6F2BD}"/>
              </a:ext>
            </a:extLst>
          </p:cNvPr>
          <p:cNvGrpSpPr/>
          <p:nvPr/>
        </p:nvGrpSpPr>
        <p:grpSpPr>
          <a:xfrm>
            <a:off x="5447711" y="649505"/>
            <a:ext cx="1223892" cy="844058"/>
            <a:chOff x="5432471" y="5193373"/>
            <a:chExt cx="1223892" cy="84405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4A22820-007A-4ACC-B390-06EE8A422949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847C023-B7E1-4FF8-91E1-BF0F78C4210D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818619B0-3A9C-4977-B8D5-A987E71472BC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D3633B-6A57-4746-8089-4866E5206DA6}"/>
              </a:ext>
            </a:extLst>
          </p:cNvPr>
          <p:cNvSpPr/>
          <p:nvPr/>
        </p:nvSpPr>
        <p:spPr>
          <a:xfrm>
            <a:off x="10888394" y="6414868"/>
            <a:ext cx="1076760" cy="267120"/>
          </a:xfrm>
          <a:custGeom>
            <a:avLst/>
            <a:gdLst>
              <a:gd name="connsiteX0" fmla="*/ 0 w 1069145"/>
              <a:gd name="connsiteY0" fmla="*/ 49238 h 295421"/>
              <a:gd name="connsiteX1" fmla="*/ 49238 w 1069145"/>
              <a:gd name="connsiteY1" fmla="*/ 0 h 295421"/>
              <a:gd name="connsiteX2" fmla="*/ 1019907 w 1069145"/>
              <a:gd name="connsiteY2" fmla="*/ 0 h 295421"/>
              <a:gd name="connsiteX3" fmla="*/ 1069145 w 1069145"/>
              <a:gd name="connsiteY3" fmla="*/ 49238 h 295421"/>
              <a:gd name="connsiteX4" fmla="*/ 1069145 w 1069145"/>
              <a:gd name="connsiteY4" fmla="*/ 246183 h 295421"/>
              <a:gd name="connsiteX5" fmla="*/ 1019907 w 1069145"/>
              <a:gd name="connsiteY5" fmla="*/ 295421 h 295421"/>
              <a:gd name="connsiteX6" fmla="*/ 49238 w 1069145"/>
              <a:gd name="connsiteY6" fmla="*/ 295421 h 295421"/>
              <a:gd name="connsiteX7" fmla="*/ 0 w 1069145"/>
              <a:gd name="connsiteY7" fmla="*/ 246183 h 295421"/>
              <a:gd name="connsiteX8" fmla="*/ 0 w 1069145"/>
              <a:gd name="connsiteY8" fmla="*/ 49238 h 295421"/>
              <a:gd name="connsiteX0" fmla="*/ 196947 w 1069145"/>
              <a:gd name="connsiteY0" fmla="*/ 147712 h 295421"/>
              <a:gd name="connsiteX1" fmla="*/ 49238 w 1069145"/>
              <a:gd name="connsiteY1" fmla="*/ 0 h 295421"/>
              <a:gd name="connsiteX2" fmla="*/ 1019907 w 1069145"/>
              <a:gd name="connsiteY2" fmla="*/ 0 h 295421"/>
              <a:gd name="connsiteX3" fmla="*/ 1069145 w 1069145"/>
              <a:gd name="connsiteY3" fmla="*/ 49238 h 295421"/>
              <a:gd name="connsiteX4" fmla="*/ 1069145 w 1069145"/>
              <a:gd name="connsiteY4" fmla="*/ 246183 h 295421"/>
              <a:gd name="connsiteX5" fmla="*/ 1019907 w 1069145"/>
              <a:gd name="connsiteY5" fmla="*/ 295421 h 295421"/>
              <a:gd name="connsiteX6" fmla="*/ 49238 w 1069145"/>
              <a:gd name="connsiteY6" fmla="*/ 295421 h 295421"/>
              <a:gd name="connsiteX7" fmla="*/ 0 w 1069145"/>
              <a:gd name="connsiteY7" fmla="*/ 246183 h 295421"/>
              <a:gd name="connsiteX8" fmla="*/ 196947 w 1069145"/>
              <a:gd name="connsiteY8" fmla="*/ 147712 h 295421"/>
              <a:gd name="connsiteX0" fmla="*/ 196947 w 1069145"/>
              <a:gd name="connsiteY0" fmla="*/ 161780 h 309489"/>
              <a:gd name="connsiteX1" fmla="*/ 344659 w 1069145"/>
              <a:gd name="connsiteY1" fmla="*/ 0 h 309489"/>
              <a:gd name="connsiteX2" fmla="*/ 1019907 w 1069145"/>
              <a:gd name="connsiteY2" fmla="*/ 14068 h 309489"/>
              <a:gd name="connsiteX3" fmla="*/ 1069145 w 1069145"/>
              <a:gd name="connsiteY3" fmla="*/ 63306 h 309489"/>
              <a:gd name="connsiteX4" fmla="*/ 1069145 w 1069145"/>
              <a:gd name="connsiteY4" fmla="*/ 260251 h 309489"/>
              <a:gd name="connsiteX5" fmla="*/ 1019907 w 1069145"/>
              <a:gd name="connsiteY5" fmla="*/ 309489 h 309489"/>
              <a:gd name="connsiteX6" fmla="*/ 49238 w 1069145"/>
              <a:gd name="connsiteY6" fmla="*/ 309489 h 309489"/>
              <a:gd name="connsiteX7" fmla="*/ 0 w 1069145"/>
              <a:gd name="connsiteY7" fmla="*/ 260251 h 309489"/>
              <a:gd name="connsiteX8" fmla="*/ 196947 w 1069145"/>
              <a:gd name="connsiteY8" fmla="*/ 161780 h 309489"/>
              <a:gd name="connsiteX0" fmla="*/ 196947 w 1069145"/>
              <a:gd name="connsiteY0" fmla="*/ 161780 h 309489"/>
              <a:gd name="connsiteX1" fmla="*/ 344659 w 1069145"/>
              <a:gd name="connsiteY1" fmla="*/ 0 h 309489"/>
              <a:gd name="connsiteX2" fmla="*/ 1019907 w 1069145"/>
              <a:gd name="connsiteY2" fmla="*/ 14068 h 309489"/>
              <a:gd name="connsiteX3" fmla="*/ 1069145 w 1069145"/>
              <a:gd name="connsiteY3" fmla="*/ 63306 h 309489"/>
              <a:gd name="connsiteX4" fmla="*/ 1069145 w 1069145"/>
              <a:gd name="connsiteY4" fmla="*/ 260251 h 309489"/>
              <a:gd name="connsiteX5" fmla="*/ 1019907 w 1069145"/>
              <a:gd name="connsiteY5" fmla="*/ 309489 h 309489"/>
              <a:gd name="connsiteX6" fmla="*/ 49238 w 1069145"/>
              <a:gd name="connsiteY6" fmla="*/ 309489 h 309489"/>
              <a:gd name="connsiteX7" fmla="*/ 0 w 1069145"/>
              <a:gd name="connsiteY7" fmla="*/ 260251 h 309489"/>
              <a:gd name="connsiteX8" fmla="*/ 196947 w 1069145"/>
              <a:gd name="connsiteY8" fmla="*/ 161780 h 309489"/>
              <a:gd name="connsiteX0" fmla="*/ 211014 w 1083212"/>
              <a:gd name="connsiteY0" fmla="*/ 161780 h 310072"/>
              <a:gd name="connsiteX1" fmla="*/ 358726 w 1083212"/>
              <a:gd name="connsiteY1" fmla="*/ 0 h 310072"/>
              <a:gd name="connsiteX2" fmla="*/ 1033974 w 1083212"/>
              <a:gd name="connsiteY2" fmla="*/ 14068 h 310072"/>
              <a:gd name="connsiteX3" fmla="*/ 1083212 w 1083212"/>
              <a:gd name="connsiteY3" fmla="*/ 63306 h 310072"/>
              <a:gd name="connsiteX4" fmla="*/ 1083212 w 1083212"/>
              <a:gd name="connsiteY4" fmla="*/ 260251 h 310072"/>
              <a:gd name="connsiteX5" fmla="*/ 1033974 w 1083212"/>
              <a:gd name="connsiteY5" fmla="*/ 309489 h 310072"/>
              <a:gd name="connsiteX6" fmla="*/ 63305 w 1083212"/>
              <a:gd name="connsiteY6" fmla="*/ 309489 h 310072"/>
              <a:gd name="connsiteX7" fmla="*/ 0 w 1083212"/>
              <a:gd name="connsiteY7" fmla="*/ 288387 h 310072"/>
              <a:gd name="connsiteX8" fmla="*/ 211014 w 1083212"/>
              <a:gd name="connsiteY8" fmla="*/ 161780 h 310072"/>
              <a:gd name="connsiteX0" fmla="*/ 149815 w 1022013"/>
              <a:gd name="connsiteY0" fmla="*/ 161780 h 316678"/>
              <a:gd name="connsiteX1" fmla="*/ 297527 w 1022013"/>
              <a:gd name="connsiteY1" fmla="*/ 0 h 316678"/>
              <a:gd name="connsiteX2" fmla="*/ 972775 w 1022013"/>
              <a:gd name="connsiteY2" fmla="*/ 14068 h 316678"/>
              <a:gd name="connsiteX3" fmla="*/ 1022013 w 1022013"/>
              <a:gd name="connsiteY3" fmla="*/ 63306 h 316678"/>
              <a:gd name="connsiteX4" fmla="*/ 1022013 w 1022013"/>
              <a:gd name="connsiteY4" fmla="*/ 260251 h 316678"/>
              <a:gd name="connsiteX5" fmla="*/ 972775 w 1022013"/>
              <a:gd name="connsiteY5" fmla="*/ 309489 h 316678"/>
              <a:gd name="connsiteX6" fmla="*/ 2106 w 1022013"/>
              <a:gd name="connsiteY6" fmla="*/ 309489 h 316678"/>
              <a:gd name="connsiteX7" fmla="*/ 220154 w 1022013"/>
              <a:gd name="connsiteY7" fmla="*/ 302454 h 316678"/>
              <a:gd name="connsiteX8" fmla="*/ 149815 w 1022013"/>
              <a:gd name="connsiteY8" fmla="*/ 161780 h 316678"/>
              <a:gd name="connsiteX0" fmla="*/ 0 w 872198"/>
              <a:gd name="connsiteY0" fmla="*/ 161780 h 316678"/>
              <a:gd name="connsiteX1" fmla="*/ 147712 w 872198"/>
              <a:gd name="connsiteY1" fmla="*/ 0 h 316678"/>
              <a:gd name="connsiteX2" fmla="*/ 822960 w 872198"/>
              <a:gd name="connsiteY2" fmla="*/ 14068 h 316678"/>
              <a:gd name="connsiteX3" fmla="*/ 872198 w 872198"/>
              <a:gd name="connsiteY3" fmla="*/ 63306 h 316678"/>
              <a:gd name="connsiteX4" fmla="*/ 872198 w 872198"/>
              <a:gd name="connsiteY4" fmla="*/ 260251 h 316678"/>
              <a:gd name="connsiteX5" fmla="*/ 822960 w 872198"/>
              <a:gd name="connsiteY5" fmla="*/ 309489 h 316678"/>
              <a:gd name="connsiteX6" fmla="*/ 105510 w 872198"/>
              <a:gd name="connsiteY6" fmla="*/ 309489 h 316678"/>
              <a:gd name="connsiteX7" fmla="*/ 70339 w 872198"/>
              <a:gd name="connsiteY7" fmla="*/ 302454 h 316678"/>
              <a:gd name="connsiteX8" fmla="*/ 0 w 872198"/>
              <a:gd name="connsiteY8" fmla="*/ 161780 h 316678"/>
              <a:gd name="connsiteX0" fmla="*/ 0 w 872198"/>
              <a:gd name="connsiteY0" fmla="*/ 161780 h 364575"/>
              <a:gd name="connsiteX1" fmla="*/ 147712 w 872198"/>
              <a:gd name="connsiteY1" fmla="*/ 0 h 364575"/>
              <a:gd name="connsiteX2" fmla="*/ 822960 w 872198"/>
              <a:gd name="connsiteY2" fmla="*/ 14068 h 364575"/>
              <a:gd name="connsiteX3" fmla="*/ 872198 w 872198"/>
              <a:gd name="connsiteY3" fmla="*/ 63306 h 364575"/>
              <a:gd name="connsiteX4" fmla="*/ 872198 w 872198"/>
              <a:gd name="connsiteY4" fmla="*/ 260251 h 364575"/>
              <a:gd name="connsiteX5" fmla="*/ 822960 w 872198"/>
              <a:gd name="connsiteY5" fmla="*/ 309489 h 364575"/>
              <a:gd name="connsiteX6" fmla="*/ 105510 w 872198"/>
              <a:gd name="connsiteY6" fmla="*/ 309489 h 364575"/>
              <a:gd name="connsiteX7" fmla="*/ 70339 w 872198"/>
              <a:gd name="connsiteY7" fmla="*/ 358725 h 364575"/>
              <a:gd name="connsiteX8" fmla="*/ 0 w 872198"/>
              <a:gd name="connsiteY8" fmla="*/ 161780 h 364575"/>
              <a:gd name="connsiteX0" fmla="*/ 0 w 872198"/>
              <a:gd name="connsiteY0" fmla="*/ 161780 h 351523"/>
              <a:gd name="connsiteX1" fmla="*/ 147712 w 872198"/>
              <a:gd name="connsiteY1" fmla="*/ 0 h 351523"/>
              <a:gd name="connsiteX2" fmla="*/ 822960 w 872198"/>
              <a:gd name="connsiteY2" fmla="*/ 14068 h 351523"/>
              <a:gd name="connsiteX3" fmla="*/ 872198 w 872198"/>
              <a:gd name="connsiteY3" fmla="*/ 63306 h 351523"/>
              <a:gd name="connsiteX4" fmla="*/ 872198 w 872198"/>
              <a:gd name="connsiteY4" fmla="*/ 260251 h 351523"/>
              <a:gd name="connsiteX5" fmla="*/ 822960 w 872198"/>
              <a:gd name="connsiteY5" fmla="*/ 309489 h 351523"/>
              <a:gd name="connsiteX6" fmla="*/ 105510 w 872198"/>
              <a:gd name="connsiteY6" fmla="*/ 309489 h 351523"/>
              <a:gd name="connsiteX7" fmla="*/ 225084 w 872198"/>
              <a:gd name="connsiteY7" fmla="*/ 344658 h 351523"/>
              <a:gd name="connsiteX8" fmla="*/ 0 w 872198"/>
              <a:gd name="connsiteY8" fmla="*/ 161780 h 35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98" h="351523">
                <a:moveTo>
                  <a:pt x="0" y="161780"/>
                </a:moveTo>
                <a:cubicBezTo>
                  <a:pt x="0" y="134587"/>
                  <a:pt x="120519" y="0"/>
                  <a:pt x="147712" y="0"/>
                </a:cubicBezTo>
                <a:cubicBezTo>
                  <a:pt x="330592" y="18757"/>
                  <a:pt x="597877" y="9379"/>
                  <a:pt x="822960" y="14068"/>
                </a:cubicBezTo>
                <a:cubicBezTo>
                  <a:pt x="850153" y="14068"/>
                  <a:pt x="872198" y="36113"/>
                  <a:pt x="872198" y="63306"/>
                </a:cubicBezTo>
                <a:lnTo>
                  <a:pt x="872198" y="260251"/>
                </a:lnTo>
                <a:cubicBezTo>
                  <a:pt x="872198" y="287444"/>
                  <a:pt x="850153" y="309489"/>
                  <a:pt x="822960" y="309489"/>
                </a:cubicBezTo>
                <a:lnTo>
                  <a:pt x="105510" y="309489"/>
                </a:lnTo>
                <a:cubicBezTo>
                  <a:pt x="78317" y="309489"/>
                  <a:pt x="225084" y="371851"/>
                  <a:pt x="225084" y="344658"/>
                </a:cubicBezTo>
                <a:cubicBezTo>
                  <a:pt x="225084" y="279010"/>
                  <a:pt x="0" y="227428"/>
                  <a:pt x="0" y="1617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cademy Engraved LET" pitchFamily="2" charset="0"/>
              </a:rPr>
              <a:t>Page-3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3A0533-8B89-4F2C-8E52-DA26ADFD19D1}"/>
              </a:ext>
            </a:extLst>
          </p:cNvPr>
          <p:cNvSpPr txBox="1"/>
          <p:nvPr/>
        </p:nvSpPr>
        <p:spPr>
          <a:xfrm>
            <a:off x="363260" y="519608"/>
            <a:ext cx="47608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Class :  Two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Subject :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English</a:t>
            </a:r>
          </a:p>
          <a:p>
            <a:pPr algn="ctr"/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Lessons : 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1-3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Lesson  unit :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(Numbers - 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1, 2, 3, 4)</a:t>
            </a: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CDC520-6DE3-4CF2-9BD1-BA62670C0C0D}"/>
              </a:ext>
            </a:extLst>
          </p:cNvPr>
          <p:cNvSpPr txBox="1"/>
          <p:nvPr/>
        </p:nvSpPr>
        <p:spPr>
          <a:xfrm>
            <a:off x="7019779" y="637813"/>
            <a:ext cx="494537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6191FC-5755-425A-B8EF-5230011555FB}"/>
              </a:ext>
            </a:extLst>
          </p:cNvPr>
          <p:cNvSpPr txBox="1"/>
          <p:nvPr/>
        </p:nvSpPr>
        <p:spPr>
          <a:xfrm>
            <a:off x="6929887" y="2085613"/>
            <a:ext cx="4945376" cy="27392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ighlight>
                  <a:srgbClr val="00FFFF"/>
                </a:highlight>
                <a:latin typeface="Times New Roman" pitchFamily="18" charset="0"/>
                <a:cs typeface="Times New Roman" pitchFamily="18" charset="0"/>
              </a:rPr>
              <a:t>By the end of the lesson students will be able to—</a:t>
            </a:r>
          </a:p>
          <a:p>
            <a:pPr algn="ctr"/>
            <a:endParaRPr lang="en-US" sz="2800" dirty="0">
              <a:highlight>
                <a:srgbClr val="00FFFF"/>
              </a:highligh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highlight>
                <a:srgbClr val="00FFFF"/>
              </a:highligh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1.recognize the numbers</a:t>
            </a:r>
          </a:p>
          <a:p>
            <a:r>
              <a:rPr lang="en-US" sz="2800" dirty="0"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200" dirty="0"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ay about the  numbers.</a:t>
            </a:r>
          </a:p>
        </p:txBody>
      </p:sp>
    </p:spTree>
    <p:extLst>
      <p:ext uri="{BB962C8B-B14F-4D97-AF65-F5344CB8AC3E}">
        <p14:creationId xmlns:p14="http://schemas.microsoft.com/office/powerpoint/2010/main" val="2610900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tmFilter="0,0; .5, 1; 1, 1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tmFilter="0,0; .5, 1; 1, 1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8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 tmFilter="0,0; .5, 1; 1, 1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8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 tmFilter="0,0; .5, 1; 1, 1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  <p:bldP spid="39" grpId="0" animBg="1"/>
      <p:bldP spid="4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19EE1C31-6FC6-40C0-83F4-D133DC35C3E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67042" cy="68298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70FF15-441B-4F4E-B568-A5E1182B9586}"/>
              </a:ext>
            </a:extLst>
          </p:cNvPr>
          <p:cNvGrpSpPr/>
          <p:nvPr/>
        </p:nvGrpSpPr>
        <p:grpSpPr>
          <a:xfrm>
            <a:off x="108438" y="140677"/>
            <a:ext cx="5889674" cy="6541312"/>
            <a:chOff x="31070" y="140676"/>
            <a:chExt cx="5967042" cy="656961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879806-D547-4503-BF76-5713C95E65EC}"/>
                </a:ext>
              </a:extLst>
            </p:cNvPr>
            <p:cNvSpPr/>
            <p:nvPr/>
          </p:nvSpPr>
          <p:spPr>
            <a:xfrm>
              <a:off x="108437" y="140676"/>
              <a:ext cx="5889675" cy="65696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9">
              <a:extLst>
                <a:ext uri="{FF2B5EF4-FFF2-40B4-BE49-F238E27FC236}">
                  <a16:creationId xmlns:a16="http://schemas.microsoft.com/office/drawing/2014/main" id="{BC33E7BE-12DE-4EFE-8B57-C75A1E814110}"/>
                </a:ext>
              </a:extLst>
            </p:cNvPr>
            <p:cNvSpPr/>
            <p:nvPr/>
          </p:nvSpPr>
          <p:spPr>
            <a:xfrm>
              <a:off x="31070" y="6414868"/>
              <a:ext cx="1076760" cy="267120"/>
            </a:xfrm>
            <a:custGeom>
              <a:avLst/>
              <a:gdLst>
                <a:gd name="connsiteX0" fmla="*/ 0 w 1069145"/>
                <a:gd name="connsiteY0" fmla="*/ 49238 h 295421"/>
                <a:gd name="connsiteX1" fmla="*/ 49238 w 1069145"/>
                <a:gd name="connsiteY1" fmla="*/ 0 h 295421"/>
                <a:gd name="connsiteX2" fmla="*/ 1019907 w 1069145"/>
                <a:gd name="connsiteY2" fmla="*/ 0 h 295421"/>
                <a:gd name="connsiteX3" fmla="*/ 1069145 w 1069145"/>
                <a:gd name="connsiteY3" fmla="*/ 49238 h 295421"/>
                <a:gd name="connsiteX4" fmla="*/ 1069145 w 1069145"/>
                <a:gd name="connsiteY4" fmla="*/ 246183 h 295421"/>
                <a:gd name="connsiteX5" fmla="*/ 1019907 w 1069145"/>
                <a:gd name="connsiteY5" fmla="*/ 295421 h 295421"/>
                <a:gd name="connsiteX6" fmla="*/ 49238 w 1069145"/>
                <a:gd name="connsiteY6" fmla="*/ 295421 h 295421"/>
                <a:gd name="connsiteX7" fmla="*/ 0 w 1069145"/>
                <a:gd name="connsiteY7" fmla="*/ 246183 h 295421"/>
                <a:gd name="connsiteX8" fmla="*/ 0 w 1069145"/>
                <a:gd name="connsiteY8" fmla="*/ 49238 h 295421"/>
                <a:gd name="connsiteX0" fmla="*/ 196947 w 1069145"/>
                <a:gd name="connsiteY0" fmla="*/ 147712 h 295421"/>
                <a:gd name="connsiteX1" fmla="*/ 49238 w 1069145"/>
                <a:gd name="connsiteY1" fmla="*/ 0 h 295421"/>
                <a:gd name="connsiteX2" fmla="*/ 1019907 w 1069145"/>
                <a:gd name="connsiteY2" fmla="*/ 0 h 295421"/>
                <a:gd name="connsiteX3" fmla="*/ 1069145 w 1069145"/>
                <a:gd name="connsiteY3" fmla="*/ 49238 h 295421"/>
                <a:gd name="connsiteX4" fmla="*/ 1069145 w 1069145"/>
                <a:gd name="connsiteY4" fmla="*/ 246183 h 295421"/>
                <a:gd name="connsiteX5" fmla="*/ 1019907 w 1069145"/>
                <a:gd name="connsiteY5" fmla="*/ 295421 h 295421"/>
                <a:gd name="connsiteX6" fmla="*/ 49238 w 1069145"/>
                <a:gd name="connsiteY6" fmla="*/ 295421 h 295421"/>
                <a:gd name="connsiteX7" fmla="*/ 0 w 1069145"/>
                <a:gd name="connsiteY7" fmla="*/ 246183 h 295421"/>
                <a:gd name="connsiteX8" fmla="*/ 196947 w 1069145"/>
                <a:gd name="connsiteY8" fmla="*/ 147712 h 295421"/>
                <a:gd name="connsiteX0" fmla="*/ 196947 w 1069145"/>
                <a:gd name="connsiteY0" fmla="*/ 161780 h 309489"/>
                <a:gd name="connsiteX1" fmla="*/ 344659 w 1069145"/>
                <a:gd name="connsiteY1" fmla="*/ 0 h 309489"/>
                <a:gd name="connsiteX2" fmla="*/ 1019907 w 1069145"/>
                <a:gd name="connsiteY2" fmla="*/ 14068 h 309489"/>
                <a:gd name="connsiteX3" fmla="*/ 1069145 w 1069145"/>
                <a:gd name="connsiteY3" fmla="*/ 63306 h 309489"/>
                <a:gd name="connsiteX4" fmla="*/ 1069145 w 1069145"/>
                <a:gd name="connsiteY4" fmla="*/ 260251 h 309489"/>
                <a:gd name="connsiteX5" fmla="*/ 1019907 w 1069145"/>
                <a:gd name="connsiteY5" fmla="*/ 309489 h 309489"/>
                <a:gd name="connsiteX6" fmla="*/ 49238 w 1069145"/>
                <a:gd name="connsiteY6" fmla="*/ 309489 h 309489"/>
                <a:gd name="connsiteX7" fmla="*/ 0 w 1069145"/>
                <a:gd name="connsiteY7" fmla="*/ 260251 h 309489"/>
                <a:gd name="connsiteX8" fmla="*/ 196947 w 1069145"/>
                <a:gd name="connsiteY8" fmla="*/ 161780 h 309489"/>
                <a:gd name="connsiteX0" fmla="*/ 196947 w 1069145"/>
                <a:gd name="connsiteY0" fmla="*/ 161780 h 309489"/>
                <a:gd name="connsiteX1" fmla="*/ 344659 w 1069145"/>
                <a:gd name="connsiteY1" fmla="*/ 0 h 309489"/>
                <a:gd name="connsiteX2" fmla="*/ 1019907 w 1069145"/>
                <a:gd name="connsiteY2" fmla="*/ 14068 h 309489"/>
                <a:gd name="connsiteX3" fmla="*/ 1069145 w 1069145"/>
                <a:gd name="connsiteY3" fmla="*/ 63306 h 309489"/>
                <a:gd name="connsiteX4" fmla="*/ 1069145 w 1069145"/>
                <a:gd name="connsiteY4" fmla="*/ 260251 h 309489"/>
                <a:gd name="connsiteX5" fmla="*/ 1019907 w 1069145"/>
                <a:gd name="connsiteY5" fmla="*/ 309489 h 309489"/>
                <a:gd name="connsiteX6" fmla="*/ 49238 w 1069145"/>
                <a:gd name="connsiteY6" fmla="*/ 309489 h 309489"/>
                <a:gd name="connsiteX7" fmla="*/ 0 w 1069145"/>
                <a:gd name="connsiteY7" fmla="*/ 260251 h 309489"/>
                <a:gd name="connsiteX8" fmla="*/ 196947 w 1069145"/>
                <a:gd name="connsiteY8" fmla="*/ 161780 h 309489"/>
                <a:gd name="connsiteX0" fmla="*/ 211014 w 1083212"/>
                <a:gd name="connsiteY0" fmla="*/ 161780 h 310072"/>
                <a:gd name="connsiteX1" fmla="*/ 358726 w 1083212"/>
                <a:gd name="connsiteY1" fmla="*/ 0 h 310072"/>
                <a:gd name="connsiteX2" fmla="*/ 1033974 w 1083212"/>
                <a:gd name="connsiteY2" fmla="*/ 14068 h 310072"/>
                <a:gd name="connsiteX3" fmla="*/ 1083212 w 1083212"/>
                <a:gd name="connsiteY3" fmla="*/ 63306 h 310072"/>
                <a:gd name="connsiteX4" fmla="*/ 1083212 w 1083212"/>
                <a:gd name="connsiteY4" fmla="*/ 260251 h 310072"/>
                <a:gd name="connsiteX5" fmla="*/ 1033974 w 1083212"/>
                <a:gd name="connsiteY5" fmla="*/ 309489 h 310072"/>
                <a:gd name="connsiteX6" fmla="*/ 63305 w 1083212"/>
                <a:gd name="connsiteY6" fmla="*/ 309489 h 310072"/>
                <a:gd name="connsiteX7" fmla="*/ 0 w 1083212"/>
                <a:gd name="connsiteY7" fmla="*/ 288387 h 310072"/>
                <a:gd name="connsiteX8" fmla="*/ 211014 w 1083212"/>
                <a:gd name="connsiteY8" fmla="*/ 161780 h 310072"/>
                <a:gd name="connsiteX0" fmla="*/ 149815 w 1022013"/>
                <a:gd name="connsiteY0" fmla="*/ 161780 h 316678"/>
                <a:gd name="connsiteX1" fmla="*/ 297527 w 1022013"/>
                <a:gd name="connsiteY1" fmla="*/ 0 h 316678"/>
                <a:gd name="connsiteX2" fmla="*/ 972775 w 1022013"/>
                <a:gd name="connsiteY2" fmla="*/ 14068 h 316678"/>
                <a:gd name="connsiteX3" fmla="*/ 1022013 w 1022013"/>
                <a:gd name="connsiteY3" fmla="*/ 63306 h 316678"/>
                <a:gd name="connsiteX4" fmla="*/ 1022013 w 1022013"/>
                <a:gd name="connsiteY4" fmla="*/ 260251 h 316678"/>
                <a:gd name="connsiteX5" fmla="*/ 972775 w 1022013"/>
                <a:gd name="connsiteY5" fmla="*/ 309489 h 316678"/>
                <a:gd name="connsiteX6" fmla="*/ 2106 w 1022013"/>
                <a:gd name="connsiteY6" fmla="*/ 309489 h 316678"/>
                <a:gd name="connsiteX7" fmla="*/ 220154 w 1022013"/>
                <a:gd name="connsiteY7" fmla="*/ 302454 h 316678"/>
                <a:gd name="connsiteX8" fmla="*/ 149815 w 1022013"/>
                <a:gd name="connsiteY8" fmla="*/ 161780 h 316678"/>
                <a:gd name="connsiteX0" fmla="*/ 0 w 872198"/>
                <a:gd name="connsiteY0" fmla="*/ 161780 h 316678"/>
                <a:gd name="connsiteX1" fmla="*/ 147712 w 872198"/>
                <a:gd name="connsiteY1" fmla="*/ 0 h 316678"/>
                <a:gd name="connsiteX2" fmla="*/ 822960 w 872198"/>
                <a:gd name="connsiteY2" fmla="*/ 14068 h 316678"/>
                <a:gd name="connsiteX3" fmla="*/ 872198 w 872198"/>
                <a:gd name="connsiteY3" fmla="*/ 63306 h 316678"/>
                <a:gd name="connsiteX4" fmla="*/ 872198 w 872198"/>
                <a:gd name="connsiteY4" fmla="*/ 260251 h 316678"/>
                <a:gd name="connsiteX5" fmla="*/ 822960 w 872198"/>
                <a:gd name="connsiteY5" fmla="*/ 309489 h 316678"/>
                <a:gd name="connsiteX6" fmla="*/ 105510 w 872198"/>
                <a:gd name="connsiteY6" fmla="*/ 309489 h 316678"/>
                <a:gd name="connsiteX7" fmla="*/ 70339 w 872198"/>
                <a:gd name="connsiteY7" fmla="*/ 302454 h 316678"/>
                <a:gd name="connsiteX8" fmla="*/ 0 w 872198"/>
                <a:gd name="connsiteY8" fmla="*/ 161780 h 316678"/>
                <a:gd name="connsiteX0" fmla="*/ 0 w 872198"/>
                <a:gd name="connsiteY0" fmla="*/ 161780 h 364575"/>
                <a:gd name="connsiteX1" fmla="*/ 147712 w 872198"/>
                <a:gd name="connsiteY1" fmla="*/ 0 h 364575"/>
                <a:gd name="connsiteX2" fmla="*/ 822960 w 872198"/>
                <a:gd name="connsiteY2" fmla="*/ 14068 h 364575"/>
                <a:gd name="connsiteX3" fmla="*/ 872198 w 872198"/>
                <a:gd name="connsiteY3" fmla="*/ 63306 h 364575"/>
                <a:gd name="connsiteX4" fmla="*/ 872198 w 872198"/>
                <a:gd name="connsiteY4" fmla="*/ 260251 h 364575"/>
                <a:gd name="connsiteX5" fmla="*/ 822960 w 872198"/>
                <a:gd name="connsiteY5" fmla="*/ 309489 h 364575"/>
                <a:gd name="connsiteX6" fmla="*/ 105510 w 872198"/>
                <a:gd name="connsiteY6" fmla="*/ 309489 h 364575"/>
                <a:gd name="connsiteX7" fmla="*/ 70339 w 872198"/>
                <a:gd name="connsiteY7" fmla="*/ 358725 h 364575"/>
                <a:gd name="connsiteX8" fmla="*/ 0 w 872198"/>
                <a:gd name="connsiteY8" fmla="*/ 161780 h 364575"/>
                <a:gd name="connsiteX0" fmla="*/ 0 w 872198"/>
                <a:gd name="connsiteY0" fmla="*/ 161780 h 351523"/>
                <a:gd name="connsiteX1" fmla="*/ 147712 w 872198"/>
                <a:gd name="connsiteY1" fmla="*/ 0 h 351523"/>
                <a:gd name="connsiteX2" fmla="*/ 822960 w 872198"/>
                <a:gd name="connsiteY2" fmla="*/ 14068 h 351523"/>
                <a:gd name="connsiteX3" fmla="*/ 872198 w 872198"/>
                <a:gd name="connsiteY3" fmla="*/ 63306 h 351523"/>
                <a:gd name="connsiteX4" fmla="*/ 872198 w 872198"/>
                <a:gd name="connsiteY4" fmla="*/ 260251 h 351523"/>
                <a:gd name="connsiteX5" fmla="*/ 822960 w 872198"/>
                <a:gd name="connsiteY5" fmla="*/ 309489 h 351523"/>
                <a:gd name="connsiteX6" fmla="*/ 105510 w 872198"/>
                <a:gd name="connsiteY6" fmla="*/ 309489 h 351523"/>
                <a:gd name="connsiteX7" fmla="*/ 225084 w 872198"/>
                <a:gd name="connsiteY7" fmla="*/ 344658 h 351523"/>
                <a:gd name="connsiteX8" fmla="*/ 0 w 872198"/>
                <a:gd name="connsiteY8" fmla="*/ 161780 h 35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198" h="351523">
                  <a:moveTo>
                    <a:pt x="0" y="161780"/>
                  </a:moveTo>
                  <a:cubicBezTo>
                    <a:pt x="0" y="134587"/>
                    <a:pt x="120519" y="0"/>
                    <a:pt x="147712" y="0"/>
                  </a:cubicBezTo>
                  <a:cubicBezTo>
                    <a:pt x="330592" y="18757"/>
                    <a:pt x="597877" y="9379"/>
                    <a:pt x="822960" y="14068"/>
                  </a:cubicBezTo>
                  <a:cubicBezTo>
                    <a:pt x="850153" y="14068"/>
                    <a:pt x="872198" y="36113"/>
                    <a:pt x="872198" y="63306"/>
                  </a:cubicBezTo>
                  <a:lnTo>
                    <a:pt x="872198" y="260251"/>
                  </a:lnTo>
                  <a:cubicBezTo>
                    <a:pt x="872198" y="287444"/>
                    <a:pt x="850153" y="309489"/>
                    <a:pt x="822960" y="309489"/>
                  </a:cubicBezTo>
                  <a:lnTo>
                    <a:pt x="105510" y="309489"/>
                  </a:lnTo>
                  <a:cubicBezTo>
                    <a:pt x="78317" y="309489"/>
                    <a:pt x="225084" y="371851"/>
                    <a:pt x="225084" y="344658"/>
                  </a:cubicBezTo>
                  <a:cubicBezTo>
                    <a:pt x="225084" y="279010"/>
                    <a:pt x="0" y="227428"/>
                    <a:pt x="0" y="1617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cademy Engraved LET" pitchFamily="2" charset="0"/>
                </a:rPr>
                <a:t>Page-4 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78D99-B74E-4187-AF0A-CEB354DE0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"/>
            <a:ext cx="6095999" cy="6829870"/>
          </a:xfrm>
          <a:blipFill>
            <a:blip r:embed="rId2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3A27E3A-2707-43DF-A186-D9943E074BC5}"/>
              </a:ext>
            </a:extLst>
          </p:cNvPr>
          <p:cNvSpPr/>
          <p:nvPr/>
        </p:nvSpPr>
        <p:spPr>
          <a:xfrm>
            <a:off x="6075479" y="182713"/>
            <a:ext cx="5889675" cy="649927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96ACEC-E7EB-4395-866A-C9981FFF1F22}"/>
              </a:ext>
            </a:extLst>
          </p:cNvPr>
          <p:cNvGrpSpPr/>
          <p:nvPr/>
        </p:nvGrpSpPr>
        <p:grpSpPr>
          <a:xfrm>
            <a:off x="5432471" y="5193373"/>
            <a:ext cx="1223892" cy="844058"/>
            <a:chOff x="5432471" y="5193373"/>
            <a:chExt cx="1223892" cy="84405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16A42C-7036-42A4-9F73-4199A7F169ED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4CD58A-388F-4475-A107-6371591047B2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9DC5EF4C-FD6E-487C-8204-409E91160C79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323C9F-4F8D-4B9D-9261-F221647455FB}"/>
              </a:ext>
            </a:extLst>
          </p:cNvPr>
          <p:cNvGrpSpPr/>
          <p:nvPr/>
        </p:nvGrpSpPr>
        <p:grpSpPr>
          <a:xfrm>
            <a:off x="5432471" y="4278973"/>
            <a:ext cx="1223892" cy="844058"/>
            <a:chOff x="5432471" y="5193373"/>
            <a:chExt cx="1223892" cy="84405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42D237-A88E-453F-99AA-812786E6BDB2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FE2BD7-E6D3-4862-A111-957A443486DA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D8EA479E-990E-44EE-A801-C8C0E4E6265C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A64088-09B3-4642-A3A9-6E3714C024A6}"/>
              </a:ext>
            </a:extLst>
          </p:cNvPr>
          <p:cNvGrpSpPr/>
          <p:nvPr/>
        </p:nvGrpSpPr>
        <p:grpSpPr>
          <a:xfrm>
            <a:off x="5447711" y="3434915"/>
            <a:ext cx="1223892" cy="844058"/>
            <a:chOff x="5432471" y="5193373"/>
            <a:chExt cx="1223892" cy="84405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150446-EFF9-4D95-9297-1D436F651D39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34A592C-1673-45CC-BBF0-45A21B6F4272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0F4A2A1-4EBE-43B4-B39C-1414B16599E1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C7A477-0CDA-4242-AEC5-1CFFC50717B6}"/>
              </a:ext>
            </a:extLst>
          </p:cNvPr>
          <p:cNvGrpSpPr/>
          <p:nvPr/>
        </p:nvGrpSpPr>
        <p:grpSpPr>
          <a:xfrm>
            <a:off x="5447711" y="2506445"/>
            <a:ext cx="1223892" cy="844058"/>
            <a:chOff x="5432471" y="5193373"/>
            <a:chExt cx="1223892" cy="84405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1ADF9E9-E923-4228-A162-71AABAF5478F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63DC6B0-5FBB-4BBF-A932-B3C5FE187610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D9D5EFFD-C9C2-4554-AC9D-2365C1A5FB97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2EE660-25F0-48CF-9036-FC877AF80274}"/>
              </a:ext>
            </a:extLst>
          </p:cNvPr>
          <p:cNvGrpSpPr/>
          <p:nvPr/>
        </p:nvGrpSpPr>
        <p:grpSpPr>
          <a:xfrm>
            <a:off x="5447711" y="1577975"/>
            <a:ext cx="1223892" cy="844058"/>
            <a:chOff x="5432471" y="5193373"/>
            <a:chExt cx="1223892" cy="84405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4ECC4BA-001F-4D07-8DD3-7653F1DEDFE1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62A6FD3-8D4A-4B1C-94FE-401B5381F571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1B09D046-194F-4A08-B1D3-2F1BD2438B42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352298D-276A-41C7-A1F3-C966FDA6F2BD}"/>
              </a:ext>
            </a:extLst>
          </p:cNvPr>
          <p:cNvGrpSpPr/>
          <p:nvPr/>
        </p:nvGrpSpPr>
        <p:grpSpPr>
          <a:xfrm>
            <a:off x="5447711" y="649505"/>
            <a:ext cx="1223892" cy="844058"/>
            <a:chOff x="5432471" y="5193373"/>
            <a:chExt cx="1223892" cy="84405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4A22820-007A-4ACC-B390-06EE8A422949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847C023-B7E1-4FF8-91E1-BF0F78C4210D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818619B0-3A9C-4977-B8D5-A987E71472BC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D3633B-6A57-4746-8089-4866E5206DA6}"/>
              </a:ext>
            </a:extLst>
          </p:cNvPr>
          <p:cNvSpPr/>
          <p:nvPr/>
        </p:nvSpPr>
        <p:spPr>
          <a:xfrm>
            <a:off x="10888394" y="6414868"/>
            <a:ext cx="1076760" cy="267120"/>
          </a:xfrm>
          <a:custGeom>
            <a:avLst/>
            <a:gdLst>
              <a:gd name="connsiteX0" fmla="*/ 0 w 1069145"/>
              <a:gd name="connsiteY0" fmla="*/ 49238 h 295421"/>
              <a:gd name="connsiteX1" fmla="*/ 49238 w 1069145"/>
              <a:gd name="connsiteY1" fmla="*/ 0 h 295421"/>
              <a:gd name="connsiteX2" fmla="*/ 1019907 w 1069145"/>
              <a:gd name="connsiteY2" fmla="*/ 0 h 295421"/>
              <a:gd name="connsiteX3" fmla="*/ 1069145 w 1069145"/>
              <a:gd name="connsiteY3" fmla="*/ 49238 h 295421"/>
              <a:gd name="connsiteX4" fmla="*/ 1069145 w 1069145"/>
              <a:gd name="connsiteY4" fmla="*/ 246183 h 295421"/>
              <a:gd name="connsiteX5" fmla="*/ 1019907 w 1069145"/>
              <a:gd name="connsiteY5" fmla="*/ 295421 h 295421"/>
              <a:gd name="connsiteX6" fmla="*/ 49238 w 1069145"/>
              <a:gd name="connsiteY6" fmla="*/ 295421 h 295421"/>
              <a:gd name="connsiteX7" fmla="*/ 0 w 1069145"/>
              <a:gd name="connsiteY7" fmla="*/ 246183 h 295421"/>
              <a:gd name="connsiteX8" fmla="*/ 0 w 1069145"/>
              <a:gd name="connsiteY8" fmla="*/ 49238 h 295421"/>
              <a:gd name="connsiteX0" fmla="*/ 196947 w 1069145"/>
              <a:gd name="connsiteY0" fmla="*/ 147712 h 295421"/>
              <a:gd name="connsiteX1" fmla="*/ 49238 w 1069145"/>
              <a:gd name="connsiteY1" fmla="*/ 0 h 295421"/>
              <a:gd name="connsiteX2" fmla="*/ 1019907 w 1069145"/>
              <a:gd name="connsiteY2" fmla="*/ 0 h 295421"/>
              <a:gd name="connsiteX3" fmla="*/ 1069145 w 1069145"/>
              <a:gd name="connsiteY3" fmla="*/ 49238 h 295421"/>
              <a:gd name="connsiteX4" fmla="*/ 1069145 w 1069145"/>
              <a:gd name="connsiteY4" fmla="*/ 246183 h 295421"/>
              <a:gd name="connsiteX5" fmla="*/ 1019907 w 1069145"/>
              <a:gd name="connsiteY5" fmla="*/ 295421 h 295421"/>
              <a:gd name="connsiteX6" fmla="*/ 49238 w 1069145"/>
              <a:gd name="connsiteY6" fmla="*/ 295421 h 295421"/>
              <a:gd name="connsiteX7" fmla="*/ 0 w 1069145"/>
              <a:gd name="connsiteY7" fmla="*/ 246183 h 295421"/>
              <a:gd name="connsiteX8" fmla="*/ 196947 w 1069145"/>
              <a:gd name="connsiteY8" fmla="*/ 147712 h 295421"/>
              <a:gd name="connsiteX0" fmla="*/ 196947 w 1069145"/>
              <a:gd name="connsiteY0" fmla="*/ 161780 h 309489"/>
              <a:gd name="connsiteX1" fmla="*/ 344659 w 1069145"/>
              <a:gd name="connsiteY1" fmla="*/ 0 h 309489"/>
              <a:gd name="connsiteX2" fmla="*/ 1019907 w 1069145"/>
              <a:gd name="connsiteY2" fmla="*/ 14068 h 309489"/>
              <a:gd name="connsiteX3" fmla="*/ 1069145 w 1069145"/>
              <a:gd name="connsiteY3" fmla="*/ 63306 h 309489"/>
              <a:gd name="connsiteX4" fmla="*/ 1069145 w 1069145"/>
              <a:gd name="connsiteY4" fmla="*/ 260251 h 309489"/>
              <a:gd name="connsiteX5" fmla="*/ 1019907 w 1069145"/>
              <a:gd name="connsiteY5" fmla="*/ 309489 h 309489"/>
              <a:gd name="connsiteX6" fmla="*/ 49238 w 1069145"/>
              <a:gd name="connsiteY6" fmla="*/ 309489 h 309489"/>
              <a:gd name="connsiteX7" fmla="*/ 0 w 1069145"/>
              <a:gd name="connsiteY7" fmla="*/ 260251 h 309489"/>
              <a:gd name="connsiteX8" fmla="*/ 196947 w 1069145"/>
              <a:gd name="connsiteY8" fmla="*/ 161780 h 309489"/>
              <a:gd name="connsiteX0" fmla="*/ 196947 w 1069145"/>
              <a:gd name="connsiteY0" fmla="*/ 161780 h 309489"/>
              <a:gd name="connsiteX1" fmla="*/ 344659 w 1069145"/>
              <a:gd name="connsiteY1" fmla="*/ 0 h 309489"/>
              <a:gd name="connsiteX2" fmla="*/ 1019907 w 1069145"/>
              <a:gd name="connsiteY2" fmla="*/ 14068 h 309489"/>
              <a:gd name="connsiteX3" fmla="*/ 1069145 w 1069145"/>
              <a:gd name="connsiteY3" fmla="*/ 63306 h 309489"/>
              <a:gd name="connsiteX4" fmla="*/ 1069145 w 1069145"/>
              <a:gd name="connsiteY4" fmla="*/ 260251 h 309489"/>
              <a:gd name="connsiteX5" fmla="*/ 1019907 w 1069145"/>
              <a:gd name="connsiteY5" fmla="*/ 309489 h 309489"/>
              <a:gd name="connsiteX6" fmla="*/ 49238 w 1069145"/>
              <a:gd name="connsiteY6" fmla="*/ 309489 h 309489"/>
              <a:gd name="connsiteX7" fmla="*/ 0 w 1069145"/>
              <a:gd name="connsiteY7" fmla="*/ 260251 h 309489"/>
              <a:gd name="connsiteX8" fmla="*/ 196947 w 1069145"/>
              <a:gd name="connsiteY8" fmla="*/ 161780 h 309489"/>
              <a:gd name="connsiteX0" fmla="*/ 211014 w 1083212"/>
              <a:gd name="connsiteY0" fmla="*/ 161780 h 310072"/>
              <a:gd name="connsiteX1" fmla="*/ 358726 w 1083212"/>
              <a:gd name="connsiteY1" fmla="*/ 0 h 310072"/>
              <a:gd name="connsiteX2" fmla="*/ 1033974 w 1083212"/>
              <a:gd name="connsiteY2" fmla="*/ 14068 h 310072"/>
              <a:gd name="connsiteX3" fmla="*/ 1083212 w 1083212"/>
              <a:gd name="connsiteY3" fmla="*/ 63306 h 310072"/>
              <a:gd name="connsiteX4" fmla="*/ 1083212 w 1083212"/>
              <a:gd name="connsiteY4" fmla="*/ 260251 h 310072"/>
              <a:gd name="connsiteX5" fmla="*/ 1033974 w 1083212"/>
              <a:gd name="connsiteY5" fmla="*/ 309489 h 310072"/>
              <a:gd name="connsiteX6" fmla="*/ 63305 w 1083212"/>
              <a:gd name="connsiteY6" fmla="*/ 309489 h 310072"/>
              <a:gd name="connsiteX7" fmla="*/ 0 w 1083212"/>
              <a:gd name="connsiteY7" fmla="*/ 288387 h 310072"/>
              <a:gd name="connsiteX8" fmla="*/ 211014 w 1083212"/>
              <a:gd name="connsiteY8" fmla="*/ 161780 h 310072"/>
              <a:gd name="connsiteX0" fmla="*/ 149815 w 1022013"/>
              <a:gd name="connsiteY0" fmla="*/ 161780 h 316678"/>
              <a:gd name="connsiteX1" fmla="*/ 297527 w 1022013"/>
              <a:gd name="connsiteY1" fmla="*/ 0 h 316678"/>
              <a:gd name="connsiteX2" fmla="*/ 972775 w 1022013"/>
              <a:gd name="connsiteY2" fmla="*/ 14068 h 316678"/>
              <a:gd name="connsiteX3" fmla="*/ 1022013 w 1022013"/>
              <a:gd name="connsiteY3" fmla="*/ 63306 h 316678"/>
              <a:gd name="connsiteX4" fmla="*/ 1022013 w 1022013"/>
              <a:gd name="connsiteY4" fmla="*/ 260251 h 316678"/>
              <a:gd name="connsiteX5" fmla="*/ 972775 w 1022013"/>
              <a:gd name="connsiteY5" fmla="*/ 309489 h 316678"/>
              <a:gd name="connsiteX6" fmla="*/ 2106 w 1022013"/>
              <a:gd name="connsiteY6" fmla="*/ 309489 h 316678"/>
              <a:gd name="connsiteX7" fmla="*/ 220154 w 1022013"/>
              <a:gd name="connsiteY7" fmla="*/ 302454 h 316678"/>
              <a:gd name="connsiteX8" fmla="*/ 149815 w 1022013"/>
              <a:gd name="connsiteY8" fmla="*/ 161780 h 316678"/>
              <a:gd name="connsiteX0" fmla="*/ 0 w 872198"/>
              <a:gd name="connsiteY0" fmla="*/ 161780 h 316678"/>
              <a:gd name="connsiteX1" fmla="*/ 147712 w 872198"/>
              <a:gd name="connsiteY1" fmla="*/ 0 h 316678"/>
              <a:gd name="connsiteX2" fmla="*/ 822960 w 872198"/>
              <a:gd name="connsiteY2" fmla="*/ 14068 h 316678"/>
              <a:gd name="connsiteX3" fmla="*/ 872198 w 872198"/>
              <a:gd name="connsiteY3" fmla="*/ 63306 h 316678"/>
              <a:gd name="connsiteX4" fmla="*/ 872198 w 872198"/>
              <a:gd name="connsiteY4" fmla="*/ 260251 h 316678"/>
              <a:gd name="connsiteX5" fmla="*/ 822960 w 872198"/>
              <a:gd name="connsiteY5" fmla="*/ 309489 h 316678"/>
              <a:gd name="connsiteX6" fmla="*/ 105510 w 872198"/>
              <a:gd name="connsiteY6" fmla="*/ 309489 h 316678"/>
              <a:gd name="connsiteX7" fmla="*/ 70339 w 872198"/>
              <a:gd name="connsiteY7" fmla="*/ 302454 h 316678"/>
              <a:gd name="connsiteX8" fmla="*/ 0 w 872198"/>
              <a:gd name="connsiteY8" fmla="*/ 161780 h 316678"/>
              <a:gd name="connsiteX0" fmla="*/ 0 w 872198"/>
              <a:gd name="connsiteY0" fmla="*/ 161780 h 364575"/>
              <a:gd name="connsiteX1" fmla="*/ 147712 w 872198"/>
              <a:gd name="connsiteY1" fmla="*/ 0 h 364575"/>
              <a:gd name="connsiteX2" fmla="*/ 822960 w 872198"/>
              <a:gd name="connsiteY2" fmla="*/ 14068 h 364575"/>
              <a:gd name="connsiteX3" fmla="*/ 872198 w 872198"/>
              <a:gd name="connsiteY3" fmla="*/ 63306 h 364575"/>
              <a:gd name="connsiteX4" fmla="*/ 872198 w 872198"/>
              <a:gd name="connsiteY4" fmla="*/ 260251 h 364575"/>
              <a:gd name="connsiteX5" fmla="*/ 822960 w 872198"/>
              <a:gd name="connsiteY5" fmla="*/ 309489 h 364575"/>
              <a:gd name="connsiteX6" fmla="*/ 105510 w 872198"/>
              <a:gd name="connsiteY6" fmla="*/ 309489 h 364575"/>
              <a:gd name="connsiteX7" fmla="*/ 70339 w 872198"/>
              <a:gd name="connsiteY7" fmla="*/ 358725 h 364575"/>
              <a:gd name="connsiteX8" fmla="*/ 0 w 872198"/>
              <a:gd name="connsiteY8" fmla="*/ 161780 h 364575"/>
              <a:gd name="connsiteX0" fmla="*/ 0 w 872198"/>
              <a:gd name="connsiteY0" fmla="*/ 161780 h 351523"/>
              <a:gd name="connsiteX1" fmla="*/ 147712 w 872198"/>
              <a:gd name="connsiteY1" fmla="*/ 0 h 351523"/>
              <a:gd name="connsiteX2" fmla="*/ 822960 w 872198"/>
              <a:gd name="connsiteY2" fmla="*/ 14068 h 351523"/>
              <a:gd name="connsiteX3" fmla="*/ 872198 w 872198"/>
              <a:gd name="connsiteY3" fmla="*/ 63306 h 351523"/>
              <a:gd name="connsiteX4" fmla="*/ 872198 w 872198"/>
              <a:gd name="connsiteY4" fmla="*/ 260251 h 351523"/>
              <a:gd name="connsiteX5" fmla="*/ 822960 w 872198"/>
              <a:gd name="connsiteY5" fmla="*/ 309489 h 351523"/>
              <a:gd name="connsiteX6" fmla="*/ 105510 w 872198"/>
              <a:gd name="connsiteY6" fmla="*/ 309489 h 351523"/>
              <a:gd name="connsiteX7" fmla="*/ 225084 w 872198"/>
              <a:gd name="connsiteY7" fmla="*/ 344658 h 351523"/>
              <a:gd name="connsiteX8" fmla="*/ 0 w 872198"/>
              <a:gd name="connsiteY8" fmla="*/ 161780 h 35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98" h="351523">
                <a:moveTo>
                  <a:pt x="0" y="161780"/>
                </a:moveTo>
                <a:cubicBezTo>
                  <a:pt x="0" y="134587"/>
                  <a:pt x="120519" y="0"/>
                  <a:pt x="147712" y="0"/>
                </a:cubicBezTo>
                <a:cubicBezTo>
                  <a:pt x="330592" y="18757"/>
                  <a:pt x="597877" y="9379"/>
                  <a:pt x="822960" y="14068"/>
                </a:cubicBezTo>
                <a:cubicBezTo>
                  <a:pt x="850153" y="14068"/>
                  <a:pt x="872198" y="36113"/>
                  <a:pt x="872198" y="63306"/>
                </a:cubicBezTo>
                <a:lnTo>
                  <a:pt x="872198" y="260251"/>
                </a:lnTo>
                <a:cubicBezTo>
                  <a:pt x="872198" y="287444"/>
                  <a:pt x="850153" y="309489"/>
                  <a:pt x="822960" y="309489"/>
                </a:cubicBezTo>
                <a:lnTo>
                  <a:pt x="105510" y="309489"/>
                </a:lnTo>
                <a:cubicBezTo>
                  <a:pt x="78317" y="309489"/>
                  <a:pt x="225084" y="371851"/>
                  <a:pt x="225084" y="344658"/>
                </a:cubicBezTo>
                <a:cubicBezTo>
                  <a:pt x="225084" y="279010"/>
                  <a:pt x="0" y="227428"/>
                  <a:pt x="0" y="1617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cademy Engraved LET" pitchFamily="2" charset="0"/>
              </a:rPr>
              <a:t>Page-5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18D076E-A91F-4E02-8A01-AEE07B7407EF}"/>
              </a:ext>
            </a:extLst>
          </p:cNvPr>
          <p:cNvSpPr txBox="1"/>
          <p:nvPr/>
        </p:nvSpPr>
        <p:spPr>
          <a:xfrm>
            <a:off x="998224" y="313006"/>
            <a:ext cx="320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Times New Rom B" pitchFamily="2" charset="0"/>
                <a:cs typeface="NikoshBAN" pitchFamily="2" charset="0"/>
              </a:rPr>
              <a:t>Creat</a:t>
            </a:r>
            <a:r>
              <a:rPr lang="en-US" sz="3600" dirty="0">
                <a:solidFill>
                  <a:srgbClr val="7030A0"/>
                </a:solidFill>
                <a:latin typeface="Times New Rom B" pitchFamily="2" charset="0"/>
                <a:cs typeface="NikoshBAN" pitchFamily="2" charset="0"/>
              </a:rPr>
              <a:t>  Emotion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E55EB1-B1EF-4B6E-9863-D60CB22428B3}"/>
              </a:ext>
            </a:extLst>
          </p:cNvPr>
          <p:cNvSpPr/>
          <p:nvPr/>
        </p:nvSpPr>
        <p:spPr>
          <a:xfrm>
            <a:off x="802450" y="1762641"/>
            <a:ext cx="3855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https://youtu.be/4sHOH</a:t>
            </a:r>
            <a:r>
              <a:rPr lang="en-US" b="1" dirty="0">
                <a:hlinkClick r:id="rId3"/>
              </a:rPr>
              <a:t>_</a:t>
            </a:r>
            <a:r>
              <a:rPr lang="en-US" dirty="0">
                <a:hlinkClick r:id="rId3"/>
              </a:rPr>
              <a:t>zsRl4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8735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19EE1C31-6FC6-40C0-83F4-D133DC35C3E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67042" cy="68298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70FF15-441B-4F4E-B568-A5E1182B9586}"/>
              </a:ext>
            </a:extLst>
          </p:cNvPr>
          <p:cNvGrpSpPr/>
          <p:nvPr/>
        </p:nvGrpSpPr>
        <p:grpSpPr>
          <a:xfrm>
            <a:off x="108438" y="140677"/>
            <a:ext cx="5889674" cy="6541312"/>
            <a:chOff x="31070" y="140676"/>
            <a:chExt cx="5967042" cy="656961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879806-D547-4503-BF76-5713C95E65EC}"/>
                </a:ext>
              </a:extLst>
            </p:cNvPr>
            <p:cNvSpPr/>
            <p:nvPr/>
          </p:nvSpPr>
          <p:spPr>
            <a:xfrm>
              <a:off x="108437" y="140676"/>
              <a:ext cx="5889675" cy="656961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9">
              <a:extLst>
                <a:ext uri="{FF2B5EF4-FFF2-40B4-BE49-F238E27FC236}">
                  <a16:creationId xmlns:a16="http://schemas.microsoft.com/office/drawing/2014/main" id="{BC33E7BE-12DE-4EFE-8B57-C75A1E814110}"/>
                </a:ext>
              </a:extLst>
            </p:cNvPr>
            <p:cNvSpPr/>
            <p:nvPr/>
          </p:nvSpPr>
          <p:spPr>
            <a:xfrm>
              <a:off x="31070" y="6414868"/>
              <a:ext cx="1076760" cy="267120"/>
            </a:xfrm>
            <a:custGeom>
              <a:avLst/>
              <a:gdLst>
                <a:gd name="connsiteX0" fmla="*/ 0 w 1069145"/>
                <a:gd name="connsiteY0" fmla="*/ 49238 h 295421"/>
                <a:gd name="connsiteX1" fmla="*/ 49238 w 1069145"/>
                <a:gd name="connsiteY1" fmla="*/ 0 h 295421"/>
                <a:gd name="connsiteX2" fmla="*/ 1019907 w 1069145"/>
                <a:gd name="connsiteY2" fmla="*/ 0 h 295421"/>
                <a:gd name="connsiteX3" fmla="*/ 1069145 w 1069145"/>
                <a:gd name="connsiteY3" fmla="*/ 49238 h 295421"/>
                <a:gd name="connsiteX4" fmla="*/ 1069145 w 1069145"/>
                <a:gd name="connsiteY4" fmla="*/ 246183 h 295421"/>
                <a:gd name="connsiteX5" fmla="*/ 1019907 w 1069145"/>
                <a:gd name="connsiteY5" fmla="*/ 295421 h 295421"/>
                <a:gd name="connsiteX6" fmla="*/ 49238 w 1069145"/>
                <a:gd name="connsiteY6" fmla="*/ 295421 h 295421"/>
                <a:gd name="connsiteX7" fmla="*/ 0 w 1069145"/>
                <a:gd name="connsiteY7" fmla="*/ 246183 h 295421"/>
                <a:gd name="connsiteX8" fmla="*/ 0 w 1069145"/>
                <a:gd name="connsiteY8" fmla="*/ 49238 h 295421"/>
                <a:gd name="connsiteX0" fmla="*/ 196947 w 1069145"/>
                <a:gd name="connsiteY0" fmla="*/ 147712 h 295421"/>
                <a:gd name="connsiteX1" fmla="*/ 49238 w 1069145"/>
                <a:gd name="connsiteY1" fmla="*/ 0 h 295421"/>
                <a:gd name="connsiteX2" fmla="*/ 1019907 w 1069145"/>
                <a:gd name="connsiteY2" fmla="*/ 0 h 295421"/>
                <a:gd name="connsiteX3" fmla="*/ 1069145 w 1069145"/>
                <a:gd name="connsiteY3" fmla="*/ 49238 h 295421"/>
                <a:gd name="connsiteX4" fmla="*/ 1069145 w 1069145"/>
                <a:gd name="connsiteY4" fmla="*/ 246183 h 295421"/>
                <a:gd name="connsiteX5" fmla="*/ 1019907 w 1069145"/>
                <a:gd name="connsiteY5" fmla="*/ 295421 h 295421"/>
                <a:gd name="connsiteX6" fmla="*/ 49238 w 1069145"/>
                <a:gd name="connsiteY6" fmla="*/ 295421 h 295421"/>
                <a:gd name="connsiteX7" fmla="*/ 0 w 1069145"/>
                <a:gd name="connsiteY7" fmla="*/ 246183 h 295421"/>
                <a:gd name="connsiteX8" fmla="*/ 196947 w 1069145"/>
                <a:gd name="connsiteY8" fmla="*/ 147712 h 295421"/>
                <a:gd name="connsiteX0" fmla="*/ 196947 w 1069145"/>
                <a:gd name="connsiteY0" fmla="*/ 161780 h 309489"/>
                <a:gd name="connsiteX1" fmla="*/ 344659 w 1069145"/>
                <a:gd name="connsiteY1" fmla="*/ 0 h 309489"/>
                <a:gd name="connsiteX2" fmla="*/ 1019907 w 1069145"/>
                <a:gd name="connsiteY2" fmla="*/ 14068 h 309489"/>
                <a:gd name="connsiteX3" fmla="*/ 1069145 w 1069145"/>
                <a:gd name="connsiteY3" fmla="*/ 63306 h 309489"/>
                <a:gd name="connsiteX4" fmla="*/ 1069145 w 1069145"/>
                <a:gd name="connsiteY4" fmla="*/ 260251 h 309489"/>
                <a:gd name="connsiteX5" fmla="*/ 1019907 w 1069145"/>
                <a:gd name="connsiteY5" fmla="*/ 309489 h 309489"/>
                <a:gd name="connsiteX6" fmla="*/ 49238 w 1069145"/>
                <a:gd name="connsiteY6" fmla="*/ 309489 h 309489"/>
                <a:gd name="connsiteX7" fmla="*/ 0 w 1069145"/>
                <a:gd name="connsiteY7" fmla="*/ 260251 h 309489"/>
                <a:gd name="connsiteX8" fmla="*/ 196947 w 1069145"/>
                <a:gd name="connsiteY8" fmla="*/ 161780 h 309489"/>
                <a:gd name="connsiteX0" fmla="*/ 196947 w 1069145"/>
                <a:gd name="connsiteY0" fmla="*/ 161780 h 309489"/>
                <a:gd name="connsiteX1" fmla="*/ 344659 w 1069145"/>
                <a:gd name="connsiteY1" fmla="*/ 0 h 309489"/>
                <a:gd name="connsiteX2" fmla="*/ 1019907 w 1069145"/>
                <a:gd name="connsiteY2" fmla="*/ 14068 h 309489"/>
                <a:gd name="connsiteX3" fmla="*/ 1069145 w 1069145"/>
                <a:gd name="connsiteY3" fmla="*/ 63306 h 309489"/>
                <a:gd name="connsiteX4" fmla="*/ 1069145 w 1069145"/>
                <a:gd name="connsiteY4" fmla="*/ 260251 h 309489"/>
                <a:gd name="connsiteX5" fmla="*/ 1019907 w 1069145"/>
                <a:gd name="connsiteY5" fmla="*/ 309489 h 309489"/>
                <a:gd name="connsiteX6" fmla="*/ 49238 w 1069145"/>
                <a:gd name="connsiteY6" fmla="*/ 309489 h 309489"/>
                <a:gd name="connsiteX7" fmla="*/ 0 w 1069145"/>
                <a:gd name="connsiteY7" fmla="*/ 260251 h 309489"/>
                <a:gd name="connsiteX8" fmla="*/ 196947 w 1069145"/>
                <a:gd name="connsiteY8" fmla="*/ 161780 h 309489"/>
                <a:gd name="connsiteX0" fmla="*/ 211014 w 1083212"/>
                <a:gd name="connsiteY0" fmla="*/ 161780 h 310072"/>
                <a:gd name="connsiteX1" fmla="*/ 358726 w 1083212"/>
                <a:gd name="connsiteY1" fmla="*/ 0 h 310072"/>
                <a:gd name="connsiteX2" fmla="*/ 1033974 w 1083212"/>
                <a:gd name="connsiteY2" fmla="*/ 14068 h 310072"/>
                <a:gd name="connsiteX3" fmla="*/ 1083212 w 1083212"/>
                <a:gd name="connsiteY3" fmla="*/ 63306 h 310072"/>
                <a:gd name="connsiteX4" fmla="*/ 1083212 w 1083212"/>
                <a:gd name="connsiteY4" fmla="*/ 260251 h 310072"/>
                <a:gd name="connsiteX5" fmla="*/ 1033974 w 1083212"/>
                <a:gd name="connsiteY5" fmla="*/ 309489 h 310072"/>
                <a:gd name="connsiteX6" fmla="*/ 63305 w 1083212"/>
                <a:gd name="connsiteY6" fmla="*/ 309489 h 310072"/>
                <a:gd name="connsiteX7" fmla="*/ 0 w 1083212"/>
                <a:gd name="connsiteY7" fmla="*/ 288387 h 310072"/>
                <a:gd name="connsiteX8" fmla="*/ 211014 w 1083212"/>
                <a:gd name="connsiteY8" fmla="*/ 161780 h 310072"/>
                <a:gd name="connsiteX0" fmla="*/ 149815 w 1022013"/>
                <a:gd name="connsiteY0" fmla="*/ 161780 h 316678"/>
                <a:gd name="connsiteX1" fmla="*/ 297527 w 1022013"/>
                <a:gd name="connsiteY1" fmla="*/ 0 h 316678"/>
                <a:gd name="connsiteX2" fmla="*/ 972775 w 1022013"/>
                <a:gd name="connsiteY2" fmla="*/ 14068 h 316678"/>
                <a:gd name="connsiteX3" fmla="*/ 1022013 w 1022013"/>
                <a:gd name="connsiteY3" fmla="*/ 63306 h 316678"/>
                <a:gd name="connsiteX4" fmla="*/ 1022013 w 1022013"/>
                <a:gd name="connsiteY4" fmla="*/ 260251 h 316678"/>
                <a:gd name="connsiteX5" fmla="*/ 972775 w 1022013"/>
                <a:gd name="connsiteY5" fmla="*/ 309489 h 316678"/>
                <a:gd name="connsiteX6" fmla="*/ 2106 w 1022013"/>
                <a:gd name="connsiteY6" fmla="*/ 309489 h 316678"/>
                <a:gd name="connsiteX7" fmla="*/ 220154 w 1022013"/>
                <a:gd name="connsiteY7" fmla="*/ 302454 h 316678"/>
                <a:gd name="connsiteX8" fmla="*/ 149815 w 1022013"/>
                <a:gd name="connsiteY8" fmla="*/ 161780 h 316678"/>
                <a:gd name="connsiteX0" fmla="*/ 0 w 872198"/>
                <a:gd name="connsiteY0" fmla="*/ 161780 h 316678"/>
                <a:gd name="connsiteX1" fmla="*/ 147712 w 872198"/>
                <a:gd name="connsiteY1" fmla="*/ 0 h 316678"/>
                <a:gd name="connsiteX2" fmla="*/ 822960 w 872198"/>
                <a:gd name="connsiteY2" fmla="*/ 14068 h 316678"/>
                <a:gd name="connsiteX3" fmla="*/ 872198 w 872198"/>
                <a:gd name="connsiteY3" fmla="*/ 63306 h 316678"/>
                <a:gd name="connsiteX4" fmla="*/ 872198 w 872198"/>
                <a:gd name="connsiteY4" fmla="*/ 260251 h 316678"/>
                <a:gd name="connsiteX5" fmla="*/ 822960 w 872198"/>
                <a:gd name="connsiteY5" fmla="*/ 309489 h 316678"/>
                <a:gd name="connsiteX6" fmla="*/ 105510 w 872198"/>
                <a:gd name="connsiteY6" fmla="*/ 309489 h 316678"/>
                <a:gd name="connsiteX7" fmla="*/ 70339 w 872198"/>
                <a:gd name="connsiteY7" fmla="*/ 302454 h 316678"/>
                <a:gd name="connsiteX8" fmla="*/ 0 w 872198"/>
                <a:gd name="connsiteY8" fmla="*/ 161780 h 316678"/>
                <a:gd name="connsiteX0" fmla="*/ 0 w 872198"/>
                <a:gd name="connsiteY0" fmla="*/ 161780 h 364575"/>
                <a:gd name="connsiteX1" fmla="*/ 147712 w 872198"/>
                <a:gd name="connsiteY1" fmla="*/ 0 h 364575"/>
                <a:gd name="connsiteX2" fmla="*/ 822960 w 872198"/>
                <a:gd name="connsiteY2" fmla="*/ 14068 h 364575"/>
                <a:gd name="connsiteX3" fmla="*/ 872198 w 872198"/>
                <a:gd name="connsiteY3" fmla="*/ 63306 h 364575"/>
                <a:gd name="connsiteX4" fmla="*/ 872198 w 872198"/>
                <a:gd name="connsiteY4" fmla="*/ 260251 h 364575"/>
                <a:gd name="connsiteX5" fmla="*/ 822960 w 872198"/>
                <a:gd name="connsiteY5" fmla="*/ 309489 h 364575"/>
                <a:gd name="connsiteX6" fmla="*/ 105510 w 872198"/>
                <a:gd name="connsiteY6" fmla="*/ 309489 h 364575"/>
                <a:gd name="connsiteX7" fmla="*/ 70339 w 872198"/>
                <a:gd name="connsiteY7" fmla="*/ 358725 h 364575"/>
                <a:gd name="connsiteX8" fmla="*/ 0 w 872198"/>
                <a:gd name="connsiteY8" fmla="*/ 161780 h 364575"/>
                <a:gd name="connsiteX0" fmla="*/ 0 w 872198"/>
                <a:gd name="connsiteY0" fmla="*/ 161780 h 351523"/>
                <a:gd name="connsiteX1" fmla="*/ 147712 w 872198"/>
                <a:gd name="connsiteY1" fmla="*/ 0 h 351523"/>
                <a:gd name="connsiteX2" fmla="*/ 822960 w 872198"/>
                <a:gd name="connsiteY2" fmla="*/ 14068 h 351523"/>
                <a:gd name="connsiteX3" fmla="*/ 872198 w 872198"/>
                <a:gd name="connsiteY3" fmla="*/ 63306 h 351523"/>
                <a:gd name="connsiteX4" fmla="*/ 872198 w 872198"/>
                <a:gd name="connsiteY4" fmla="*/ 260251 h 351523"/>
                <a:gd name="connsiteX5" fmla="*/ 822960 w 872198"/>
                <a:gd name="connsiteY5" fmla="*/ 309489 h 351523"/>
                <a:gd name="connsiteX6" fmla="*/ 105510 w 872198"/>
                <a:gd name="connsiteY6" fmla="*/ 309489 h 351523"/>
                <a:gd name="connsiteX7" fmla="*/ 225084 w 872198"/>
                <a:gd name="connsiteY7" fmla="*/ 344658 h 351523"/>
                <a:gd name="connsiteX8" fmla="*/ 0 w 872198"/>
                <a:gd name="connsiteY8" fmla="*/ 161780 h 35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198" h="351523">
                  <a:moveTo>
                    <a:pt x="0" y="161780"/>
                  </a:moveTo>
                  <a:cubicBezTo>
                    <a:pt x="0" y="134587"/>
                    <a:pt x="120519" y="0"/>
                    <a:pt x="147712" y="0"/>
                  </a:cubicBezTo>
                  <a:cubicBezTo>
                    <a:pt x="330592" y="18757"/>
                    <a:pt x="597877" y="9379"/>
                    <a:pt x="822960" y="14068"/>
                  </a:cubicBezTo>
                  <a:cubicBezTo>
                    <a:pt x="850153" y="14068"/>
                    <a:pt x="872198" y="36113"/>
                    <a:pt x="872198" y="63306"/>
                  </a:cubicBezTo>
                  <a:lnTo>
                    <a:pt x="872198" y="260251"/>
                  </a:lnTo>
                  <a:cubicBezTo>
                    <a:pt x="872198" y="287444"/>
                    <a:pt x="850153" y="309489"/>
                    <a:pt x="822960" y="309489"/>
                  </a:cubicBezTo>
                  <a:lnTo>
                    <a:pt x="105510" y="309489"/>
                  </a:lnTo>
                  <a:cubicBezTo>
                    <a:pt x="78317" y="309489"/>
                    <a:pt x="225084" y="371851"/>
                    <a:pt x="225084" y="344658"/>
                  </a:cubicBezTo>
                  <a:cubicBezTo>
                    <a:pt x="225084" y="279010"/>
                    <a:pt x="0" y="227428"/>
                    <a:pt x="0" y="16178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cademy Engraved LET" pitchFamily="2" charset="0"/>
                </a:rPr>
                <a:t>Page-6 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78D99-B74E-4187-AF0A-CEB354DE0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"/>
            <a:ext cx="6095999" cy="6829870"/>
          </a:xfrm>
          <a:blipFill>
            <a:blip r:embed="rId2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3A27E3A-2707-43DF-A186-D9943E074BC5}"/>
              </a:ext>
            </a:extLst>
          </p:cNvPr>
          <p:cNvSpPr/>
          <p:nvPr/>
        </p:nvSpPr>
        <p:spPr>
          <a:xfrm>
            <a:off x="6075479" y="182713"/>
            <a:ext cx="5889675" cy="649927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96ACEC-E7EB-4395-866A-C9981FFF1F22}"/>
              </a:ext>
            </a:extLst>
          </p:cNvPr>
          <p:cNvGrpSpPr/>
          <p:nvPr/>
        </p:nvGrpSpPr>
        <p:grpSpPr>
          <a:xfrm>
            <a:off x="5432471" y="5193373"/>
            <a:ext cx="1223892" cy="844058"/>
            <a:chOff x="5432471" y="5193373"/>
            <a:chExt cx="1223892" cy="84405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16A42C-7036-42A4-9F73-4199A7F169ED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4CD58A-388F-4475-A107-6371591047B2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9DC5EF4C-FD6E-487C-8204-409E91160C79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323C9F-4F8D-4B9D-9261-F221647455FB}"/>
              </a:ext>
            </a:extLst>
          </p:cNvPr>
          <p:cNvGrpSpPr/>
          <p:nvPr/>
        </p:nvGrpSpPr>
        <p:grpSpPr>
          <a:xfrm>
            <a:off x="5432471" y="4278973"/>
            <a:ext cx="1223892" cy="844058"/>
            <a:chOff x="5432471" y="5193373"/>
            <a:chExt cx="1223892" cy="84405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42D237-A88E-453F-99AA-812786E6BDB2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FE2BD7-E6D3-4862-A111-957A443486DA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D8EA479E-990E-44EE-A801-C8C0E4E6265C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A64088-09B3-4642-A3A9-6E3714C024A6}"/>
              </a:ext>
            </a:extLst>
          </p:cNvPr>
          <p:cNvGrpSpPr/>
          <p:nvPr/>
        </p:nvGrpSpPr>
        <p:grpSpPr>
          <a:xfrm>
            <a:off x="5447711" y="3434915"/>
            <a:ext cx="1223892" cy="844058"/>
            <a:chOff x="5432471" y="5193373"/>
            <a:chExt cx="1223892" cy="84405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150446-EFF9-4D95-9297-1D436F651D39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34A592C-1673-45CC-BBF0-45A21B6F4272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0F4A2A1-4EBE-43B4-B39C-1414B16599E1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C7A477-0CDA-4242-AEC5-1CFFC50717B6}"/>
              </a:ext>
            </a:extLst>
          </p:cNvPr>
          <p:cNvGrpSpPr/>
          <p:nvPr/>
        </p:nvGrpSpPr>
        <p:grpSpPr>
          <a:xfrm>
            <a:off x="5447711" y="2506445"/>
            <a:ext cx="1223892" cy="844058"/>
            <a:chOff x="5432471" y="5193373"/>
            <a:chExt cx="1223892" cy="84405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1ADF9E9-E923-4228-A162-71AABAF5478F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63DC6B0-5FBB-4BBF-A932-B3C5FE187610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D9D5EFFD-C9C2-4554-AC9D-2365C1A5FB97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2EE660-25F0-48CF-9036-FC877AF80274}"/>
              </a:ext>
            </a:extLst>
          </p:cNvPr>
          <p:cNvGrpSpPr/>
          <p:nvPr/>
        </p:nvGrpSpPr>
        <p:grpSpPr>
          <a:xfrm>
            <a:off x="5447711" y="1577975"/>
            <a:ext cx="1223892" cy="844058"/>
            <a:chOff x="5432471" y="5193373"/>
            <a:chExt cx="1223892" cy="84405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4ECC4BA-001F-4D07-8DD3-7653F1DEDFE1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62A6FD3-8D4A-4B1C-94FE-401B5381F571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1B09D046-194F-4A08-B1D3-2F1BD2438B42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352298D-276A-41C7-A1F3-C966FDA6F2BD}"/>
              </a:ext>
            </a:extLst>
          </p:cNvPr>
          <p:cNvGrpSpPr/>
          <p:nvPr/>
        </p:nvGrpSpPr>
        <p:grpSpPr>
          <a:xfrm>
            <a:off x="5447711" y="649505"/>
            <a:ext cx="1223892" cy="844058"/>
            <a:chOff x="5432471" y="5193373"/>
            <a:chExt cx="1223892" cy="84405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4A22820-007A-4ACC-B390-06EE8A422949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847C023-B7E1-4FF8-91E1-BF0F78C4210D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818619B0-3A9C-4977-B8D5-A987E71472BC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D3633B-6A57-4746-8089-4866E5206DA6}"/>
              </a:ext>
            </a:extLst>
          </p:cNvPr>
          <p:cNvSpPr/>
          <p:nvPr/>
        </p:nvSpPr>
        <p:spPr>
          <a:xfrm>
            <a:off x="10888394" y="6414868"/>
            <a:ext cx="1076760" cy="267120"/>
          </a:xfrm>
          <a:custGeom>
            <a:avLst/>
            <a:gdLst>
              <a:gd name="connsiteX0" fmla="*/ 0 w 1069145"/>
              <a:gd name="connsiteY0" fmla="*/ 49238 h 295421"/>
              <a:gd name="connsiteX1" fmla="*/ 49238 w 1069145"/>
              <a:gd name="connsiteY1" fmla="*/ 0 h 295421"/>
              <a:gd name="connsiteX2" fmla="*/ 1019907 w 1069145"/>
              <a:gd name="connsiteY2" fmla="*/ 0 h 295421"/>
              <a:gd name="connsiteX3" fmla="*/ 1069145 w 1069145"/>
              <a:gd name="connsiteY3" fmla="*/ 49238 h 295421"/>
              <a:gd name="connsiteX4" fmla="*/ 1069145 w 1069145"/>
              <a:gd name="connsiteY4" fmla="*/ 246183 h 295421"/>
              <a:gd name="connsiteX5" fmla="*/ 1019907 w 1069145"/>
              <a:gd name="connsiteY5" fmla="*/ 295421 h 295421"/>
              <a:gd name="connsiteX6" fmla="*/ 49238 w 1069145"/>
              <a:gd name="connsiteY6" fmla="*/ 295421 h 295421"/>
              <a:gd name="connsiteX7" fmla="*/ 0 w 1069145"/>
              <a:gd name="connsiteY7" fmla="*/ 246183 h 295421"/>
              <a:gd name="connsiteX8" fmla="*/ 0 w 1069145"/>
              <a:gd name="connsiteY8" fmla="*/ 49238 h 295421"/>
              <a:gd name="connsiteX0" fmla="*/ 196947 w 1069145"/>
              <a:gd name="connsiteY0" fmla="*/ 147712 h 295421"/>
              <a:gd name="connsiteX1" fmla="*/ 49238 w 1069145"/>
              <a:gd name="connsiteY1" fmla="*/ 0 h 295421"/>
              <a:gd name="connsiteX2" fmla="*/ 1019907 w 1069145"/>
              <a:gd name="connsiteY2" fmla="*/ 0 h 295421"/>
              <a:gd name="connsiteX3" fmla="*/ 1069145 w 1069145"/>
              <a:gd name="connsiteY3" fmla="*/ 49238 h 295421"/>
              <a:gd name="connsiteX4" fmla="*/ 1069145 w 1069145"/>
              <a:gd name="connsiteY4" fmla="*/ 246183 h 295421"/>
              <a:gd name="connsiteX5" fmla="*/ 1019907 w 1069145"/>
              <a:gd name="connsiteY5" fmla="*/ 295421 h 295421"/>
              <a:gd name="connsiteX6" fmla="*/ 49238 w 1069145"/>
              <a:gd name="connsiteY6" fmla="*/ 295421 h 295421"/>
              <a:gd name="connsiteX7" fmla="*/ 0 w 1069145"/>
              <a:gd name="connsiteY7" fmla="*/ 246183 h 295421"/>
              <a:gd name="connsiteX8" fmla="*/ 196947 w 1069145"/>
              <a:gd name="connsiteY8" fmla="*/ 147712 h 295421"/>
              <a:gd name="connsiteX0" fmla="*/ 196947 w 1069145"/>
              <a:gd name="connsiteY0" fmla="*/ 161780 h 309489"/>
              <a:gd name="connsiteX1" fmla="*/ 344659 w 1069145"/>
              <a:gd name="connsiteY1" fmla="*/ 0 h 309489"/>
              <a:gd name="connsiteX2" fmla="*/ 1019907 w 1069145"/>
              <a:gd name="connsiteY2" fmla="*/ 14068 h 309489"/>
              <a:gd name="connsiteX3" fmla="*/ 1069145 w 1069145"/>
              <a:gd name="connsiteY3" fmla="*/ 63306 h 309489"/>
              <a:gd name="connsiteX4" fmla="*/ 1069145 w 1069145"/>
              <a:gd name="connsiteY4" fmla="*/ 260251 h 309489"/>
              <a:gd name="connsiteX5" fmla="*/ 1019907 w 1069145"/>
              <a:gd name="connsiteY5" fmla="*/ 309489 h 309489"/>
              <a:gd name="connsiteX6" fmla="*/ 49238 w 1069145"/>
              <a:gd name="connsiteY6" fmla="*/ 309489 h 309489"/>
              <a:gd name="connsiteX7" fmla="*/ 0 w 1069145"/>
              <a:gd name="connsiteY7" fmla="*/ 260251 h 309489"/>
              <a:gd name="connsiteX8" fmla="*/ 196947 w 1069145"/>
              <a:gd name="connsiteY8" fmla="*/ 161780 h 309489"/>
              <a:gd name="connsiteX0" fmla="*/ 196947 w 1069145"/>
              <a:gd name="connsiteY0" fmla="*/ 161780 h 309489"/>
              <a:gd name="connsiteX1" fmla="*/ 344659 w 1069145"/>
              <a:gd name="connsiteY1" fmla="*/ 0 h 309489"/>
              <a:gd name="connsiteX2" fmla="*/ 1019907 w 1069145"/>
              <a:gd name="connsiteY2" fmla="*/ 14068 h 309489"/>
              <a:gd name="connsiteX3" fmla="*/ 1069145 w 1069145"/>
              <a:gd name="connsiteY3" fmla="*/ 63306 h 309489"/>
              <a:gd name="connsiteX4" fmla="*/ 1069145 w 1069145"/>
              <a:gd name="connsiteY4" fmla="*/ 260251 h 309489"/>
              <a:gd name="connsiteX5" fmla="*/ 1019907 w 1069145"/>
              <a:gd name="connsiteY5" fmla="*/ 309489 h 309489"/>
              <a:gd name="connsiteX6" fmla="*/ 49238 w 1069145"/>
              <a:gd name="connsiteY6" fmla="*/ 309489 h 309489"/>
              <a:gd name="connsiteX7" fmla="*/ 0 w 1069145"/>
              <a:gd name="connsiteY7" fmla="*/ 260251 h 309489"/>
              <a:gd name="connsiteX8" fmla="*/ 196947 w 1069145"/>
              <a:gd name="connsiteY8" fmla="*/ 161780 h 309489"/>
              <a:gd name="connsiteX0" fmla="*/ 211014 w 1083212"/>
              <a:gd name="connsiteY0" fmla="*/ 161780 h 310072"/>
              <a:gd name="connsiteX1" fmla="*/ 358726 w 1083212"/>
              <a:gd name="connsiteY1" fmla="*/ 0 h 310072"/>
              <a:gd name="connsiteX2" fmla="*/ 1033974 w 1083212"/>
              <a:gd name="connsiteY2" fmla="*/ 14068 h 310072"/>
              <a:gd name="connsiteX3" fmla="*/ 1083212 w 1083212"/>
              <a:gd name="connsiteY3" fmla="*/ 63306 h 310072"/>
              <a:gd name="connsiteX4" fmla="*/ 1083212 w 1083212"/>
              <a:gd name="connsiteY4" fmla="*/ 260251 h 310072"/>
              <a:gd name="connsiteX5" fmla="*/ 1033974 w 1083212"/>
              <a:gd name="connsiteY5" fmla="*/ 309489 h 310072"/>
              <a:gd name="connsiteX6" fmla="*/ 63305 w 1083212"/>
              <a:gd name="connsiteY6" fmla="*/ 309489 h 310072"/>
              <a:gd name="connsiteX7" fmla="*/ 0 w 1083212"/>
              <a:gd name="connsiteY7" fmla="*/ 288387 h 310072"/>
              <a:gd name="connsiteX8" fmla="*/ 211014 w 1083212"/>
              <a:gd name="connsiteY8" fmla="*/ 161780 h 310072"/>
              <a:gd name="connsiteX0" fmla="*/ 149815 w 1022013"/>
              <a:gd name="connsiteY0" fmla="*/ 161780 h 316678"/>
              <a:gd name="connsiteX1" fmla="*/ 297527 w 1022013"/>
              <a:gd name="connsiteY1" fmla="*/ 0 h 316678"/>
              <a:gd name="connsiteX2" fmla="*/ 972775 w 1022013"/>
              <a:gd name="connsiteY2" fmla="*/ 14068 h 316678"/>
              <a:gd name="connsiteX3" fmla="*/ 1022013 w 1022013"/>
              <a:gd name="connsiteY3" fmla="*/ 63306 h 316678"/>
              <a:gd name="connsiteX4" fmla="*/ 1022013 w 1022013"/>
              <a:gd name="connsiteY4" fmla="*/ 260251 h 316678"/>
              <a:gd name="connsiteX5" fmla="*/ 972775 w 1022013"/>
              <a:gd name="connsiteY5" fmla="*/ 309489 h 316678"/>
              <a:gd name="connsiteX6" fmla="*/ 2106 w 1022013"/>
              <a:gd name="connsiteY6" fmla="*/ 309489 h 316678"/>
              <a:gd name="connsiteX7" fmla="*/ 220154 w 1022013"/>
              <a:gd name="connsiteY7" fmla="*/ 302454 h 316678"/>
              <a:gd name="connsiteX8" fmla="*/ 149815 w 1022013"/>
              <a:gd name="connsiteY8" fmla="*/ 161780 h 316678"/>
              <a:gd name="connsiteX0" fmla="*/ 0 w 872198"/>
              <a:gd name="connsiteY0" fmla="*/ 161780 h 316678"/>
              <a:gd name="connsiteX1" fmla="*/ 147712 w 872198"/>
              <a:gd name="connsiteY1" fmla="*/ 0 h 316678"/>
              <a:gd name="connsiteX2" fmla="*/ 822960 w 872198"/>
              <a:gd name="connsiteY2" fmla="*/ 14068 h 316678"/>
              <a:gd name="connsiteX3" fmla="*/ 872198 w 872198"/>
              <a:gd name="connsiteY3" fmla="*/ 63306 h 316678"/>
              <a:gd name="connsiteX4" fmla="*/ 872198 w 872198"/>
              <a:gd name="connsiteY4" fmla="*/ 260251 h 316678"/>
              <a:gd name="connsiteX5" fmla="*/ 822960 w 872198"/>
              <a:gd name="connsiteY5" fmla="*/ 309489 h 316678"/>
              <a:gd name="connsiteX6" fmla="*/ 105510 w 872198"/>
              <a:gd name="connsiteY6" fmla="*/ 309489 h 316678"/>
              <a:gd name="connsiteX7" fmla="*/ 70339 w 872198"/>
              <a:gd name="connsiteY7" fmla="*/ 302454 h 316678"/>
              <a:gd name="connsiteX8" fmla="*/ 0 w 872198"/>
              <a:gd name="connsiteY8" fmla="*/ 161780 h 316678"/>
              <a:gd name="connsiteX0" fmla="*/ 0 w 872198"/>
              <a:gd name="connsiteY0" fmla="*/ 161780 h 364575"/>
              <a:gd name="connsiteX1" fmla="*/ 147712 w 872198"/>
              <a:gd name="connsiteY1" fmla="*/ 0 h 364575"/>
              <a:gd name="connsiteX2" fmla="*/ 822960 w 872198"/>
              <a:gd name="connsiteY2" fmla="*/ 14068 h 364575"/>
              <a:gd name="connsiteX3" fmla="*/ 872198 w 872198"/>
              <a:gd name="connsiteY3" fmla="*/ 63306 h 364575"/>
              <a:gd name="connsiteX4" fmla="*/ 872198 w 872198"/>
              <a:gd name="connsiteY4" fmla="*/ 260251 h 364575"/>
              <a:gd name="connsiteX5" fmla="*/ 822960 w 872198"/>
              <a:gd name="connsiteY5" fmla="*/ 309489 h 364575"/>
              <a:gd name="connsiteX6" fmla="*/ 105510 w 872198"/>
              <a:gd name="connsiteY6" fmla="*/ 309489 h 364575"/>
              <a:gd name="connsiteX7" fmla="*/ 70339 w 872198"/>
              <a:gd name="connsiteY7" fmla="*/ 358725 h 364575"/>
              <a:gd name="connsiteX8" fmla="*/ 0 w 872198"/>
              <a:gd name="connsiteY8" fmla="*/ 161780 h 364575"/>
              <a:gd name="connsiteX0" fmla="*/ 0 w 872198"/>
              <a:gd name="connsiteY0" fmla="*/ 161780 h 351523"/>
              <a:gd name="connsiteX1" fmla="*/ 147712 w 872198"/>
              <a:gd name="connsiteY1" fmla="*/ 0 h 351523"/>
              <a:gd name="connsiteX2" fmla="*/ 822960 w 872198"/>
              <a:gd name="connsiteY2" fmla="*/ 14068 h 351523"/>
              <a:gd name="connsiteX3" fmla="*/ 872198 w 872198"/>
              <a:gd name="connsiteY3" fmla="*/ 63306 h 351523"/>
              <a:gd name="connsiteX4" fmla="*/ 872198 w 872198"/>
              <a:gd name="connsiteY4" fmla="*/ 260251 h 351523"/>
              <a:gd name="connsiteX5" fmla="*/ 822960 w 872198"/>
              <a:gd name="connsiteY5" fmla="*/ 309489 h 351523"/>
              <a:gd name="connsiteX6" fmla="*/ 105510 w 872198"/>
              <a:gd name="connsiteY6" fmla="*/ 309489 h 351523"/>
              <a:gd name="connsiteX7" fmla="*/ 225084 w 872198"/>
              <a:gd name="connsiteY7" fmla="*/ 344658 h 351523"/>
              <a:gd name="connsiteX8" fmla="*/ 0 w 872198"/>
              <a:gd name="connsiteY8" fmla="*/ 161780 h 35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98" h="351523">
                <a:moveTo>
                  <a:pt x="0" y="161780"/>
                </a:moveTo>
                <a:cubicBezTo>
                  <a:pt x="0" y="134587"/>
                  <a:pt x="120519" y="0"/>
                  <a:pt x="147712" y="0"/>
                </a:cubicBezTo>
                <a:cubicBezTo>
                  <a:pt x="330592" y="18757"/>
                  <a:pt x="597877" y="9379"/>
                  <a:pt x="822960" y="14068"/>
                </a:cubicBezTo>
                <a:cubicBezTo>
                  <a:pt x="850153" y="14068"/>
                  <a:pt x="872198" y="36113"/>
                  <a:pt x="872198" y="63306"/>
                </a:cubicBezTo>
                <a:lnTo>
                  <a:pt x="872198" y="260251"/>
                </a:lnTo>
                <a:cubicBezTo>
                  <a:pt x="872198" y="287444"/>
                  <a:pt x="850153" y="309489"/>
                  <a:pt x="822960" y="309489"/>
                </a:cubicBezTo>
                <a:lnTo>
                  <a:pt x="105510" y="309489"/>
                </a:lnTo>
                <a:cubicBezTo>
                  <a:pt x="78317" y="309489"/>
                  <a:pt x="225084" y="371851"/>
                  <a:pt x="225084" y="344658"/>
                </a:cubicBezTo>
                <a:cubicBezTo>
                  <a:pt x="225084" y="279010"/>
                  <a:pt x="0" y="227428"/>
                  <a:pt x="0" y="1617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cademy Engraved LET" pitchFamily="2" charset="0"/>
              </a:rPr>
              <a:t>Page-7 </a:t>
            </a:r>
          </a:p>
        </p:txBody>
      </p:sp>
      <p:pic>
        <p:nvPicPr>
          <p:cNvPr id="38" name="Picture 37" descr="TopTenFutbolSFIDAImOnlyOne.jpg">
            <a:extLst>
              <a:ext uri="{FF2B5EF4-FFF2-40B4-BE49-F238E27FC236}">
                <a16:creationId xmlns:a16="http://schemas.microsoft.com/office/drawing/2014/main" id="{3D626E13-E1DE-433C-A8A2-34BD89321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18" y="1172642"/>
            <a:ext cx="2546835" cy="249878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75C819B-D95C-463F-9354-1AF659A1146E}"/>
              </a:ext>
            </a:extLst>
          </p:cNvPr>
          <p:cNvSpPr txBox="1"/>
          <p:nvPr/>
        </p:nvSpPr>
        <p:spPr>
          <a:xfrm>
            <a:off x="1508864" y="5633342"/>
            <a:ext cx="2722100" cy="769441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One ball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DB8DA8-370D-4AED-A59F-A4CBEE822781}"/>
              </a:ext>
            </a:extLst>
          </p:cNvPr>
          <p:cNvSpPr txBox="1"/>
          <p:nvPr/>
        </p:nvSpPr>
        <p:spPr>
          <a:xfrm>
            <a:off x="496351" y="374332"/>
            <a:ext cx="82601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8DF707-0144-499C-8AA2-7E1302C054E5}"/>
              </a:ext>
            </a:extLst>
          </p:cNvPr>
          <p:cNvSpPr txBox="1"/>
          <p:nvPr/>
        </p:nvSpPr>
        <p:spPr>
          <a:xfrm>
            <a:off x="2811799" y="158163"/>
            <a:ext cx="2760761" cy="2207240"/>
          </a:xfrm>
          <a:prstGeom prst="wedgeEllipseCallout">
            <a:avLst>
              <a:gd name="adj1" fmla="val -40699"/>
              <a:gd name="adj2" fmla="val 60625"/>
            </a:avLst>
          </a:prstGeom>
          <a:solidFill>
            <a:srgbClr val="00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How many ball?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303CB0-8604-4F0F-B343-1388667F3070}"/>
              </a:ext>
            </a:extLst>
          </p:cNvPr>
          <p:cNvSpPr txBox="1"/>
          <p:nvPr/>
        </p:nvSpPr>
        <p:spPr>
          <a:xfrm>
            <a:off x="337039" y="4208973"/>
            <a:ext cx="4882067" cy="1200329"/>
          </a:xfrm>
          <a:prstGeom prst="wedgeRectCallout">
            <a:avLst>
              <a:gd name="adj1" fmla="val -8918"/>
              <a:gd name="adj2" fmla="val -12552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What can you see in the picture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2C353A-B366-4264-9783-D433BDC1E3FB}"/>
              </a:ext>
            </a:extLst>
          </p:cNvPr>
          <p:cNvGrpSpPr/>
          <p:nvPr/>
        </p:nvGrpSpPr>
        <p:grpSpPr>
          <a:xfrm>
            <a:off x="8964045" y="455780"/>
            <a:ext cx="2678210" cy="1824369"/>
            <a:chOff x="8964045" y="455780"/>
            <a:chExt cx="2678210" cy="1824369"/>
          </a:xfrm>
        </p:grpSpPr>
        <p:pic>
          <p:nvPicPr>
            <p:cNvPr id="1026" name="Picture 2" descr="How to Cut a Mango">
              <a:extLst>
                <a:ext uri="{FF2B5EF4-FFF2-40B4-BE49-F238E27FC236}">
                  <a16:creationId xmlns:a16="http://schemas.microsoft.com/office/drawing/2014/main" id="{B634D821-5E53-4D59-9C23-AB233E2A95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" t="32276" r="9572" b="4462"/>
            <a:stretch/>
          </p:blipFill>
          <p:spPr bwMode="auto">
            <a:xfrm>
              <a:off x="10283482" y="542231"/>
              <a:ext cx="1358773" cy="1737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How to Cut a Mango">
              <a:extLst>
                <a:ext uri="{FF2B5EF4-FFF2-40B4-BE49-F238E27FC236}">
                  <a16:creationId xmlns:a16="http://schemas.microsoft.com/office/drawing/2014/main" id="{026CAF24-B6E1-4124-B6F5-BF5F8DEB43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" t="32276" r="9572" b="4462"/>
            <a:stretch/>
          </p:blipFill>
          <p:spPr bwMode="auto">
            <a:xfrm>
              <a:off x="8964045" y="455780"/>
              <a:ext cx="1358773" cy="1737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9E8D323-7B01-4FE3-935B-8A1F07AF67DF}"/>
              </a:ext>
            </a:extLst>
          </p:cNvPr>
          <p:cNvSpPr txBox="1"/>
          <p:nvPr/>
        </p:nvSpPr>
        <p:spPr>
          <a:xfrm>
            <a:off x="7292163" y="3352762"/>
            <a:ext cx="4254862" cy="1514773"/>
          </a:xfrm>
          <a:prstGeom prst="wedgeEllipseCallout">
            <a:avLst>
              <a:gd name="adj1" fmla="val 8141"/>
              <a:gd name="adj2" fmla="val -118796"/>
            </a:avLst>
          </a:prstGeom>
          <a:solidFill>
            <a:srgbClr val="00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How many mangos?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C945A5-1A20-479E-A80E-1EE84EE1F49A}"/>
              </a:ext>
            </a:extLst>
          </p:cNvPr>
          <p:cNvSpPr txBox="1"/>
          <p:nvPr/>
        </p:nvSpPr>
        <p:spPr>
          <a:xfrm>
            <a:off x="7420003" y="658846"/>
            <a:ext cx="86127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7F0874-16B9-45FC-BDC3-86A0FD2DDCDA}"/>
              </a:ext>
            </a:extLst>
          </p:cNvPr>
          <p:cNvSpPr txBox="1"/>
          <p:nvPr/>
        </p:nvSpPr>
        <p:spPr>
          <a:xfrm>
            <a:off x="8417860" y="5471255"/>
            <a:ext cx="2265276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 B" pitchFamily="2" charset="0"/>
              </a:rPr>
              <a:t>Two </a:t>
            </a:r>
          </a:p>
        </p:txBody>
      </p:sp>
    </p:spTree>
    <p:extLst>
      <p:ext uri="{BB962C8B-B14F-4D97-AF65-F5344CB8AC3E}">
        <p14:creationId xmlns:p14="http://schemas.microsoft.com/office/powerpoint/2010/main" val="3042486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5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19EE1C31-6FC6-40C0-83F4-D133DC35C3E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67042" cy="68298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imes New Rom B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70FF15-441B-4F4E-B568-A5E1182B9586}"/>
              </a:ext>
            </a:extLst>
          </p:cNvPr>
          <p:cNvGrpSpPr/>
          <p:nvPr/>
        </p:nvGrpSpPr>
        <p:grpSpPr>
          <a:xfrm>
            <a:off x="108438" y="140677"/>
            <a:ext cx="5889674" cy="6541312"/>
            <a:chOff x="31070" y="140676"/>
            <a:chExt cx="5967042" cy="656961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879806-D547-4503-BF76-5713C95E65EC}"/>
                </a:ext>
              </a:extLst>
            </p:cNvPr>
            <p:cNvSpPr/>
            <p:nvPr/>
          </p:nvSpPr>
          <p:spPr>
            <a:xfrm>
              <a:off x="108437" y="140676"/>
              <a:ext cx="5889675" cy="65696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37" name="Rectangle: Rounded Corners 9">
              <a:extLst>
                <a:ext uri="{FF2B5EF4-FFF2-40B4-BE49-F238E27FC236}">
                  <a16:creationId xmlns:a16="http://schemas.microsoft.com/office/drawing/2014/main" id="{BC33E7BE-12DE-4EFE-8B57-C75A1E814110}"/>
                </a:ext>
              </a:extLst>
            </p:cNvPr>
            <p:cNvSpPr/>
            <p:nvPr/>
          </p:nvSpPr>
          <p:spPr>
            <a:xfrm>
              <a:off x="31070" y="6414868"/>
              <a:ext cx="1076760" cy="267120"/>
            </a:xfrm>
            <a:custGeom>
              <a:avLst/>
              <a:gdLst>
                <a:gd name="connsiteX0" fmla="*/ 0 w 1069145"/>
                <a:gd name="connsiteY0" fmla="*/ 49238 h 295421"/>
                <a:gd name="connsiteX1" fmla="*/ 49238 w 1069145"/>
                <a:gd name="connsiteY1" fmla="*/ 0 h 295421"/>
                <a:gd name="connsiteX2" fmla="*/ 1019907 w 1069145"/>
                <a:gd name="connsiteY2" fmla="*/ 0 h 295421"/>
                <a:gd name="connsiteX3" fmla="*/ 1069145 w 1069145"/>
                <a:gd name="connsiteY3" fmla="*/ 49238 h 295421"/>
                <a:gd name="connsiteX4" fmla="*/ 1069145 w 1069145"/>
                <a:gd name="connsiteY4" fmla="*/ 246183 h 295421"/>
                <a:gd name="connsiteX5" fmla="*/ 1019907 w 1069145"/>
                <a:gd name="connsiteY5" fmla="*/ 295421 h 295421"/>
                <a:gd name="connsiteX6" fmla="*/ 49238 w 1069145"/>
                <a:gd name="connsiteY6" fmla="*/ 295421 h 295421"/>
                <a:gd name="connsiteX7" fmla="*/ 0 w 1069145"/>
                <a:gd name="connsiteY7" fmla="*/ 246183 h 295421"/>
                <a:gd name="connsiteX8" fmla="*/ 0 w 1069145"/>
                <a:gd name="connsiteY8" fmla="*/ 49238 h 295421"/>
                <a:gd name="connsiteX0" fmla="*/ 196947 w 1069145"/>
                <a:gd name="connsiteY0" fmla="*/ 147712 h 295421"/>
                <a:gd name="connsiteX1" fmla="*/ 49238 w 1069145"/>
                <a:gd name="connsiteY1" fmla="*/ 0 h 295421"/>
                <a:gd name="connsiteX2" fmla="*/ 1019907 w 1069145"/>
                <a:gd name="connsiteY2" fmla="*/ 0 h 295421"/>
                <a:gd name="connsiteX3" fmla="*/ 1069145 w 1069145"/>
                <a:gd name="connsiteY3" fmla="*/ 49238 h 295421"/>
                <a:gd name="connsiteX4" fmla="*/ 1069145 w 1069145"/>
                <a:gd name="connsiteY4" fmla="*/ 246183 h 295421"/>
                <a:gd name="connsiteX5" fmla="*/ 1019907 w 1069145"/>
                <a:gd name="connsiteY5" fmla="*/ 295421 h 295421"/>
                <a:gd name="connsiteX6" fmla="*/ 49238 w 1069145"/>
                <a:gd name="connsiteY6" fmla="*/ 295421 h 295421"/>
                <a:gd name="connsiteX7" fmla="*/ 0 w 1069145"/>
                <a:gd name="connsiteY7" fmla="*/ 246183 h 295421"/>
                <a:gd name="connsiteX8" fmla="*/ 196947 w 1069145"/>
                <a:gd name="connsiteY8" fmla="*/ 147712 h 295421"/>
                <a:gd name="connsiteX0" fmla="*/ 196947 w 1069145"/>
                <a:gd name="connsiteY0" fmla="*/ 161780 h 309489"/>
                <a:gd name="connsiteX1" fmla="*/ 344659 w 1069145"/>
                <a:gd name="connsiteY1" fmla="*/ 0 h 309489"/>
                <a:gd name="connsiteX2" fmla="*/ 1019907 w 1069145"/>
                <a:gd name="connsiteY2" fmla="*/ 14068 h 309489"/>
                <a:gd name="connsiteX3" fmla="*/ 1069145 w 1069145"/>
                <a:gd name="connsiteY3" fmla="*/ 63306 h 309489"/>
                <a:gd name="connsiteX4" fmla="*/ 1069145 w 1069145"/>
                <a:gd name="connsiteY4" fmla="*/ 260251 h 309489"/>
                <a:gd name="connsiteX5" fmla="*/ 1019907 w 1069145"/>
                <a:gd name="connsiteY5" fmla="*/ 309489 h 309489"/>
                <a:gd name="connsiteX6" fmla="*/ 49238 w 1069145"/>
                <a:gd name="connsiteY6" fmla="*/ 309489 h 309489"/>
                <a:gd name="connsiteX7" fmla="*/ 0 w 1069145"/>
                <a:gd name="connsiteY7" fmla="*/ 260251 h 309489"/>
                <a:gd name="connsiteX8" fmla="*/ 196947 w 1069145"/>
                <a:gd name="connsiteY8" fmla="*/ 161780 h 309489"/>
                <a:gd name="connsiteX0" fmla="*/ 196947 w 1069145"/>
                <a:gd name="connsiteY0" fmla="*/ 161780 h 309489"/>
                <a:gd name="connsiteX1" fmla="*/ 344659 w 1069145"/>
                <a:gd name="connsiteY1" fmla="*/ 0 h 309489"/>
                <a:gd name="connsiteX2" fmla="*/ 1019907 w 1069145"/>
                <a:gd name="connsiteY2" fmla="*/ 14068 h 309489"/>
                <a:gd name="connsiteX3" fmla="*/ 1069145 w 1069145"/>
                <a:gd name="connsiteY3" fmla="*/ 63306 h 309489"/>
                <a:gd name="connsiteX4" fmla="*/ 1069145 w 1069145"/>
                <a:gd name="connsiteY4" fmla="*/ 260251 h 309489"/>
                <a:gd name="connsiteX5" fmla="*/ 1019907 w 1069145"/>
                <a:gd name="connsiteY5" fmla="*/ 309489 h 309489"/>
                <a:gd name="connsiteX6" fmla="*/ 49238 w 1069145"/>
                <a:gd name="connsiteY6" fmla="*/ 309489 h 309489"/>
                <a:gd name="connsiteX7" fmla="*/ 0 w 1069145"/>
                <a:gd name="connsiteY7" fmla="*/ 260251 h 309489"/>
                <a:gd name="connsiteX8" fmla="*/ 196947 w 1069145"/>
                <a:gd name="connsiteY8" fmla="*/ 161780 h 309489"/>
                <a:gd name="connsiteX0" fmla="*/ 211014 w 1083212"/>
                <a:gd name="connsiteY0" fmla="*/ 161780 h 310072"/>
                <a:gd name="connsiteX1" fmla="*/ 358726 w 1083212"/>
                <a:gd name="connsiteY1" fmla="*/ 0 h 310072"/>
                <a:gd name="connsiteX2" fmla="*/ 1033974 w 1083212"/>
                <a:gd name="connsiteY2" fmla="*/ 14068 h 310072"/>
                <a:gd name="connsiteX3" fmla="*/ 1083212 w 1083212"/>
                <a:gd name="connsiteY3" fmla="*/ 63306 h 310072"/>
                <a:gd name="connsiteX4" fmla="*/ 1083212 w 1083212"/>
                <a:gd name="connsiteY4" fmla="*/ 260251 h 310072"/>
                <a:gd name="connsiteX5" fmla="*/ 1033974 w 1083212"/>
                <a:gd name="connsiteY5" fmla="*/ 309489 h 310072"/>
                <a:gd name="connsiteX6" fmla="*/ 63305 w 1083212"/>
                <a:gd name="connsiteY6" fmla="*/ 309489 h 310072"/>
                <a:gd name="connsiteX7" fmla="*/ 0 w 1083212"/>
                <a:gd name="connsiteY7" fmla="*/ 288387 h 310072"/>
                <a:gd name="connsiteX8" fmla="*/ 211014 w 1083212"/>
                <a:gd name="connsiteY8" fmla="*/ 161780 h 310072"/>
                <a:gd name="connsiteX0" fmla="*/ 149815 w 1022013"/>
                <a:gd name="connsiteY0" fmla="*/ 161780 h 316678"/>
                <a:gd name="connsiteX1" fmla="*/ 297527 w 1022013"/>
                <a:gd name="connsiteY1" fmla="*/ 0 h 316678"/>
                <a:gd name="connsiteX2" fmla="*/ 972775 w 1022013"/>
                <a:gd name="connsiteY2" fmla="*/ 14068 h 316678"/>
                <a:gd name="connsiteX3" fmla="*/ 1022013 w 1022013"/>
                <a:gd name="connsiteY3" fmla="*/ 63306 h 316678"/>
                <a:gd name="connsiteX4" fmla="*/ 1022013 w 1022013"/>
                <a:gd name="connsiteY4" fmla="*/ 260251 h 316678"/>
                <a:gd name="connsiteX5" fmla="*/ 972775 w 1022013"/>
                <a:gd name="connsiteY5" fmla="*/ 309489 h 316678"/>
                <a:gd name="connsiteX6" fmla="*/ 2106 w 1022013"/>
                <a:gd name="connsiteY6" fmla="*/ 309489 h 316678"/>
                <a:gd name="connsiteX7" fmla="*/ 220154 w 1022013"/>
                <a:gd name="connsiteY7" fmla="*/ 302454 h 316678"/>
                <a:gd name="connsiteX8" fmla="*/ 149815 w 1022013"/>
                <a:gd name="connsiteY8" fmla="*/ 161780 h 316678"/>
                <a:gd name="connsiteX0" fmla="*/ 0 w 872198"/>
                <a:gd name="connsiteY0" fmla="*/ 161780 h 316678"/>
                <a:gd name="connsiteX1" fmla="*/ 147712 w 872198"/>
                <a:gd name="connsiteY1" fmla="*/ 0 h 316678"/>
                <a:gd name="connsiteX2" fmla="*/ 822960 w 872198"/>
                <a:gd name="connsiteY2" fmla="*/ 14068 h 316678"/>
                <a:gd name="connsiteX3" fmla="*/ 872198 w 872198"/>
                <a:gd name="connsiteY3" fmla="*/ 63306 h 316678"/>
                <a:gd name="connsiteX4" fmla="*/ 872198 w 872198"/>
                <a:gd name="connsiteY4" fmla="*/ 260251 h 316678"/>
                <a:gd name="connsiteX5" fmla="*/ 822960 w 872198"/>
                <a:gd name="connsiteY5" fmla="*/ 309489 h 316678"/>
                <a:gd name="connsiteX6" fmla="*/ 105510 w 872198"/>
                <a:gd name="connsiteY6" fmla="*/ 309489 h 316678"/>
                <a:gd name="connsiteX7" fmla="*/ 70339 w 872198"/>
                <a:gd name="connsiteY7" fmla="*/ 302454 h 316678"/>
                <a:gd name="connsiteX8" fmla="*/ 0 w 872198"/>
                <a:gd name="connsiteY8" fmla="*/ 161780 h 316678"/>
                <a:gd name="connsiteX0" fmla="*/ 0 w 872198"/>
                <a:gd name="connsiteY0" fmla="*/ 161780 h 364575"/>
                <a:gd name="connsiteX1" fmla="*/ 147712 w 872198"/>
                <a:gd name="connsiteY1" fmla="*/ 0 h 364575"/>
                <a:gd name="connsiteX2" fmla="*/ 822960 w 872198"/>
                <a:gd name="connsiteY2" fmla="*/ 14068 h 364575"/>
                <a:gd name="connsiteX3" fmla="*/ 872198 w 872198"/>
                <a:gd name="connsiteY3" fmla="*/ 63306 h 364575"/>
                <a:gd name="connsiteX4" fmla="*/ 872198 w 872198"/>
                <a:gd name="connsiteY4" fmla="*/ 260251 h 364575"/>
                <a:gd name="connsiteX5" fmla="*/ 822960 w 872198"/>
                <a:gd name="connsiteY5" fmla="*/ 309489 h 364575"/>
                <a:gd name="connsiteX6" fmla="*/ 105510 w 872198"/>
                <a:gd name="connsiteY6" fmla="*/ 309489 h 364575"/>
                <a:gd name="connsiteX7" fmla="*/ 70339 w 872198"/>
                <a:gd name="connsiteY7" fmla="*/ 358725 h 364575"/>
                <a:gd name="connsiteX8" fmla="*/ 0 w 872198"/>
                <a:gd name="connsiteY8" fmla="*/ 161780 h 364575"/>
                <a:gd name="connsiteX0" fmla="*/ 0 w 872198"/>
                <a:gd name="connsiteY0" fmla="*/ 161780 h 351523"/>
                <a:gd name="connsiteX1" fmla="*/ 147712 w 872198"/>
                <a:gd name="connsiteY1" fmla="*/ 0 h 351523"/>
                <a:gd name="connsiteX2" fmla="*/ 822960 w 872198"/>
                <a:gd name="connsiteY2" fmla="*/ 14068 h 351523"/>
                <a:gd name="connsiteX3" fmla="*/ 872198 w 872198"/>
                <a:gd name="connsiteY3" fmla="*/ 63306 h 351523"/>
                <a:gd name="connsiteX4" fmla="*/ 872198 w 872198"/>
                <a:gd name="connsiteY4" fmla="*/ 260251 h 351523"/>
                <a:gd name="connsiteX5" fmla="*/ 822960 w 872198"/>
                <a:gd name="connsiteY5" fmla="*/ 309489 h 351523"/>
                <a:gd name="connsiteX6" fmla="*/ 105510 w 872198"/>
                <a:gd name="connsiteY6" fmla="*/ 309489 h 351523"/>
                <a:gd name="connsiteX7" fmla="*/ 225084 w 872198"/>
                <a:gd name="connsiteY7" fmla="*/ 344658 h 351523"/>
                <a:gd name="connsiteX8" fmla="*/ 0 w 872198"/>
                <a:gd name="connsiteY8" fmla="*/ 161780 h 35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198" h="351523">
                  <a:moveTo>
                    <a:pt x="0" y="161780"/>
                  </a:moveTo>
                  <a:cubicBezTo>
                    <a:pt x="0" y="134587"/>
                    <a:pt x="120519" y="0"/>
                    <a:pt x="147712" y="0"/>
                  </a:cubicBezTo>
                  <a:cubicBezTo>
                    <a:pt x="330592" y="18757"/>
                    <a:pt x="597877" y="9379"/>
                    <a:pt x="822960" y="14068"/>
                  </a:cubicBezTo>
                  <a:cubicBezTo>
                    <a:pt x="850153" y="14068"/>
                    <a:pt x="872198" y="36113"/>
                    <a:pt x="872198" y="63306"/>
                  </a:cubicBezTo>
                  <a:lnTo>
                    <a:pt x="872198" y="260251"/>
                  </a:lnTo>
                  <a:cubicBezTo>
                    <a:pt x="872198" y="287444"/>
                    <a:pt x="850153" y="309489"/>
                    <a:pt x="822960" y="309489"/>
                  </a:cubicBezTo>
                  <a:lnTo>
                    <a:pt x="105510" y="309489"/>
                  </a:lnTo>
                  <a:cubicBezTo>
                    <a:pt x="78317" y="309489"/>
                    <a:pt x="225084" y="371851"/>
                    <a:pt x="225084" y="344658"/>
                  </a:cubicBezTo>
                  <a:cubicBezTo>
                    <a:pt x="225084" y="279010"/>
                    <a:pt x="0" y="227428"/>
                    <a:pt x="0" y="16178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 B" pitchFamily="2" charset="0"/>
                </a:rPr>
                <a:t>Page-8 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78D99-B74E-4187-AF0A-CEB354DE0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"/>
            <a:ext cx="6095999" cy="6829870"/>
          </a:xfrm>
          <a:blipFill>
            <a:blip r:embed="rId2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>
              <a:latin typeface="Times New Rom B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3A27E3A-2707-43DF-A186-D9943E074BC5}"/>
              </a:ext>
            </a:extLst>
          </p:cNvPr>
          <p:cNvSpPr/>
          <p:nvPr/>
        </p:nvSpPr>
        <p:spPr>
          <a:xfrm>
            <a:off x="6075479" y="182713"/>
            <a:ext cx="5889675" cy="649927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 B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96ACEC-E7EB-4395-866A-C9981FFF1F22}"/>
              </a:ext>
            </a:extLst>
          </p:cNvPr>
          <p:cNvGrpSpPr/>
          <p:nvPr/>
        </p:nvGrpSpPr>
        <p:grpSpPr>
          <a:xfrm>
            <a:off x="5432471" y="5193373"/>
            <a:ext cx="1223892" cy="844058"/>
            <a:chOff x="5432471" y="5193373"/>
            <a:chExt cx="1223892" cy="84405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16A42C-7036-42A4-9F73-4199A7F169ED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4CD58A-388F-4475-A107-6371591047B2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9DC5EF4C-FD6E-487C-8204-409E91160C79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 B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323C9F-4F8D-4B9D-9261-F221647455FB}"/>
              </a:ext>
            </a:extLst>
          </p:cNvPr>
          <p:cNvGrpSpPr/>
          <p:nvPr/>
        </p:nvGrpSpPr>
        <p:grpSpPr>
          <a:xfrm>
            <a:off x="5432471" y="4278973"/>
            <a:ext cx="1223892" cy="844058"/>
            <a:chOff x="5432471" y="5193373"/>
            <a:chExt cx="1223892" cy="84405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42D237-A88E-453F-99AA-812786E6BDB2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FE2BD7-E6D3-4862-A111-957A443486DA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D8EA479E-990E-44EE-A801-C8C0E4E6265C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 B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A64088-09B3-4642-A3A9-6E3714C024A6}"/>
              </a:ext>
            </a:extLst>
          </p:cNvPr>
          <p:cNvGrpSpPr/>
          <p:nvPr/>
        </p:nvGrpSpPr>
        <p:grpSpPr>
          <a:xfrm>
            <a:off x="5447711" y="3434915"/>
            <a:ext cx="1223892" cy="844058"/>
            <a:chOff x="5432471" y="5193373"/>
            <a:chExt cx="1223892" cy="84405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150446-EFF9-4D95-9297-1D436F651D39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34A592C-1673-45CC-BBF0-45A21B6F4272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0F4A2A1-4EBE-43B4-B39C-1414B16599E1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 B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C7A477-0CDA-4242-AEC5-1CFFC50717B6}"/>
              </a:ext>
            </a:extLst>
          </p:cNvPr>
          <p:cNvGrpSpPr/>
          <p:nvPr/>
        </p:nvGrpSpPr>
        <p:grpSpPr>
          <a:xfrm>
            <a:off x="5447711" y="2506445"/>
            <a:ext cx="1223892" cy="844058"/>
            <a:chOff x="5432471" y="5193373"/>
            <a:chExt cx="1223892" cy="84405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1ADF9E9-E923-4228-A162-71AABAF5478F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63DC6B0-5FBB-4BBF-A932-B3C5FE187610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D9D5EFFD-C9C2-4554-AC9D-2365C1A5FB97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 B" pitchFamily="2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2EE660-25F0-48CF-9036-FC877AF80274}"/>
              </a:ext>
            </a:extLst>
          </p:cNvPr>
          <p:cNvGrpSpPr/>
          <p:nvPr/>
        </p:nvGrpSpPr>
        <p:grpSpPr>
          <a:xfrm>
            <a:off x="5447711" y="1577975"/>
            <a:ext cx="1223892" cy="844058"/>
            <a:chOff x="5432471" y="5193373"/>
            <a:chExt cx="1223892" cy="84405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4ECC4BA-001F-4D07-8DD3-7653F1DEDFE1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62A6FD3-8D4A-4B1C-94FE-401B5381F571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1B09D046-194F-4A08-B1D3-2F1BD2438B42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 B" pitchFamily="2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352298D-276A-41C7-A1F3-C966FDA6F2BD}"/>
              </a:ext>
            </a:extLst>
          </p:cNvPr>
          <p:cNvGrpSpPr/>
          <p:nvPr/>
        </p:nvGrpSpPr>
        <p:grpSpPr>
          <a:xfrm>
            <a:off x="5447711" y="649505"/>
            <a:ext cx="1223892" cy="844058"/>
            <a:chOff x="5432471" y="5193373"/>
            <a:chExt cx="1223892" cy="84405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4A22820-007A-4ACC-B390-06EE8A422949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847C023-B7E1-4FF8-91E1-BF0F78C4210D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818619B0-3A9C-4977-B8D5-A987E71472BC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 B" pitchFamily="2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D3633B-6A57-4746-8089-4866E5206DA6}"/>
              </a:ext>
            </a:extLst>
          </p:cNvPr>
          <p:cNvSpPr/>
          <p:nvPr/>
        </p:nvSpPr>
        <p:spPr>
          <a:xfrm>
            <a:off x="10888394" y="6414868"/>
            <a:ext cx="1076760" cy="267120"/>
          </a:xfrm>
          <a:custGeom>
            <a:avLst/>
            <a:gdLst>
              <a:gd name="connsiteX0" fmla="*/ 0 w 1069145"/>
              <a:gd name="connsiteY0" fmla="*/ 49238 h 295421"/>
              <a:gd name="connsiteX1" fmla="*/ 49238 w 1069145"/>
              <a:gd name="connsiteY1" fmla="*/ 0 h 295421"/>
              <a:gd name="connsiteX2" fmla="*/ 1019907 w 1069145"/>
              <a:gd name="connsiteY2" fmla="*/ 0 h 295421"/>
              <a:gd name="connsiteX3" fmla="*/ 1069145 w 1069145"/>
              <a:gd name="connsiteY3" fmla="*/ 49238 h 295421"/>
              <a:gd name="connsiteX4" fmla="*/ 1069145 w 1069145"/>
              <a:gd name="connsiteY4" fmla="*/ 246183 h 295421"/>
              <a:gd name="connsiteX5" fmla="*/ 1019907 w 1069145"/>
              <a:gd name="connsiteY5" fmla="*/ 295421 h 295421"/>
              <a:gd name="connsiteX6" fmla="*/ 49238 w 1069145"/>
              <a:gd name="connsiteY6" fmla="*/ 295421 h 295421"/>
              <a:gd name="connsiteX7" fmla="*/ 0 w 1069145"/>
              <a:gd name="connsiteY7" fmla="*/ 246183 h 295421"/>
              <a:gd name="connsiteX8" fmla="*/ 0 w 1069145"/>
              <a:gd name="connsiteY8" fmla="*/ 49238 h 295421"/>
              <a:gd name="connsiteX0" fmla="*/ 196947 w 1069145"/>
              <a:gd name="connsiteY0" fmla="*/ 147712 h 295421"/>
              <a:gd name="connsiteX1" fmla="*/ 49238 w 1069145"/>
              <a:gd name="connsiteY1" fmla="*/ 0 h 295421"/>
              <a:gd name="connsiteX2" fmla="*/ 1019907 w 1069145"/>
              <a:gd name="connsiteY2" fmla="*/ 0 h 295421"/>
              <a:gd name="connsiteX3" fmla="*/ 1069145 w 1069145"/>
              <a:gd name="connsiteY3" fmla="*/ 49238 h 295421"/>
              <a:gd name="connsiteX4" fmla="*/ 1069145 w 1069145"/>
              <a:gd name="connsiteY4" fmla="*/ 246183 h 295421"/>
              <a:gd name="connsiteX5" fmla="*/ 1019907 w 1069145"/>
              <a:gd name="connsiteY5" fmla="*/ 295421 h 295421"/>
              <a:gd name="connsiteX6" fmla="*/ 49238 w 1069145"/>
              <a:gd name="connsiteY6" fmla="*/ 295421 h 295421"/>
              <a:gd name="connsiteX7" fmla="*/ 0 w 1069145"/>
              <a:gd name="connsiteY7" fmla="*/ 246183 h 295421"/>
              <a:gd name="connsiteX8" fmla="*/ 196947 w 1069145"/>
              <a:gd name="connsiteY8" fmla="*/ 147712 h 295421"/>
              <a:gd name="connsiteX0" fmla="*/ 196947 w 1069145"/>
              <a:gd name="connsiteY0" fmla="*/ 161780 h 309489"/>
              <a:gd name="connsiteX1" fmla="*/ 344659 w 1069145"/>
              <a:gd name="connsiteY1" fmla="*/ 0 h 309489"/>
              <a:gd name="connsiteX2" fmla="*/ 1019907 w 1069145"/>
              <a:gd name="connsiteY2" fmla="*/ 14068 h 309489"/>
              <a:gd name="connsiteX3" fmla="*/ 1069145 w 1069145"/>
              <a:gd name="connsiteY3" fmla="*/ 63306 h 309489"/>
              <a:gd name="connsiteX4" fmla="*/ 1069145 w 1069145"/>
              <a:gd name="connsiteY4" fmla="*/ 260251 h 309489"/>
              <a:gd name="connsiteX5" fmla="*/ 1019907 w 1069145"/>
              <a:gd name="connsiteY5" fmla="*/ 309489 h 309489"/>
              <a:gd name="connsiteX6" fmla="*/ 49238 w 1069145"/>
              <a:gd name="connsiteY6" fmla="*/ 309489 h 309489"/>
              <a:gd name="connsiteX7" fmla="*/ 0 w 1069145"/>
              <a:gd name="connsiteY7" fmla="*/ 260251 h 309489"/>
              <a:gd name="connsiteX8" fmla="*/ 196947 w 1069145"/>
              <a:gd name="connsiteY8" fmla="*/ 161780 h 309489"/>
              <a:gd name="connsiteX0" fmla="*/ 196947 w 1069145"/>
              <a:gd name="connsiteY0" fmla="*/ 161780 h 309489"/>
              <a:gd name="connsiteX1" fmla="*/ 344659 w 1069145"/>
              <a:gd name="connsiteY1" fmla="*/ 0 h 309489"/>
              <a:gd name="connsiteX2" fmla="*/ 1019907 w 1069145"/>
              <a:gd name="connsiteY2" fmla="*/ 14068 h 309489"/>
              <a:gd name="connsiteX3" fmla="*/ 1069145 w 1069145"/>
              <a:gd name="connsiteY3" fmla="*/ 63306 h 309489"/>
              <a:gd name="connsiteX4" fmla="*/ 1069145 w 1069145"/>
              <a:gd name="connsiteY4" fmla="*/ 260251 h 309489"/>
              <a:gd name="connsiteX5" fmla="*/ 1019907 w 1069145"/>
              <a:gd name="connsiteY5" fmla="*/ 309489 h 309489"/>
              <a:gd name="connsiteX6" fmla="*/ 49238 w 1069145"/>
              <a:gd name="connsiteY6" fmla="*/ 309489 h 309489"/>
              <a:gd name="connsiteX7" fmla="*/ 0 w 1069145"/>
              <a:gd name="connsiteY7" fmla="*/ 260251 h 309489"/>
              <a:gd name="connsiteX8" fmla="*/ 196947 w 1069145"/>
              <a:gd name="connsiteY8" fmla="*/ 161780 h 309489"/>
              <a:gd name="connsiteX0" fmla="*/ 211014 w 1083212"/>
              <a:gd name="connsiteY0" fmla="*/ 161780 h 310072"/>
              <a:gd name="connsiteX1" fmla="*/ 358726 w 1083212"/>
              <a:gd name="connsiteY1" fmla="*/ 0 h 310072"/>
              <a:gd name="connsiteX2" fmla="*/ 1033974 w 1083212"/>
              <a:gd name="connsiteY2" fmla="*/ 14068 h 310072"/>
              <a:gd name="connsiteX3" fmla="*/ 1083212 w 1083212"/>
              <a:gd name="connsiteY3" fmla="*/ 63306 h 310072"/>
              <a:gd name="connsiteX4" fmla="*/ 1083212 w 1083212"/>
              <a:gd name="connsiteY4" fmla="*/ 260251 h 310072"/>
              <a:gd name="connsiteX5" fmla="*/ 1033974 w 1083212"/>
              <a:gd name="connsiteY5" fmla="*/ 309489 h 310072"/>
              <a:gd name="connsiteX6" fmla="*/ 63305 w 1083212"/>
              <a:gd name="connsiteY6" fmla="*/ 309489 h 310072"/>
              <a:gd name="connsiteX7" fmla="*/ 0 w 1083212"/>
              <a:gd name="connsiteY7" fmla="*/ 288387 h 310072"/>
              <a:gd name="connsiteX8" fmla="*/ 211014 w 1083212"/>
              <a:gd name="connsiteY8" fmla="*/ 161780 h 310072"/>
              <a:gd name="connsiteX0" fmla="*/ 149815 w 1022013"/>
              <a:gd name="connsiteY0" fmla="*/ 161780 h 316678"/>
              <a:gd name="connsiteX1" fmla="*/ 297527 w 1022013"/>
              <a:gd name="connsiteY1" fmla="*/ 0 h 316678"/>
              <a:gd name="connsiteX2" fmla="*/ 972775 w 1022013"/>
              <a:gd name="connsiteY2" fmla="*/ 14068 h 316678"/>
              <a:gd name="connsiteX3" fmla="*/ 1022013 w 1022013"/>
              <a:gd name="connsiteY3" fmla="*/ 63306 h 316678"/>
              <a:gd name="connsiteX4" fmla="*/ 1022013 w 1022013"/>
              <a:gd name="connsiteY4" fmla="*/ 260251 h 316678"/>
              <a:gd name="connsiteX5" fmla="*/ 972775 w 1022013"/>
              <a:gd name="connsiteY5" fmla="*/ 309489 h 316678"/>
              <a:gd name="connsiteX6" fmla="*/ 2106 w 1022013"/>
              <a:gd name="connsiteY6" fmla="*/ 309489 h 316678"/>
              <a:gd name="connsiteX7" fmla="*/ 220154 w 1022013"/>
              <a:gd name="connsiteY7" fmla="*/ 302454 h 316678"/>
              <a:gd name="connsiteX8" fmla="*/ 149815 w 1022013"/>
              <a:gd name="connsiteY8" fmla="*/ 161780 h 316678"/>
              <a:gd name="connsiteX0" fmla="*/ 0 w 872198"/>
              <a:gd name="connsiteY0" fmla="*/ 161780 h 316678"/>
              <a:gd name="connsiteX1" fmla="*/ 147712 w 872198"/>
              <a:gd name="connsiteY1" fmla="*/ 0 h 316678"/>
              <a:gd name="connsiteX2" fmla="*/ 822960 w 872198"/>
              <a:gd name="connsiteY2" fmla="*/ 14068 h 316678"/>
              <a:gd name="connsiteX3" fmla="*/ 872198 w 872198"/>
              <a:gd name="connsiteY3" fmla="*/ 63306 h 316678"/>
              <a:gd name="connsiteX4" fmla="*/ 872198 w 872198"/>
              <a:gd name="connsiteY4" fmla="*/ 260251 h 316678"/>
              <a:gd name="connsiteX5" fmla="*/ 822960 w 872198"/>
              <a:gd name="connsiteY5" fmla="*/ 309489 h 316678"/>
              <a:gd name="connsiteX6" fmla="*/ 105510 w 872198"/>
              <a:gd name="connsiteY6" fmla="*/ 309489 h 316678"/>
              <a:gd name="connsiteX7" fmla="*/ 70339 w 872198"/>
              <a:gd name="connsiteY7" fmla="*/ 302454 h 316678"/>
              <a:gd name="connsiteX8" fmla="*/ 0 w 872198"/>
              <a:gd name="connsiteY8" fmla="*/ 161780 h 316678"/>
              <a:gd name="connsiteX0" fmla="*/ 0 w 872198"/>
              <a:gd name="connsiteY0" fmla="*/ 161780 h 364575"/>
              <a:gd name="connsiteX1" fmla="*/ 147712 w 872198"/>
              <a:gd name="connsiteY1" fmla="*/ 0 h 364575"/>
              <a:gd name="connsiteX2" fmla="*/ 822960 w 872198"/>
              <a:gd name="connsiteY2" fmla="*/ 14068 h 364575"/>
              <a:gd name="connsiteX3" fmla="*/ 872198 w 872198"/>
              <a:gd name="connsiteY3" fmla="*/ 63306 h 364575"/>
              <a:gd name="connsiteX4" fmla="*/ 872198 w 872198"/>
              <a:gd name="connsiteY4" fmla="*/ 260251 h 364575"/>
              <a:gd name="connsiteX5" fmla="*/ 822960 w 872198"/>
              <a:gd name="connsiteY5" fmla="*/ 309489 h 364575"/>
              <a:gd name="connsiteX6" fmla="*/ 105510 w 872198"/>
              <a:gd name="connsiteY6" fmla="*/ 309489 h 364575"/>
              <a:gd name="connsiteX7" fmla="*/ 70339 w 872198"/>
              <a:gd name="connsiteY7" fmla="*/ 358725 h 364575"/>
              <a:gd name="connsiteX8" fmla="*/ 0 w 872198"/>
              <a:gd name="connsiteY8" fmla="*/ 161780 h 364575"/>
              <a:gd name="connsiteX0" fmla="*/ 0 w 872198"/>
              <a:gd name="connsiteY0" fmla="*/ 161780 h 351523"/>
              <a:gd name="connsiteX1" fmla="*/ 147712 w 872198"/>
              <a:gd name="connsiteY1" fmla="*/ 0 h 351523"/>
              <a:gd name="connsiteX2" fmla="*/ 822960 w 872198"/>
              <a:gd name="connsiteY2" fmla="*/ 14068 h 351523"/>
              <a:gd name="connsiteX3" fmla="*/ 872198 w 872198"/>
              <a:gd name="connsiteY3" fmla="*/ 63306 h 351523"/>
              <a:gd name="connsiteX4" fmla="*/ 872198 w 872198"/>
              <a:gd name="connsiteY4" fmla="*/ 260251 h 351523"/>
              <a:gd name="connsiteX5" fmla="*/ 822960 w 872198"/>
              <a:gd name="connsiteY5" fmla="*/ 309489 h 351523"/>
              <a:gd name="connsiteX6" fmla="*/ 105510 w 872198"/>
              <a:gd name="connsiteY6" fmla="*/ 309489 h 351523"/>
              <a:gd name="connsiteX7" fmla="*/ 225084 w 872198"/>
              <a:gd name="connsiteY7" fmla="*/ 344658 h 351523"/>
              <a:gd name="connsiteX8" fmla="*/ 0 w 872198"/>
              <a:gd name="connsiteY8" fmla="*/ 161780 h 35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98" h="351523">
                <a:moveTo>
                  <a:pt x="0" y="161780"/>
                </a:moveTo>
                <a:cubicBezTo>
                  <a:pt x="0" y="134587"/>
                  <a:pt x="120519" y="0"/>
                  <a:pt x="147712" y="0"/>
                </a:cubicBezTo>
                <a:cubicBezTo>
                  <a:pt x="330592" y="18757"/>
                  <a:pt x="597877" y="9379"/>
                  <a:pt x="822960" y="14068"/>
                </a:cubicBezTo>
                <a:cubicBezTo>
                  <a:pt x="850153" y="14068"/>
                  <a:pt x="872198" y="36113"/>
                  <a:pt x="872198" y="63306"/>
                </a:cubicBezTo>
                <a:lnTo>
                  <a:pt x="872198" y="260251"/>
                </a:lnTo>
                <a:cubicBezTo>
                  <a:pt x="872198" y="287444"/>
                  <a:pt x="850153" y="309489"/>
                  <a:pt x="822960" y="309489"/>
                </a:cubicBezTo>
                <a:lnTo>
                  <a:pt x="105510" y="309489"/>
                </a:lnTo>
                <a:cubicBezTo>
                  <a:pt x="78317" y="309489"/>
                  <a:pt x="225084" y="371851"/>
                  <a:pt x="225084" y="344658"/>
                </a:cubicBezTo>
                <a:cubicBezTo>
                  <a:pt x="225084" y="279010"/>
                  <a:pt x="0" y="227428"/>
                  <a:pt x="0" y="1617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 B" pitchFamily="2" charset="0"/>
              </a:rPr>
              <a:t>Page-9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1A36A5-50D4-4718-A6B3-C30A9C15D17F}"/>
              </a:ext>
            </a:extLst>
          </p:cNvPr>
          <p:cNvSpPr txBox="1"/>
          <p:nvPr/>
        </p:nvSpPr>
        <p:spPr>
          <a:xfrm>
            <a:off x="956498" y="2242507"/>
            <a:ext cx="910281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 B" pitchFamily="2" charset="0"/>
                <a:cs typeface="Times New Roman" pitchFamily="18" charset="0"/>
              </a:rPr>
              <a:t> </a:t>
            </a:r>
            <a:r>
              <a:rPr lang="en-US" sz="6600" dirty="0">
                <a:solidFill>
                  <a:srgbClr val="FF00FF"/>
                </a:solidFill>
                <a:latin typeface="Times New Rom B" pitchFamily="2" charset="0"/>
                <a:cs typeface="Times New Roman" pitchFamily="18" charset="0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B8A90B-BEEF-4608-BBDE-9F2157955E32}"/>
              </a:ext>
            </a:extLst>
          </p:cNvPr>
          <p:cNvSpPr txBox="1"/>
          <p:nvPr/>
        </p:nvSpPr>
        <p:spPr>
          <a:xfrm flipH="1">
            <a:off x="2335527" y="5786433"/>
            <a:ext cx="26666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 B" pitchFamily="2" charset="0"/>
                <a:cs typeface="Times New Roman" pitchFamily="18" charset="0"/>
              </a:rPr>
              <a:t>Three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A1FB3-DFAC-432A-AFF6-BAA77554A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984" y="385427"/>
            <a:ext cx="3641527" cy="484876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99FFA53-7425-4704-87B2-383B7F43A040}"/>
              </a:ext>
            </a:extLst>
          </p:cNvPr>
          <p:cNvSpPr txBox="1"/>
          <p:nvPr/>
        </p:nvSpPr>
        <p:spPr>
          <a:xfrm>
            <a:off x="998224" y="541546"/>
            <a:ext cx="4031772" cy="1464231"/>
          </a:xfrm>
          <a:prstGeom prst="wedgeRoundRectCallout">
            <a:avLst>
              <a:gd name="adj1" fmla="val -9811"/>
              <a:gd name="adj2" fmla="val 12788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Times New Rom B" pitchFamily="2" charset="0"/>
              </a:rPr>
              <a:t>How many flowers?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FD0C53-5C74-4EAE-BA8C-FB1F9E67173A}"/>
              </a:ext>
            </a:extLst>
          </p:cNvPr>
          <p:cNvSpPr txBox="1"/>
          <p:nvPr/>
        </p:nvSpPr>
        <p:spPr>
          <a:xfrm>
            <a:off x="581308" y="5274001"/>
            <a:ext cx="4530427" cy="461665"/>
          </a:xfrm>
          <a:prstGeom prst="wedgeRectCallout">
            <a:avLst>
              <a:gd name="adj1" fmla="val -6553"/>
              <a:gd name="adj2" fmla="val -242210"/>
            </a:avLst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 B" pitchFamily="2" charset="0"/>
                <a:cs typeface="Times New Roman" pitchFamily="18" charset="0"/>
              </a:rPr>
              <a:t>What can you see in the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075955-5CF0-4A8E-9D85-AF44878E69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86" t="19219" b="17361"/>
          <a:stretch/>
        </p:blipFill>
        <p:spPr>
          <a:xfrm>
            <a:off x="9186203" y="994149"/>
            <a:ext cx="2778951" cy="350279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8824229-8947-4C30-A4F3-8C5D80B4D9C6}"/>
              </a:ext>
            </a:extLst>
          </p:cNvPr>
          <p:cNvSpPr txBox="1"/>
          <p:nvPr/>
        </p:nvSpPr>
        <p:spPr>
          <a:xfrm>
            <a:off x="7013063" y="339418"/>
            <a:ext cx="4031772" cy="1464231"/>
          </a:xfrm>
          <a:prstGeom prst="wedgeRoundRectCallout">
            <a:avLst>
              <a:gd name="adj1" fmla="val -9811"/>
              <a:gd name="adj2" fmla="val 12788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Times New Rom B" pitchFamily="2" charset="0"/>
              </a:rPr>
              <a:t>How many bottles?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B301-8038-4DF3-A163-FC35C8D7B38F}"/>
              </a:ext>
            </a:extLst>
          </p:cNvPr>
          <p:cNvSpPr txBox="1"/>
          <p:nvPr/>
        </p:nvSpPr>
        <p:spPr>
          <a:xfrm>
            <a:off x="7351376" y="2506445"/>
            <a:ext cx="1386845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imes New Rom B" pitchFamily="2" charset="0"/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15C731-F87D-4AC1-8D6F-C27A5E0B789E}"/>
              </a:ext>
            </a:extLst>
          </p:cNvPr>
          <p:cNvSpPr txBox="1"/>
          <p:nvPr/>
        </p:nvSpPr>
        <p:spPr>
          <a:xfrm flipH="1">
            <a:off x="8044558" y="4922119"/>
            <a:ext cx="26666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 B" pitchFamily="2" charset="0"/>
                <a:cs typeface="Times New Roman" pitchFamily="18" charset="0"/>
              </a:rPr>
              <a:t>Four</a:t>
            </a:r>
          </a:p>
        </p:txBody>
      </p:sp>
    </p:spTree>
    <p:extLst>
      <p:ext uri="{BB962C8B-B14F-4D97-AF65-F5344CB8AC3E}">
        <p14:creationId xmlns:p14="http://schemas.microsoft.com/office/powerpoint/2010/main" val="150948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1" grpId="0"/>
      <p:bldP spid="42" grpId="0" animBg="1"/>
      <p:bldP spid="43" grpId="0" animBg="1"/>
      <p:bldP spid="44" grpId="0" animBg="1"/>
      <p:bldP spid="7" grpId="0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19EE1C31-6FC6-40C0-83F4-D133DC35C3E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67042" cy="682987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70FF15-441B-4F4E-B568-A5E1182B9586}"/>
              </a:ext>
            </a:extLst>
          </p:cNvPr>
          <p:cNvGrpSpPr/>
          <p:nvPr/>
        </p:nvGrpSpPr>
        <p:grpSpPr>
          <a:xfrm>
            <a:off x="95538" y="158344"/>
            <a:ext cx="5889674" cy="6541312"/>
            <a:chOff x="31070" y="140676"/>
            <a:chExt cx="5967042" cy="656961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879806-D547-4503-BF76-5713C95E65EC}"/>
                </a:ext>
              </a:extLst>
            </p:cNvPr>
            <p:cNvSpPr/>
            <p:nvPr/>
          </p:nvSpPr>
          <p:spPr>
            <a:xfrm>
              <a:off x="108437" y="140676"/>
              <a:ext cx="5889675" cy="6569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9">
              <a:extLst>
                <a:ext uri="{FF2B5EF4-FFF2-40B4-BE49-F238E27FC236}">
                  <a16:creationId xmlns:a16="http://schemas.microsoft.com/office/drawing/2014/main" id="{BC33E7BE-12DE-4EFE-8B57-C75A1E814110}"/>
                </a:ext>
              </a:extLst>
            </p:cNvPr>
            <p:cNvSpPr/>
            <p:nvPr/>
          </p:nvSpPr>
          <p:spPr>
            <a:xfrm>
              <a:off x="31070" y="6414868"/>
              <a:ext cx="1076760" cy="267120"/>
            </a:xfrm>
            <a:custGeom>
              <a:avLst/>
              <a:gdLst>
                <a:gd name="connsiteX0" fmla="*/ 0 w 1069145"/>
                <a:gd name="connsiteY0" fmla="*/ 49238 h 295421"/>
                <a:gd name="connsiteX1" fmla="*/ 49238 w 1069145"/>
                <a:gd name="connsiteY1" fmla="*/ 0 h 295421"/>
                <a:gd name="connsiteX2" fmla="*/ 1019907 w 1069145"/>
                <a:gd name="connsiteY2" fmla="*/ 0 h 295421"/>
                <a:gd name="connsiteX3" fmla="*/ 1069145 w 1069145"/>
                <a:gd name="connsiteY3" fmla="*/ 49238 h 295421"/>
                <a:gd name="connsiteX4" fmla="*/ 1069145 w 1069145"/>
                <a:gd name="connsiteY4" fmla="*/ 246183 h 295421"/>
                <a:gd name="connsiteX5" fmla="*/ 1019907 w 1069145"/>
                <a:gd name="connsiteY5" fmla="*/ 295421 h 295421"/>
                <a:gd name="connsiteX6" fmla="*/ 49238 w 1069145"/>
                <a:gd name="connsiteY6" fmla="*/ 295421 h 295421"/>
                <a:gd name="connsiteX7" fmla="*/ 0 w 1069145"/>
                <a:gd name="connsiteY7" fmla="*/ 246183 h 295421"/>
                <a:gd name="connsiteX8" fmla="*/ 0 w 1069145"/>
                <a:gd name="connsiteY8" fmla="*/ 49238 h 295421"/>
                <a:gd name="connsiteX0" fmla="*/ 196947 w 1069145"/>
                <a:gd name="connsiteY0" fmla="*/ 147712 h 295421"/>
                <a:gd name="connsiteX1" fmla="*/ 49238 w 1069145"/>
                <a:gd name="connsiteY1" fmla="*/ 0 h 295421"/>
                <a:gd name="connsiteX2" fmla="*/ 1019907 w 1069145"/>
                <a:gd name="connsiteY2" fmla="*/ 0 h 295421"/>
                <a:gd name="connsiteX3" fmla="*/ 1069145 w 1069145"/>
                <a:gd name="connsiteY3" fmla="*/ 49238 h 295421"/>
                <a:gd name="connsiteX4" fmla="*/ 1069145 w 1069145"/>
                <a:gd name="connsiteY4" fmla="*/ 246183 h 295421"/>
                <a:gd name="connsiteX5" fmla="*/ 1019907 w 1069145"/>
                <a:gd name="connsiteY5" fmla="*/ 295421 h 295421"/>
                <a:gd name="connsiteX6" fmla="*/ 49238 w 1069145"/>
                <a:gd name="connsiteY6" fmla="*/ 295421 h 295421"/>
                <a:gd name="connsiteX7" fmla="*/ 0 w 1069145"/>
                <a:gd name="connsiteY7" fmla="*/ 246183 h 295421"/>
                <a:gd name="connsiteX8" fmla="*/ 196947 w 1069145"/>
                <a:gd name="connsiteY8" fmla="*/ 147712 h 295421"/>
                <a:gd name="connsiteX0" fmla="*/ 196947 w 1069145"/>
                <a:gd name="connsiteY0" fmla="*/ 161780 h 309489"/>
                <a:gd name="connsiteX1" fmla="*/ 344659 w 1069145"/>
                <a:gd name="connsiteY1" fmla="*/ 0 h 309489"/>
                <a:gd name="connsiteX2" fmla="*/ 1019907 w 1069145"/>
                <a:gd name="connsiteY2" fmla="*/ 14068 h 309489"/>
                <a:gd name="connsiteX3" fmla="*/ 1069145 w 1069145"/>
                <a:gd name="connsiteY3" fmla="*/ 63306 h 309489"/>
                <a:gd name="connsiteX4" fmla="*/ 1069145 w 1069145"/>
                <a:gd name="connsiteY4" fmla="*/ 260251 h 309489"/>
                <a:gd name="connsiteX5" fmla="*/ 1019907 w 1069145"/>
                <a:gd name="connsiteY5" fmla="*/ 309489 h 309489"/>
                <a:gd name="connsiteX6" fmla="*/ 49238 w 1069145"/>
                <a:gd name="connsiteY6" fmla="*/ 309489 h 309489"/>
                <a:gd name="connsiteX7" fmla="*/ 0 w 1069145"/>
                <a:gd name="connsiteY7" fmla="*/ 260251 h 309489"/>
                <a:gd name="connsiteX8" fmla="*/ 196947 w 1069145"/>
                <a:gd name="connsiteY8" fmla="*/ 161780 h 309489"/>
                <a:gd name="connsiteX0" fmla="*/ 196947 w 1069145"/>
                <a:gd name="connsiteY0" fmla="*/ 161780 h 309489"/>
                <a:gd name="connsiteX1" fmla="*/ 344659 w 1069145"/>
                <a:gd name="connsiteY1" fmla="*/ 0 h 309489"/>
                <a:gd name="connsiteX2" fmla="*/ 1019907 w 1069145"/>
                <a:gd name="connsiteY2" fmla="*/ 14068 h 309489"/>
                <a:gd name="connsiteX3" fmla="*/ 1069145 w 1069145"/>
                <a:gd name="connsiteY3" fmla="*/ 63306 h 309489"/>
                <a:gd name="connsiteX4" fmla="*/ 1069145 w 1069145"/>
                <a:gd name="connsiteY4" fmla="*/ 260251 h 309489"/>
                <a:gd name="connsiteX5" fmla="*/ 1019907 w 1069145"/>
                <a:gd name="connsiteY5" fmla="*/ 309489 h 309489"/>
                <a:gd name="connsiteX6" fmla="*/ 49238 w 1069145"/>
                <a:gd name="connsiteY6" fmla="*/ 309489 h 309489"/>
                <a:gd name="connsiteX7" fmla="*/ 0 w 1069145"/>
                <a:gd name="connsiteY7" fmla="*/ 260251 h 309489"/>
                <a:gd name="connsiteX8" fmla="*/ 196947 w 1069145"/>
                <a:gd name="connsiteY8" fmla="*/ 161780 h 309489"/>
                <a:gd name="connsiteX0" fmla="*/ 211014 w 1083212"/>
                <a:gd name="connsiteY0" fmla="*/ 161780 h 310072"/>
                <a:gd name="connsiteX1" fmla="*/ 358726 w 1083212"/>
                <a:gd name="connsiteY1" fmla="*/ 0 h 310072"/>
                <a:gd name="connsiteX2" fmla="*/ 1033974 w 1083212"/>
                <a:gd name="connsiteY2" fmla="*/ 14068 h 310072"/>
                <a:gd name="connsiteX3" fmla="*/ 1083212 w 1083212"/>
                <a:gd name="connsiteY3" fmla="*/ 63306 h 310072"/>
                <a:gd name="connsiteX4" fmla="*/ 1083212 w 1083212"/>
                <a:gd name="connsiteY4" fmla="*/ 260251 h 310072"/>
                <a:gd name="connsiteX5" fmla="*/ 1033974 w 1083212"/>
                <a:gd name="connsiteY5" fmla="*/ 309489 h 310072"/>
                <a:gd name="connsiteX6" fmla="*/ 63305 w 1083212"/>
                <a:gd name="connsiteY6" fmla="*/ 309489 h 310072"/>
                <a:gd name="connsiteX7" fmla="*/ 0 w 1083212"/>
                <a:gd name="connsiteY7" fmla="*/ 288387 h 310072"/>
                <a:gd name="connsiteX8" fmla="*/ 211014 w 1083212"/>
                <a:gd name="connsiteY8" fmla="*/ 161780 h 310072"/>
                <a:gd name="connsiteX0" fmla="*/ 149815 w 1022013"/>
                <a:gd name="connsiteY0" fmla="*/ 161780 h 316678"/>
                <a:gd name="connsiteX1" fmla="*/ 297527 w 1022013"/>
                <a:gd name="connsiteY1" fmla="*/ 0 h 316678"/>
                <a:gd name="connsiteX2" fmla="*/ 972775 w 1022013"/>
                <a:gd name="connsiteY2" fmla="*/ 14068 h 316678"/>
                <a:gd name="connsiteX3" fmla="*/ 1022013 w 1022013"/>
                <a:gd name="connsiteY3" fmla="*/ 63306 h 316678"/>
                <a:gd name="connsiteX4" fmla="*/ 1022013 w 1022013"/>
                <a:gd name="connsiteY4" fmla="*/ 260251 h 316678"/>
                <a:gd name="connsiteX5" fmla="*/ 972775 w 1022013"/>
                <a:gd name="connsiteY5" fmla="*/ 309489 h 316678"/>
                <a:gd name="connsiteX6" fmla="*/ 2106 w 1022013"/>
                <a:gd name="connsiteY6" fmla="*/ 309489 h 316678"/>
                <a:gd name="connsiteX7" fmla="*/ 220154 w 1022013"/>
                <a:gd name="connsiteY7" fmla="*/ 302454 h 316678"/>
                <a:gd name="connsiteX8" fmla="*/ 149815 w 1022013"/>
                <a:gd name="connsiteY8" fmla="*/ 161780 h 316678"/>
                <a:gd name="connsiteX0" fmla="*/ 0 w 872198"/>
                <a:gd name="connsiteY0" fmla="*/ 161780 h 316678"/>
                <a:gd name="connsiteX1" fmla="*/ 147712 w 872198"/>
                <a:gd name="connsiteY1" fmla="*/ 0 h 316678"/>
                <a:gd name="connsiteX2" fmla="*/ 822960 w 872198"/>
                <a:gd name="connsiteY2" fmla="*/ 14068 h 316678"/>
                <a:gd name="connsiteX3" fmla="*/ 872198 w 872198"/>
                <a:gd name="connsiteY3" fmla="*/ 63306 h 316678"/>
                <a:gd name="connsiteX4" fmla="*/ 872198 w 872198"/>
                <a:gd name="connsiteY4" fmla="*/ 260251 h 316678"/>
                <a:gd name="connsiteX5" fmla="*/ 822960 w 872198"/>
                <a:gd name="connsiteY5" fmla="*/ 309489 h 316678"/>
                <a:gd name="connsiteX6" fmla="*/ 105510 w 872198"/>
                <a:gd name="connsiteY6" fmla="*/ 309489 h 316678"/>
                <a:gd name="connsiteX7" fmla="*/ 70339 w 872198"/>
                <a:gd name="connsiteY7" fmla="*/ 302454 h 316678"/>
                <a:gd name="connsiteX8" fmla="*/ 0 w 872198"/>
                <a:gd name="connsiteY8" fmla="*/ 161780 h 316678"/>
                <a:gd name="connsiteX0" fmla="*/ 0 w 872198"/>
                <a:gd name="connsiteY0" fmla="*/ 161780 h 364575"/>
                <a:gd name="connsiteX1" fmla="*/ 147712 w 872198"/>
                <a:gd name="connsiteY1" fmla="*/ 0 h 364575"/>
                <a:gd name="connsiteX2" fmla="*/ 822960 w 872198"/>
                <a:gd name="connsiteY2" fmla="*/ 14068 h 364575"/>
                <a:gd name="connsiteX3" fmla="*/ 872198 w 872198"/>
                <a:gd name="connsiteY3" fmla="*/ 63306 h 364575"/>
                <a:gd name="connsiteX4" fmla="*/ 872198 w 872198"/>
                <a:gd name="connsiteY4" fmla="*/ 260251 h 364575"/>
                <a:gd name="connsiteX5" fmla="*/ 822960 w 872198"/>
                <a:gd name="connsiteY5" fmla="*/ 309489 h 364575"/>
                <a:gd name="connsiteX6" fmla="*/ 105510 w 872198"/>
                <a:gd name="connsiteY6" fmla="*/ 309489 h 364575"/>
                <a:gd name="connsiteX7" fmla="*/ 70339 w 872198"/>
                <a:gd name="connsiteY7" fmla="*/ 358725 h 364575"/>
                <a:gd name="connsiteX8" fmla="*/ 0 w 872198"/>
                <a:gd name="connsiteY8" fmla="*/ 161780 h 364575"/>
                <a:gd name="connsiteX0" fmla="*/ 0 w 872198"/>
                <a:gd name="connsiteY0" fmla="*/ 161780 h 351523"/>
                <a:gd name="connsiteX1" fmla="*/ 147712 w 872198"/>
                <a:gd name="connsiteY1" fmla="*/ 0 h 351523"/>
                <a:gd name="connsiteX2" fmla="*/ 822960 w 872198"/>
                <a:gd name="connsiteY2" fmla="*/ 14068 h 351523"/>
                <a:gd name="connsiteX3" fmla="*/ 872198 w 872198"/>
                <a:gd name="connsiteY3" fmla="*/ 63306 h 351523"/>
                <a:gd name="connsiteX4" fmla="*/ 872198 w 872198"/>
                <a:gd name="connsiteY4" fmla="*/ 260251 h 351523"/>
                <a:gd name="connsiteX5" fmla="*/ 822960 w 872198"/>
                <a:gd name="connsiteY5" fmla="*/ 309489 h 351523"/>
                <a:gd name="connsiteX6" fmla="*/ 105510 w 872198"/>
                <a:gd name="connsiteY6" fmla="*/ 309489 h 351523"/>
                <a:gd name="connsiteX7" fmla="*/ 225084 w 872198"/>
                <a:gd name="connsiteY7" fmla="*/ 344658 h 351523"/>
                <a:gd name="connsiteX8" fmla="*/ 0 w 872198"/>
                <a:gd name="connsiteY8" fmla="*/ 161780 h 35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198" h="351523">
                  <a:moveTo>
                    <a:pt x="0" y="161780"/>
                  </a:moveTo>
                  <a:cubicBezTo>
                    <a:pt x="0" y="134587"/>
                    <a:pt x="120519" y="0"/>
                    <a:pt x="147712" y="0"/>
                  </a:cubicBezTo>
                  <a:cubicBezTo>
                    <a:pt x="330592" y="18757"/>
                    <a:pt x="597877" y="9379"/>
                    <a:pt x="822960" y="14068"/>
                  </a:cubicBezTo>
                  <a:cubicBezTo>
                    <a:pt x="850153" y="14068"/>
                    <a:pt x="872198" y="36113"/>
                    <a:pt x="872198" y="63306"/>
                  </a:cubicBezTo>
                  <a:lnTo>
                    <a:pt x="872198" y="260251"/>
                  </a:lnTo>
                  <a:cubicBezTo>
                    <a:pt x="872198" y="287444"/>
                    <a:pt x="850153" y="309489"/>
                    <a:pt x="822960" y="309489"/>
                  </a:cubicBezTo>
                  <a:lnTo>
                    <a:pt x="105510" y="309489"/>
                  </a:lnTo>
                  <a:cubicBezTo>
                    <a:pt x="78317" y="309489"/>
                    <a:pt x="225084" y="371851"/>
                    <a:pt x="225084" y="344658"/>
                  </a:cubicBezTo>
                  <a:cubicBezTo>
                    <a:pt x="225084" y="279010"/>
                    <a:pt x="0" y="227428"/>
                    <a:pt x="0" y="1617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cademy Engraved LET" pitchFamily="2" charset="0"/>
                </a:rPr>
                <a:t>Page-10 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78D99-B74E-4187-AF0A-CEB354DE0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"/>
            <a:ext cx="6095999" cy="6829870"/>
          </a:xfrm>
          <a:blipFill>
            <a:blip r:embed="rId4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3A27E3A-2707-43DF-A186-D9943E074BC5}"/>
              </a:ext>
            </a:extLst>
          </p:cNvPr>
          <p:cNvSpPr/>
          <p:nvPr/>
        </p:nvSpPr>
        <p:spPr>
          <a:xfrm>
            <a:off x="6075479" y="182713"/>
            <a:ext cx="5889675" cy="6499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96ACEC-E7EB-4395-866A-C9981FFF1F22}"/>
              </a:ext>
            </a:extLst>
          </p:cNvPr>
          <p:cNvGrpSpPr/>
          <p:nvPr/>
        </p:nvGrpSpPr>
        <p:grpSpPr>
          <a:xfrm>
            <a:off x="5432471" y="5193373"/>
            <a:ext cx="1223892" cy="844058"/>
            <a:chOff x="5432471" y="5193373"/>
            <a:chExt cx="1223892" cy="84405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16A42C-7036-42A4-9F73-4199A7F169ED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4CD58A-388F-4475-A107-6371591047B2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9DC5EF4C-FD6E-487C-8204-409E91160C79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323C9F-4F8D-4B9D-9261-F221647455FB}"/>
              </a:ext>
            </a:extLst>
          </p:cNvPr>
          <p:cNvGrpSpPr/>
          <p:nvPr/>
        </p:nvGrpSpPr>
        <p:grpSpPr>
          <a:xfrm>
            <a:off x="5432471" y="4278973"/>
            <a:ext cx="1223892" cy="844058"/>
            <a:chOff x="5432471" y="5193373"/>
            <a:chExt cx="1223892" cy="84405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42D237-A88E-453F-99AA-812786E6BDB2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FE2BD7-E6D3-4862-A111-957A443486DA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D8EA479E-990E-44EE-A801-C8C0E4E6265C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A64088-09B3-4642-A3A9-6E3714C024A6}"/>
              </a:ext>
            </a:extLst>
          </p:cNvPr>
          <p:cNvGrpSpPr/>
          <p:nvPr/>
        </p:nvGrpSpPr>
        <p:grpSpPr>
          <a:xfrm>
            <a:off x="5447711" y="3434915"/>
            <a:ext cx="1223892" cy="844058"/>
            <a:chOff x="5432471" y="5193373"/>
            <a:chExt cx="1223892" cy="84405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150446-EFF9-4D95-9297-1D436F651D39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34A592C-1673-45CC-BBF0-45A21B6F4272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0F4A2A1-4EBE-43B4-B39C-1414B16599E1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C7A477-0CDA-4242-AEC5-1CFFC50717B6}"/>
              </a:ext>
            </a:extLst>
          </p:cNvPr>
          <p:cNvGrpSpPr/>
          <p:nvPr/>
        </p:nvGrpSpPr>
        <p:grpSpPr>
          <a:xfrm>
            <a:off x="5447711" y="2506445"/>
            <a:ext cx="1223892" cy="844058"/>
            <a:chOff x="5432471" y="5193373"/>
            <a:chExt cx="1223892" cy="84405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1ADF9E9-E923-4228-A162-71AABAF5478F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63DC6B0-5FBB-4BBF-A932-B3C5FE187610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D9D5EFFD-C9C2-4554-AC9D-2365C1A5FB97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2EE660-25F0-48CF-9036-FC877AF80274}"/>
              </a:ext>
            </a:extLst>
          </p:cNvPr>
          <p:cNvGrpSpPr/>
          <p:nvPr/>
        </p:nvGrpSpPr>
        <p:grpSpPr>
          <a:xfrm>
            <a:off x="5447711" y="1577975"/>
            <a:ext cx="1223892" cy="844058"/>
            <a:chOff x="5432471" y="5193373"/>
            <a:chExt cx="1223892" cy="84405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4ECC4BA-001F-4D07-8DD3-7653F1DEDFE1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62A6FD3-8D4A-4B1C-94FE-401B5381F571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1B09D046-194F-4A08-B1D3-2F1BD2438B42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352298D-276A-41C7-A1F3-C966FDA6F2BD}"/>
              </a:ext>
            </a:extLst>
          </p:cNvPr>
          <p:cNvGrpSpPr/>
          <p:nvPr/>
        </p:nvGrpSpPr>
        <p:grpSpPr>
          <a:xfrm>
            <a:off x="5447711" y="649505"/>
            <a:ext cx="1223892" cy="844058"/>
            <a:chOff x="5432471" y="5193373"/>
            <a:chExt cx="1223892" cy="84405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4A22820-007A-4ACC-B390-06EE8A422949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847C023-B7E1-4FF8-91E1-BF0F78C4210D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818619B0-3A9C-4977-B8D5-A987E71472BC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D3633B-6A57-4746-8089-4866E5206DA6}"/>
              </a:ext>
            </a:extLst>
          </p:cNvPr>
          <p:cNvSpPr/>
          <p:nvPr/>
        </p:nvSpPr>
        <p:spPr>
          <a:xfrm>
            <a:off x="10888394" y="6414868"/>
            <a:ext cx="1076760" cy="267120"/>
          </a:xfrm>
          <a:custGeom>
            <a:avLst/>
            <a:gdLst>
              <a:gd name="connsiteX0" fmla="*/ 0 w 1069145"/>
              <a:gd name="connsiteY0" fmla="*/ 49238 h 295421"/>
              <a:gd name="connsiteX1" fmla="*/ 49238 w 1069145"/>
              <a:gd name="connsiteY1" fmla="*/ 0 h 295421"/>
              <a:gd name="connsiteX2" fmla="*/ 1019907 w 1069145"/>
              <a:gd name="connsiteY2" fmla="*/ 0 h 295421"/>
              <a:gd name="connsiteX3" fmla="*/ 1069145 w 1069145"/>
              <a:gd name="connsiteY3" fmla="*/ 49238 h 295421"/>
              <a:gd name="connsiteX4" fmla="*/ 1069145 w 1069145"/>
              <a:gd name="connsiteY4" fmla="*/ 246183 h 295421"/>
              <a:gd name="connsiteX5" fmla="*/ 1019907 w 1069145"/>
              <a:gd name="connsiteY5" fmla="*/ 295421 h 295421"/>
              <a:gd name="connsiteX6" fmla="*/ 49238 w 1069145"/>
              <a:gd name="connsiteY6" fmla="*/ 295421 h 295421"/>
              <a:gd name="connsiteX7" fmla="*/ 0 w 1069145"/>
              <a:gd name="connsiteY7" fmla="*/ 246183 h 295421"/>
              <a:gd name="connsiteX8" fmla="*/ 0 w 1069145"/>
              <a:gd name="connsiteY8" fmla="*/ 49238 h 295421"/>
              <a:gd name="connsiteX0" fmla="*/ 196947 w 1069145"/>
              <a:gd name="connsiteY0" fmla="*/ 147712 h 295421"/>
              <a:gd name="connsiteX1" fmla="*/ 49238 w 1069145"/>
              <a:gd name="connsiteY1" fmla="*/ 0 h 295421"/>
              <a:gd name="connsiteX2" fmla="*/ 1019907 w 1069145"/>
              <a:gd name="connsiteY2" fmla="*/ 0 h 295421"/>
              <a:gd name="connsiteX3" fmla="*/ 1069145 w 1069145"/>
              <a:gd name="connsiteY3" fmla="*/ 49238 h 295421"/>
              <a:gd name="connsiteX4" fmla="*/ 1069145 w 1069145"/>
              <a:gd name="connsiteY4" fmla="*/ 246183 h 295421"/>
              <a:gd name="connsiteX5" fmla="*/ 1019907 w 1069145"/>
              <a:gd name="connsiteY5" fmla="*/ 295421 h 295421"/>
              <a:gd name="connsiteX6" fmla="*/ 49238 w 1069145"/>
              <a:gd name="connsiteY6" fmla="*/ 295421 h 295421"/>
              <a:gd name="connsiteX7" fmla="*/ 0 w 1069145"/>
              <a:gd name="connsiteY7" fmla="*/ 246183 h 295421"/>
              <a:gd name="connsiteX8" fmla="*/ 196947 w 1069145"/>
              <a:gd name="connsiteY8" fmla="*/ 147712 h 295421"/>
              <a:gd name="connsiteX0" fmla="*/ 196947 w 1069145"/>
              <a:gd name="connsiteY0" fmla="*/ 161780 h 309489"/>
              <a:gd name="connsiteX1" fmla="*/ 344659 w 1069145"/>
              <a:gd name="connsiteY1" fmla="*/ 0 h 309489"/>
              <a:gd name="connsiteX2" fmla="*/ 1019907 w 1069145"/>
              <a:gd name="connsiteY2" fmla="*/ 14068 h 309489"/>
              <a:gd name="connsiteX3" fmla="*/ 1069145 w 1069145"/>
              <a:gd name="connsiteY3" fmla="*/ 63306 h 309489"/>
              <a:gd name="connsiteX4" fmla="*/ 1069145 w 1069145"/>
              <a:gd name="connsiteY4" fmla="*/ 260251 h 309489"/>
              <a:gd name="connsiteX5" fmla="*/ 1019907 w 1069145"/>
              <a:gd name="connsiteY5" fmla="*/ 309489 h 309489"/>
              <a:gd name="connsiteX6" fmla="*/ 49238 w 1069145"/>
              <a:gd name="connsiteY6" fmla="*/ 309489 h 309489"/>
              <a:gd name="connsiteX7" fmla="*/ 0 w 1069145"/>
              <a:gd name="connsiteY7" fmla="*/ 260251 h 309489"/>
              <a:gd name="connsiteX8" fmla="*/ 196947 w 1069145"/>
              <a:gd name="connsiteY8" fmla="*/ 161780 h 309489"/>
              <a:gd name="connsiteX0" fmla="*/ 196947 w 1069145"/>
              <a:gd name="connsiteY0" fmla="*/ 161780 h 309489"/>
              <a:gd name="connsiteX1" fmla="*/ 344659 w 1069145"/>
              <a:gd name="connsiteY1" fmla="*/ 0 h 309489"/>
              <a:gd name="connsiteX2" fmla="*/ 1019907 w 1069145"/>
              <a:gd name="connsiteY2" fmla="*/ 14068 h 309489"/>
              <a:gd name="connsiteX3" fmla="*/ 1069145 w 1069145"/>
              <a:gd name="connsiteY3" fmla="*/ 63306 h 309489"/>
              <a:gd name="connsiteX4" fmla="*/ 1069145 w 1069145"/>
              <a:gd name="connsiteY4" fmla="*/ 260251 h 309489"/>
              <a:gd name="connsiteX5" fmla="*/ 1019907 w 1069145"/>
              <a:gd name="connsiteY5" fmla="*/ 309489 h 309489"/>
              <a:gd name="connsiteX6" fmla="*/ 49238 w 1069145"/>
              <a:gd name="connsiteY6" fmla="*/ 309489 h 309489"/>
              <a:gd name="connsiteX7" fmla="*/ 0 w 1069145"/>
              <a:gd name="connsiteY7" fmla="*/ 260251 h 309489"/>
              <a:gd name="connsiteX8" fmla="*/ 196947 w 1069145"/>
              <a:gd name="connsiteY8" fmla="*/ 161780 h 309489"/>
              <a:gd name="connsiteX0" fmla="*/ 211014 w 1083212"/>
              <a:gd name="connsiteY0" fmla="*/ 161780 h 310072"/>
              <a:gd name="connsiteX1" fmla="*/ 358726 w 1083212"/>
              <a:gd name="connsiteY1" fmla="*/ 0 h 310072"/>
              <a:gd name="connsiteX2" fmla="*/ 1033974 w 1083212"/>
              <a:gd name="connsiteY2" fmla="*/ 14068 h 310072"/>
              <a:gd name="connsiteX3" fmla="*/ 1083212 w 1083212"/>
              <a:gd name="connsiteY3" fmla="*/ 63306 h 310072"/>
              <a:gd name="connsiteX4" fmla="*/ 1083212 w 1083212"/>
              <a:gd name="connsiteY4" fmla="*/ 260251 h 310072"/>
              <a:gd name="connsiteX5" fmla="*/ 1033974 w 1083212"/>
              <a:gd name="connsiteY5" fmla="*/ 309489 h 310072"/>
              <a:gd name="connsiteX6" fmla="*/ 63305 w 1083212"/>
              <a:gd name="connsiteY6" fmla="*/ 309489 h 310072"/>
              <a:gd name="connsiteX7" fmla="*/ 0 w 1083212"/>
              <a:gd name="connsiteY7" fmla="*/ 288387 h 310072"/>
              <a:gd name="connsiteX8" fmla="*/ 211014 w 1083212"/>
              <a:gd name="connsiteY8" fmla="*/ 161780 h 310072"/>
              <a:gd name="connsiteX0" fmla="*/ 149815 w 1022013"/>
              <a:gd name="connsiteY0" fmla="*/ 161780 h 316678"/>
              <a:gd name="connsiteX1" fmla="*/ 297527 w 1022013"/>
              <a:gd name="connsiteY1" fmla="*/ 0 h 316678"/>
              <a:gd name="connsiteX2" fmla="*/ 972775 w 1022013"/>
              <a:gd name="connsiteY2" fmla="*/ 14068 h 316678"/>
              <a:gd name="connsiteX3" fmla="*/ 1022013 w 1022013"/>
              <a:gd name="connsiteY3" fmla="*/ 63306 h 316678"/>
              <a:gd name="connsiteX4" fmla="*/ 1022013 w 1022013"/>
              <a:gd name="connsiteY4" fmla="*/ 260251 h 316678"/>
              <a:gd name="connsiteX5" fmla="*/ 972775 w 1022013"/>
              <a:gd name="connsiteY5" fmla="*/ 309489 h 316678"/>
              <a:gd name="connsiteX6" fmla="*/ 2106 w 1022013"/>
              <a:gd name="connsiteY6" fmla="*/ 309489 h 316678"/>
              <a:gd name="connsiteX7" fmla="*/ 220154 w 1022013"/>
              <a:gd name="connsiteY7" fmla="*/ 302454 h 316678"/>
              <a:gd name="connsiteX8" fmla="*/ 149815 w 1022013"/>
              <a:gd name="connsiteY8" fmla="*/ 161780 h 316678"/>
              <a:gd name="connsiteX0" fmla="*/ 0 w 872198"/>
              <a:gd name="connsiteY0" fmla="*/ 161780 h 316678"/>
              <a:gd name="connsiteX1" fmla="*/ 147712 w 872198"/>
              <a:gd name="connsiteY1" fmla="*/ 0 h 316678"/>
              <a:gd name="connsiteX2" fmla="*/ 822960 w 872198"/>
              <a:gd name="connsiteY2" fmla="*/ 14068 h 316678"/>
              <a:gd name="connsiteX3" fmla="*/ 872198 w 872198"/>
              <a:gd name="connsiteY3" fmla="*/ 63306 h 316678"/>
              <a:gd name="connsiteX4" fmla="*/ 872198 w 872198"/>
              <a:gd name="connsiteY4" fmla="*/ 260251 h 316678"/>
              <a:gd name="connsiteX5" fmla="*/ 822960 w 872198"/>
              <a:gd name="connsiteY5" fmla="*/ 309489 h 316678"/>
              <a:gd name="connsiteX6" fmla="*/ 105510 w 872198"/>
              <a:gd name="connsiteY6" fmla="*/ 309489 h 316678"/>
              <a:gd name="connsiteX7" fmla="*/ 70339 w 872198"/>
              <a:gd name="connsiteY7" fmla="*/ 302454 h 316678"/>
              <a:gd name="connsiteX8" fmla="*/ 0 w 872198"/>
              <a:gd name="connsiteY8" fmla="*/ 161780 h 316678"/>
              <a:gd name="connsiteX0" fmla="*/ 0 w 872198"/>
              <a:gd name="connsiteY0" fmla="*/ 161780 h 364575"/>
              <a:gd name="connsiteX1" fmla="*/ 147712 w 872198"/>
              <a:gd name="connsiteY1" fmla="*/ 0 h 364575"/>
              <a:gd name="connsiteX2" fmla="*/ 822960 w 872198"/>
              <a:gd name="connsiteY2" fmla="*/ 14068 h 364575"/>
              <a:gd name="connsiteX3" fmla="*/ 872198 w 872198"/>
              <a:gd name="connsiteY3" fmla="*/ 63306 h 364575"/>
              <a:gd name="connsiteX4" fmla="*/ 872198 w 872198"/>
              <a:gd name="connsiteY4" fmla="*/ 260251 h 364575"/>
              <a:gd name="connsiteX5" fmla="*/ 822960 w 872198"/>
              <a:gd name="connsiteY5" fmla="*/ 309489 h 364575"/>
              <a:gd name="connsiteX6" fmla="*/ 105510 w 872198"/>
              <a:gd name="connsiteY6" fmla="*/ 309489 h 364575"/>
              <a:gd name="connsiteX7" fmla="*/ 70339 w 872198"/>
              <a:gd name="connsiteY7" fmla="*/ 358725 h 364575"/>
              <a:gd name="connsiteX8" fmla="*/ 0 w 872198"/>
              <a:gd name="connsiteY8" fmla="*/ 161780 h 364575"/>
              <a:gd name="connsiteX0" fmla="*/ 0 w 872198"/>
              <a:gd name="connsiteY0" fmla="*/ 161780 h 351523"/>
              <a:gd name="connsiteX1" fmla="*/ 147712 w 872198"/>
              <a:gd name="connsiteY1" fmla="*/ 0 h 351523"/>
              <a:gd name="connsiteX2" fmla="*/ 822960 w 872198"/>
              <a:gd name="connsiteY2" fmla="*/ 14068 h 351523"/>
              <a:gd name="connsiteX3" fmla="*/ 872198 w 872198"/>
              <a:gd name="connsiteY3" fmla="*/ 63306 h 351523"/>
              <a:gd name="connsiteX4" fmla="*/ 872198 w 872198"/>
              <a:gd name="connsiteY4" fmla="*/ 260251 h 351523"/>
              <a:gd name="connsiteX5" fmla="*/ 822960 w 872198"/>
              <a:gd name="connsiteY5" fmla="*/ 309489 h 351523"/>
              <a:gd name="connsiteX6" fmla="*/ 105510 w 872198"/>
              <a:gd name="connsiteY6" fmla="*/ 309489 h 351523"/>
              <a:gd name="connsiteX7" fmla="*/ 225084 w 872198"/>
              <a:gd name="connsiteY7" fmla="*/ 344658 h 351523"/>
              <a:gd name="connsiteX8" fmla="*/ 0 w 872198"/>
              <a:gd name="connsiteY8" fmla="*/ 161780 h 35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98" h="351523">
                <a:moveTo>
                  <a:pt x="0" y="161780"/>
                </a:moveTo>
                <a:cubicBezTo>
                  <a:pt x="0" y="134587"/>
                  <a:pt x="120519" y="0"/>
                  <a:pt x="147712" y="0"/>
                </a:cubicBezTo>
                <a:cubicBezTo>
                  <a:pt x="330592" y="18757"/>
                  <a:pt x="597877" y="9379"/>
                  <a:pt x="822960" y="14068"/>
                </a:cubicBezTo>
                <a:cubicBezTo>
                  <a:pt x="850153" y="14068"/>
                  <a:pt x="872198" y="36113"/>
                  <a:pt x="872198" y="63306"/>
                </a:cubicBezTo>
                <a:lnTo>
                  <a:pt x="872198" y="260251"/>
                </a:lnTo>
                <a:cubicBezTo>
                  <a:pt x="872198" y="287444"/>
                  <a:pt x="850153" y="309489"/>
                  <a:pt x="822960" y="309489"/>
                </a:cubicBezTo>
                <a:lnTo>
                  <a:pt x="105510" y="309489"/>
                </a:lnTo>
                <a:cubicBezTo>
                  <a:pt x="78317" y="309489"/>
                  <a:pt x="225084" y="371851"/>
                  <a:pt x="225084" y="344658"/>
                </a:cubicBezTo>
                <a:cubicBezTo>
                  <a:pt x="225084" y="279010"/>
                  <a:pt x="0" y="227428"/>
                  <a:pt x="0" y="1617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cademy Engraved LET" pitchFamily="2" charset="0"/>
              </a:rPr>
              <a:t>Page-11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4A1179-181D-4BE1-B9EC-BD928AC5288B}"/>
              </a:ext>
            </a:extLst>
          </p:cNvPr>
          <p:cNvSpPr/>
          <p:nvPr/>
        </p:nvSpPr>
        <p:spPr>
          <a:xfrm>
            <a:off x="345617" y="1229170"/>
            <a:ext cx="1026943" cy="147710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E19E8D-D6E8-4F00-ADF8-346B60332B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ACF39-CAB5-4236-9C0B-9246BDD6D2E8}"/>
              </a:ext>
            </a:extLst>
          </p:cNvPr>
          <p:cNvSpPr txBox="1"/>
          <p:nvPr/>
        </p:nvSpPr>
        <p:spPr>
          <a:xfrm>
            <a:off x="2720231" y="1324739"/>
            <a:ext cx="1899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 B" pitchFamily="2" charset="0"/>
              </a:rPr>
              <a:t>One 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86D4022-4769-44D2-B42F-D17A6B735805}"/>
              </a:ext>
            </a:extLst>
          </p:cNvPr>
          <p:cNvSpPr/>
          <p:nvPr/>
        </p:nvSpPr>
        <p:spPr>
          <a:xfrm>
            <a:off x="469512" y="2801864"/>
            <a:ext cx="1026943" cy="147710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F02682-9B8B-4586-95F0-08C06CAC1163}"/>
              </a:ext>
            </a:extLst>
          </p:cNvPr>
          <p:cNvSpPr txBox="1"/>
          <p:nvPr/>
        </p:nvSpPr>
        <p:spPr>
          <a:xfrm>
            <a:off x="2720231" y="2909737"/>
            <a:ext cx="1899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 B" pitchFamily="2" charset="0"/>
              </a:rPr>
              <a:t>Two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B16C955-BFAA-4407-8EE1-48E15BE320F6}"/>
              </a:ext>
            </a:extLst>
          </p:cNvPr>
          <p:cNvSpPr/>
          <p:nvPr/>
        </p:nvSpPr>
        <p:spPr>
          <a:xfrm>
            <a:off x="454272" y="4309491"/>
            <a:ext cx="1026943" cy="147710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9CC3E8-C355-4353-9138-60E7DD3646D4}"/>
              </a:ext>
            </a:extLst>
          </p:cNvPr>
          <p:cNvSpPr txBox="1"/>
          <p:nvPr/>
        </p:nvSpPr>
        <p:spPr>
          <a:xfrm>
            <a:off x="2654233" y="4494735"/>
            <a:ext cx="1899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 B" pitchFamily="2" charset="0"/>
              </a:rPr>
              <a:t>Three 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FAD89F6-6C86-43EC-B977-80FAD943D392}"/>
              </a:ext>
            </a:extLst>
          </p:cNvPr>
          <p:cNvSpPr/>
          <p:nvPr/>
        </p:nvSpPr>
        <p:spPr>
          <a:xfrm>
            <a:off x="7447371" y="1229169"/>
            <a:ext cx="1026943" cy="147710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37D1152-B27B-4B37-9FBA-3D8F72286C26}"/>
              </a:ext>
            </a:extLst>
          </p:cNvPr>
          <p:cNvSpPr txBox="1"/>
          <p:nvPr/>
        </p:nvSpPr>
        <p:spPr>
          <a:xfrm>
            <a:off x="9378823" y="1405850"/>
            <a:ext cx="1899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 B" pitchFamily="2" charset="0"/>
              </a:rPr>
              <a:t>Four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B8BEA-E92A-41AE-989E-58DD47DF18FB}"/>
              </a:ext>
            </a:extLst>
          </p:cNvPr>
          <p:cNvSpPr txBox="1"/>
          <p:nvPr/>
        </p:nvSpPr>
        <p:spPr>
          <a:xfrm>
            <a:off x="696686" y="319314"/>
            <a:ext cx="4151085" cy="58477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 B" pitchFamily="2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95098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7" grpId="0"/>
      <p:bldP spid="38" grpId="0" animBg="1"/>
      <p:bldP spid="39" grpId="0"/>
      <p:bldP spid="40" grpId="0" animBg="1"/>
      <p:bldP spid="45" grpId="0"/>
      <p:bldP spid="46" grpId="0" animBg="1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19EE1C31-6FC6-40C0-83F4-D133DC35C3E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67042" cy="682987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imes New Rom B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70FF15-441B-4F4E-B568-A5E1182B9586}"/>
              </a:ext>
            </a:extLst>
          </p:cNvPr>
          <p:cNvGrpSpPr/>
          <p:nvPr/>
        </p:nvGrpSpPr>
        <p:grpSpPr>
          <a:xfrm>
            <a:off x="109232" y="182713"/>
            <a:ext cx="5889674" cy="6541312"/>
            <a:chOff x="31070" y="140676"/>
            <a:chExt cx="5967042" cy="656961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879806-D547-4503-BF76-5713C95E65EC}"/>
                </a:ext>
              </a:extLst>
            </p:cNvPr>
            <p:cNvSpPr/>
            <p:nvPr/>
          </p:nvSpPr>
          <p:spPr>
            <a:xfrm>
              <a:off x="108437" y="140676"/>
              <a:ext cx="5889675" cy="6569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37" name="Rectangle: Rounded Corners 9">
              <a:extLst>
                <a:ext uri="{FF2B5EF4-FFF2-40B4-BE49-F238E27FC236}">
                  <a16:creationId xmlns:a16="http://schemas.microsoft.com/office/drawing/2014/main" id="{BC33E7BE-12DE-4EFE-8B57-C75A1E814110}"/>
                </a:ext>
              </a:extLst>
            </p:cNvPr>
            <p:cNvSpPr/>
            <p:nvPr/>
          </p:nvSpPr>
          <p:spPr>
            <a:xfrm>
              <a:off x="31070" y="6414868"/>
              <a:ext cx="1076760" cy="267120"/>
            </a:xfrm>
            <a:custGeom>
              <a:avLst/>
              <a:gdLst>
                <a:gd name="connsiteX0" fmla="*/ 0 w 1069145"/>
                <a:gd name="connsiteY0" fmla="*/ 49238 h 295421"/>
                <a:gd name="connsiteX1" fmla="*/ 49238 w 1069145"/>
                <a:gd name="connsiteY1" fmla="*/ 0 h 295421"/>
                <a:gd name="connsiteX2" fmla="*/ 1019907 w 1069145"/>
                <a:gd name="connsiteY2" fmla="*/ 0 h 295421"/>
                <a:gd name="connsiteX3" fmla="*/ 1069145 w 1069145"/>
                <a:gd name="connsiteY3" fmla="*/ 49238 h 295421"/>
                <a:gd name="connsiteX4" fmla="*/ 1069145 w 1069145"/>
                <a:gd name="connsiteY4" fmla="*/ 246183 h 295421"/>
                <a:gd name="connsiteX5" fmla="*/ 1019907 w 1069145"/>
                <a:gd name="connsiteY5" fmla="*/ 295421 h 295421"/>
                <a:gd name="connsiteX6" fmla="*/ 49238 w 1069145"/>
                <a:gd name="connsiteY6" fmla="*/ 295421 h 295421"/>
                <a:gd name="connsiteX7" fmla="*/ 0 w 1069145"/>
                <a:gd name="connsiteY7" fmla="*/ 246183 h 295421"/>
                <a:gd name="connsiteX8" fmla="*/ 0 w 1069145"/>
                <a:gd name="connsiteY8" fmla="*/ 49238 h 295421"/>
                <a:gd name="connsiteX0" fmla="*/ 196947 w 1069145"/>
                <a:gd name="connsiteY0" fmla="*/ 147712 h 295421"/>
                <a:gd name="connsiteX1" fmla="*/ 49238 w 1069145"/>
                <a:gd name="connsiteY1" fmla="*/ 0 h 295421"/>
                <a:gd name="connsiteX2" fmla="*/ 1019907 w 1069145"/>
                <a:gd name="connsiteY2" fmla="*/ 0 h 295421"/>
                <a:gd name="connsiteX3" fmla="*/ 1069145 w 1069145"/>
                <a:gd name="connsiteY3" fmla="*/ 49238 h 295421"/>
                <a:gd name="connsiteX4" fmla="*/ 1069145 w 1069145"/>
                <a:gd name="connsiteY4" fmla="*/ 246183 h 295421"/>
                <a:gd name="connsiteX5" fmla="*/ 1019907 w 1069145"/>
                <a:gd name="connsiteY5" fmla="*/ 295421 h 295421"/>
                <a:gd name="connsiteX6" fmla="*/ 49238 w 1069145"/>
                <a:gd name="connsiteY6" fmla="*/ 295421 h 295421"/>
                <a:gd name="connsiteX7" fmla="*/ 0 w 1069145"/>
                <a:gd name="connsiteY7" fmla="*/ 246183 h 295421"/>
                <a:gd name="connsiteX8" fmla="*/ 196947 w 1069145"/>
                <a:gd name="connsiteY8" fmla="*/ 147712 h 295421"/>
                <a:gd name="connsiteX0" fmla="*/ 196947 w 1069145"/>
                <a:gd name="connsiteY0" fmla="*/ 161780 h 309489"/>
                <a:gd name="connsiteX1" fmla="*/ 344659 w 1069145"/>
                <a:gd name="connsiteY1" fmla="*/ 0 h 309489"/>
                <a:gd name="connsiteX2" fmla="*/ 1019907 w 1069145"/>
                <a:gd name="connsiteY2" fmla="*/ 14068 h 309489"/>
                <a:gd name="connsiteX3" fmla="*/ 1069145 w 1069145"/>
                <a:gd name="connsiteY3" fmla="*/ 63306 h 309489"/>
                <a:gd name="connsiteX4" fmla="*/ 1069145 w 1069145"/>
                <a:gd name="connsiteY4" fmla="*/ 260251 h 309489"/>
                <a:gd name="connsiteX5" fmla="*/ 1019907 w 1069145"/>
                <a:gd name="connsiteY5" fmla="*/ 309489 h 309489"/>
                <a:gd name="connsiteX6" fmla="*/ 49238 w 1069145"/>
                <a:gd name="connsiteY6" fmla="*/ 309489 h 309489"/>
                <a:gd name="connsiteX7" fmla="*/ 0 w 1069145"/>
                <a:gd name="connsiteY7" fmla="*/ 260251 h 309489"/>
                <a:gd name="connsiteX8" fmla="*/ 196947 w 1069145"/>
                <a:gd name="connsiteY8" fmla="*/ 161780 h 309489"/>
                <a:gd name="connsiteX0" fmla="*/ 196947 w 1069145"/>
                <a:gd name="connsiteY0" fmla="*/ 161780 h 309489"/>
                <a:gd name="connsiteX1" fmla="*/ 344659 w 1069145"/>
                <a:gd name="connsiteY1" fmla="*/ 0 h 309489"/>
                <a:gd name="connsiteX2" fmla="*/ 1019907 w 1069145"/>
                <a:gd name="connsiteY2" fmla="*/ 14068 h 309489"/>
                <a:gd name="connsiteX3" fmla="*/ 1069145 w 1069145"/>
                <a:gd name="connsiteY3" fmla="*/ 63306 h 309489"/>
                <a:gd name="connsiteX4" fmla="*/ 1069145 w 1069145"/>
                <a:gd name="connsiteY4" fmla="*/ 260251 h 309489"/>
                <a:gd name="connsiteX5" fmla="*/ 1019907 w 1069145"/>
                <a:gd name="connsiteY5" fmla="*/ 309489 h 309489"/>
                <a:gd name="connsiteX6" fmla="*/ 49238 w 1069145"/>
                <a:gd name="connsiteY6" fmla="*/ 309489 h 309489"/>
                <a:gd name="connsiteX7" fmla="*/ 0 w 1069145"/>
                <a:gd name="connsiteY7" fmla="*/ 260251 h 309489"/>
                <a:gd name="connsiteX8" fmla="*/ 196947 w 1069145"/>
                <a:gd name="connsiteY8" fmla="*/ 161780 h 309489"/>
                <a:gd name="connsiteX0" fmla="*/ 211014 w 1083212"/>
                <a:gd name="connsiteY0" fmla="*/ 161780 h 310072"/>
                <a:gd name="connsiteX1" fmla="*/ 358726 w 1083212"/>
                <a:gd name="connsiteY1" fmla="*/ 0 h 310072"/>
                <a:gd name="connsiteX2" fmla="*/ 1033974 w 1083212"/>
                <a:gd name="connsiteY2" fmla="*/ 14068 h 310072"/>
                <a:gd name="connsiteX3" fmla="*/ 1083212 w 1083212"/>
                <a:gd name="connsiteY3" fmla="*/ 63306 h 310072"/>
                <a:gd name="connsiteX4" fmla="*/ 1083212 w 1083212"/>
                <a:gd name="connsiteY4" fmla="*/ 260251 h 310072"/>
                <a:gd name="connsiteX5" fmla="*/ 1033974 w 1083212"/>
                <a:gd name="connsiteY5" fmla="*/ 309489 h 310072"/>
                <a:gd name="connsiteX6" fmla="*/ 63305 w 1083212"/>
                <a:gd name="connsiteY6" fmla="*/ 309489 h 310072"/>
                <a:gd name="connsiteX7" fmla="*/ 0 w 1083212"/>
                <a:gd name="connsiteY7" fmla="*/ 288387 h 310072"/>
                <a:gd name="connsiteX8" fmla="*/ 211014 w 1083212"/>
                <a:gd name="connsiteY8" fmla="*/ 161780 h 310072"/>
                <a:gd name="connsiteX0" fmla="*/ 149815 w 1022013"/>
                <a:gd name="connsiteY0" fmla="*/ 161780 h 316678"/>
                <a:gd name="connsiteX1" fmla="*/ 297527 w 1022013"/>
                <a:gd name="connsiteY1" fmla="*/ 0 h 316678"/>
                <a:gd name="connsiteX2" fmla="*/ 972775 w 1022013"/>
                <a:gd name="connsiteY2" fmla="*/ 14068 h 316678"/>
                <a:gd name="connsiteX3" fmla="*/ 1022013 w 1022013"/>
                <a:gd name="connsiteY3" fmla="*/ 63306 h 316678"/>
                <a:gd name="connsiteX4" fmla="*/ 1022013 w 1022013"/>
                <a:gd name="connsiteY4" fmla="*/ 260251 h 316678"/>
                <a:gd name="connsiteX5" fmla="*/ 972775 w 1022013"/>
                <a:gd name="connsiteY5" fmla="*/ 309489 h 316678"/>
                <a:gd name="connsiteX6" fmla="*/ 2106 w 1022013"/>
                <a:gd name="connsiteY6" fmla="*/ 309489 h 316678"/>
                <a:gd name="connsiteX7" fmla="*/ 220154 w 1022013"/>
                <a:gd name="connsiteY7" fmla="*/ 302454 h 316678"/>
                <a:gd name="connsiteX8" fmla="*/ 149815 w 1022013"/>
                <a:gd name="connsiteY8" fmla="*/ 161780 h 316678"/>
                <a:gd name="connsiteX0" fmla="*/ 0 w 872198"/>
                <a:gd name="connsiteY0" fmla="*/ 161780 h 316678"/>
                <a:gd name="connsiteX1" fmla="*/ 147712 w 872198"/>
                <a:gd name="connsiteY1" fmla="*/ 0 h 316678"/>
                <a:gd name="connsiteX2" fmla="*/ 822960 w 872198"/>
                <a:gd name="connsiteY2" fmla="*/ 14068 h 316678"/>
                <a:gd name="connsiteX3" fmla="*/ 872198 w 872198"/>
                <a:gd name="connsiteY3" fmla="*/ 63306 h 316678"/>
                <a:gd name="connsiteX4" fmla="*/ 872198 w 872198"/>
                <a:gd name="connsiteY4" fmla="*/ 260251 h 316678"/>
                <a:gd name="connsiteX5" fmla="*/ 822960 w 872198"/>
                <a:gd name="connsiteY5" fmla="*/ 309489 h 316678"/>
                <a:gd name="connsiteX6" fmla="*/ 105510 w 872198"/>
                <a:gd name="connsiteY6" fmla="*/ 309489 h 316678"/>
                <a:gd name="connsiteX7" fmla="*/ 70339 w 872198"/>
                <a:gd name="connsiteY7" fmla="*/ 302454 h 316678"/>
                <a:gd name="connsiteX8" fmla="*/ 0 w 872198"/>
                <a:gd name="connsiteY8" fmla="*/ 161780 h 316678"/>
                <a:gd name="connsiteX0" fmla="*/ 0 w 872198"/>
                <a:gd name="connsiteY0" fmla="*/ 161780 h 364575"/>
                <a:gd name="connsiteX1" fmla="*/ 147712 w 872198"/>
                <a:gd name="connsiteY1" fmla="*/ 0 h 364575"/>
                <a:gd name="connsiteX2" fmla="*/ 822960 w 872198"/>
                <a:gd name="connsiteY2" fmla="*/ 14068 h 364575"/>
                <a:gd name="connsiteX3" fmla="*/ 872198 w 872198"/>
                <a:gd name="connsiteY3" fmla="*/ 63306 h 364575"/>
                <a:gd name="connsiteX4" fmla="*/ 872198 w 872198"/>
                <a:gd name="connsiteY4" fmla="*/ 260251 h 364575"/>
                <a:gd name="connsiteX5" fmla="*/ 822960 w 872198"/>
                <a:gd name="connsiteY5" fmla="*/ 309489 h 364575"/>
                <a:gd name="connsiteX6" fmla="*/ 105510 w 872198"/>
                <a:gd name="connsiteY6" fmla="*/ 309489 h 364575"/>
                <a:gd name="connsiteX7" fmla="*/ 70339 w 872198"/>
                <a:gd name="connsiteY7" fmla="*/ 358725 h 364575"/>
                <a:gd name="connsiteX8" fmla="*/ 0 w 872198"/>
                <a:gd name="connsiteY8" fmla="*/ 161780 h 364575"/>
                <a:gd name="connsiteX0" fmla="*/ 0 w 872198"/>
                <a:gd name="connsiteY0" fmla="*/ 161780 h 351523"/>
                <a:gd name="connsiteX1" fmla="*/ 147712 w 872198"/>
                <a:gd name="connsiteY1" fmla="*/ 0 h 351523"/>
                <a:gd name="connsiteX2" fmla="*/ 822960 w 872198"/>
                <a:gd name="connsiteY2" fmla="*/ 14068 h 351523"/>
                <a:gd name="connsiteX3" fmla="*/ 872198 w 872198"/>
                <a:gd name="connsiteY3" fmla="*/ 63306 h 351523"/>
                <a:gd name="connsiteX4" fmla="*/ 872198 w 872198"/>
                <a:gd name="connsiteY4" fmla="*/ 260251 h 351523"/>
                <a:gd name="connsiteX5" fmla="*/ 822960 w 872198"/>
                <a:gd name="connsiteY5" fmla="*/ 309489 h 351523"/>
                <a:gd name="connsiteX6" fmla="*/ 105510 w 872198"/>
                <a:gd name="connsiteY6" fmla="*/ 309489 h 351523"/>
                <a:gd name="connsiteX7" fmla="*/ 225084 w 872198"/>
                <a:gd name="connsiteY7" fmla="*/ 344658 h 351523"/>
                <a:gd name="connsiteX8" fmla="*/ 0 w 872198"/>
                <a:gd name="connsiteY8" fmla="*/ 161780 h 35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198" h="351523">
                  <a:moveTo>
                    <a:pt x="0" y="161780"/>
                  </a:moveTo>
                  <a:cubicBezTo>
                    <a:pt x="0" y="134587"/>
                    <a:pt x="120519" y="0"/>
                    <a:pt x="147712" y="0"/>
                  </a:cubicBezTo>
                  <a:cubicBezTo>
                    <a:pt x="330592" y="18757"/>
                    <a:pt x="597877" y="9379"/>
                    <a:pt x="822960" y="14068"/>
                  </a:cubicBezTo>
                  <a:cubicBezTo>
                    <a:pt x="850153" y="14068"/>
                    <a:pt x="872198" y="36113"/>
                    <a:pt x="872198" y="63306"/>
                  </a:cubicBezTo>
                  <a:lnTo>
                    <a:pt x="872198" y="260251"/>
                  </a:lnTo>
                  <a:cubicBezTo>
                    <a:pt x="872198" y="287444"/>
                    <a:pt x="850153" y="309489"/>
                    <a:pt x="822960" y="309489"/>
                  </a:cubicBezTo>
                  <a:lnTo>
                    <a:pt x="105510" y="309489"/>
                  </a:lnTo>
                  <a:cubicBezTo>
                    <a:pt x="78317" y="309489"/>
                    <a:pt x="225084" y="371851"/>
                    <a:pt x="225084" y="344658"/>
                  </a:cubicBezTo>
                  <a:cubicBezTo>
                    <a:pt x="225084" y="279010"/>
                    <a:pt x="0" y="227428"/>
                    <a:pt x="0" y="1617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 B" pitchFamily="2" charset="0"/>
                </a:rPr>
                <a:t>Page-12 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78D99-B74E-4187-AF0A-CEB354DE0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"/>
            <a:ext cx="6095999" cy="6829870"/>
          </a:xfrm>
          <a:blipFill>
            <a:blip r:embed="rId4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>
              <a:latin typeface="Times New Rom B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3A27E3A-2707-43DF-A186-D9943E074BC5}"/>
              </a:ext>
            </a:extLst>
          </p:cNvPr>
          <p:cNvSpPr/>
          <p:nvPr/>
        </p:nvSpPr>
        <p:spPr>
          <a:xfrm>
            <a:off x="6075479" y="182713"/>
            <a:ext cx="5889675" cy="6499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 B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96ACEC-E7EB-4395-866A-C9981FFF1F22}"/>
              </a:ext>
            </a:extLst>
          </p:cNvPr>
          <p:cNvGrpSpPr/>
          <p:nvPr/>
        </p:nvGrpSpPr>
        <p:grpSpPr>
          <a:xfrm>
            <a:off x="5432471" y="5193373"/>
            <a:ext cx="1223892" cy="844058"/>
            <a:chOff x="5432471" y="5193373"/>
            <a:chExt cx="1223892" cy="84405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16A42C-7036-42A4-9F73-4199A7F169ED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4CD58A-388F-4475-A107-6371591047B2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9DC5EF4C-FD6E-487C-8204-409E91160C79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 B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323C9F-4F8D-4B9D-9261-F221647455FB}"/>
              </a:ext>
            </a:extLst>
          </p:cNvPr>
          <p:cNvGrpSpPr/>
          <p:nvPr/>
        </p:nvGrpSpPr>
        <p:grpSpPr>
          <a:xfrm>
            <a:off x="5432471" y="4278973"/>
            <a:ext cx="1223892" cy="844058"/>
            <a:chOff x="5432471" y="5193373"/>
            <a:chExt cx="1223892" cy="84405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42D237-A88E-453F-99AA-812786E6BDB2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FE2BD7-E6D3-4862-A111-957A443486DA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D8EA479E-990E-44EE-A801-C8C0E4E6265C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 B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A64088-09B3-4642-A3A9-6E3714C024A6}"/>
              </a:ext>
            </a:extLst>
          </p:cNvPr>
          <p:cNvGrpSpPr/>
          <p:nvPr/>
        </p:nvGrpSpPr>
        <p:grpSpPr>
          <a:xfrm>
            <a:off x="5447711" y="3434915"/>
            <a:ext cx="1223892" cy="844058"/>
            <a:chOff x="5432471" y="5193373"/>
            <a:chExt cx="1223892" cy="84405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150446-EFF9-4D95-9297-1D436F651D39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34A592C-1673-45CC-BBF0-45A21B6F4272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0F4A2A1-4EBE-43B4-B39C-1414B16599E1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 B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C7A477-0CDA-4242-AEC5-1CFFC50717B6}"/>
              </a:ext>
            </a:extLst>
          </p:cNvPr>
          <p:cNvGrpSpPr/>
          <p:nvPr/>
        </p:nvGrpSpPr>
        <p:grpSpPr>
          <a:xfrm>
            <a:off x="5447711" y="2506445"/>
            <a:ext cx="1223892" cy="844058"/>
            <a:chOff x="5432471" y="5193373"/>
            <a:chExt cx="1223892" cy="84405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1ADF9E9-E923-4228-A162-71AABAF5478F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63DC6B0-5FBB-4BBF-A932-B3C5FE187610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D9D5EFFD-C9C2-4554-AC9D-2365C1A5FB97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 B" pitchFamily="2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2EE660-25F0-48CF-9036-FC877AF80274}"/>
              </a:ext>
            </a:extLst>
          </p:cNvPr>
          <p:cNvGrpSpPr/>
          <p:nvPr/>
        </p:nvGrpSpPr>
        <p:grpSpPr>
          <a:xfrm>
            <a:off x="5447711" y="1577975"/>
            <a:ext cx="1223892" cy="844058"/>
            <a:chOff x="5432471" y="5193373"/>
            <a:chExt cx="1223892" cy="84405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4ECC4BA-001F-4D07-8DD3-7653F1DEDFE1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62A6FD3-8D4A-4B1C-94FE-401B5381F571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1B09D046-194F-4A08-B1D3-2F1BD2438B42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 B" pitchFamily="2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352298D-276A-41C7-A1F3-C966FDA6F2BD}"/>
              </a:ext>
            </a:extLst>
          </p:cNvPr>
          <p:cNvGrpSpPr/>
          <p:nvPr/>
        </p:nvGrpSpPr>
        <p:grpSpPr>
          <a:xfrm>
            <a:off x="5447711" y="649505"/>
            <a:ext cx="1223892" cy="844058"/>
            <a:chOff x="5432471" y="5193373"/>
            <a:chExt cx="1223892" cy="84405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4A22820-007A-4ACC-B390-06EE8A422949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847C023-B7E1-4FF8-91E1-BF0F78C4210D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 B" pitchFamily="2" charset="0"/>
              </a:endParaRPr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818619B0-3A9C-4977-B8D5-A987E71472BC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 B" pitchFamily="2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D3633B-6A57-4746-8089-4866E5206DA6}"/>
              </a:ext>
            </a:extLst>
          </p:cNvPr>
          <p:cNvSpPr/>
          <p:nvPr/>
        </p:nvSpPr>
        <p:spPr>
          <a:xfrm>
            <a:off x="10888394" y="6414868"/>
            <a:ext cx="1076760" cy="267120"/>
          </a:xfrm>
          <a:custGeom>
            <a:avLst/>
            <a:gdLst>
              <a:gd name="connsiteX0" fmla="*/ 0 w 1069145"/>
              <a:gd name="connsiteY0" fmla="*/ 49238 h 295421"/>
              <a:gd name="connsiteX1" fmla="*/ 49238 w 1069145"/>
              <a:gd name="connsiteY1" fmla="*/ 0 h 295421"/>
              <a:gd name="connsiteX2" fmla="*/ 1019907 w 1069145"/>
              <a:gd name="connsiteY2" fmla="*/ 0 h 295421"/>
              <a:gd name="connsiteX3" fmla="*/ 1069145 w 1069145"/>
              <a:gd name="connsiteY3" fmla="*/ 49238 h 295421"/>
              <a:gd name="connsiteX4" fmla="*/ 1069145 w 1069145"/>
              <a:gd name="connsiteY4" fmla="*/ 246183 h 295421"/>
              <a:gd name="connsiteX5" fmla="*/ 1019907 w 1069145"/>
              <a:gd name="connsiteY5" fmla="*/ 295421 h 295421"/>
              <a:gd name="connsiteX6" fmla="*/ 49238 w 1069145"/>
              <a:gd name="connsiteY6" fmla="*/ 295421 h 295421"/>
              <a:gd name="connsiteX7" fmla="*/ 0 w 1069145"/>
              <a:gd name="connsiteY7" fmla="*/ 246183 h 295421"/>
              <a:gd name="connsiteX8" fmla="*/ 0 w 1069145"/>
              <a:gd name="connsiteY8" fmla="*/ 49238 h 295421"/>
              <a:gd name="connsiteX0" fmla="*/ 196947 w 1069145"/>
              <a:gd name="connsiteY0" fmla="*/ 147712 h 295421"/>
              <a:gd name="connsiteX1" fmla="*/ 49238 w 1069145"/>
              <a:gd name="connsiteY1" fmla="*/ 0 h 295421"/>
              <a:gd name="connsiteX2" fmla="*/ 1019907 w 1069145"/>
              <a:gd name="connsiteY2" fmla="*/ 0 h 295421"/>
              <a:gd name="connsiteX3" fmla="*/ 1069145 w 1069145"/>
              <a:gd name="connsiteY3" fmla="*/ 49238 h 295421"/>
              <a:gd name="connsiteX4" fmla="*/ 1069145 w 1069145"/>
              <a:gd name="connsiteY4" fmla="*/ 246183 h 295421"/>
              <a:gd name="connsiteX5" fmla="*/ 1019907 w 1069145"/>
              <a:gd name="connsiteY5" fmla="*/ 295421 h 295421"/>
              <a:gd name="connsiteX6" fmla="*/ 49238 w 1069145"/>
              <a:gd name="connsiteY6" fmla="*/ 295421 h 295421"/>
              <a:gd name="connsiteX7" fmla="*/ 0 w 1069145"/>
              <a:gd name="connsiteY7" fmla="*/ 246183 h 295421"/>
              <a:gd name="connsiteX8" fmla="*/ 196947 w 1069145"/>
              <a:gd name="connsiteY8" fmla="*/ 147712 h 295421"/>
              <a:gd name="connsiteX0" fmla="*/ 196947 w 1069145"/>
              <a:gd name="connsiteY0" fmla="*/ 161780 h 309489"/>
              <a:gd name="connsiteX1" fmla="*/ 344659 w 1069145"/>
              <a:gd name="connsiteY1" fmla="*/ 0 h 309489"/>
              <a:gd name="connsiteX2" fmla="*/ 1019907 w 1069145"/>
              <a:gd name="connsiteY2" fmla="*/ 14068 h 309489"/>
              <a:gd name="connsiteX3" fmla="*/ 1069145 w 1069145"/>
              <a:gd name="connsiteY3" fmla="*/ 63306 h 309489"/>
              <a:gd name="connsiteX4" fmla="*/ 1069145 w 1069145"/>
              <a:gd name="connsiteY4" fmla="*/ 260251 h 309489"/>
              <a:gd name="connsiteX5" fmla="*/ 1019907 w 1069145"/>
              <a:gd name="connsiteY5" fmla="*/ 309489 h 309489"/>
              <a:gd name="connsiteX6" fmla="*/ 49238 w 1069145"/>
              <a:gd name="connsiteY6" fmla="*/ 309489 h 309489"/>
              <a:gd name="connsiteX7" fmla="*/ 0 w 1069145"/>
              <a:gd name="connsiteY7" fmla="*/ 260251 h 309489"/>
              <a:gd name="connsiteX8" fmla="*/ 196947 w 1069145"/>
              <a:gd name="connsiteY8" fmla="*/ 161780 h 309489"/>
              <a:gd name="connsiteX0" fmla="*/ 196947 w 1069145"/>
              <a:gd name="connsiteY0" fmla="*/ 161780 h 309489"/>
              <a:gd name="connsiteX1" fmla="*/ 344659 w 1069145"/>
              <a:gd name="connsiteY1" fmla="*/ 0 h 309489"/>
              <a:gd name="connsiteX2" fmla="*/ 1019907 w 1069145"/>
              <a:gd name="connsiteY2" fmla="*/ 14068 h 309489"/>
              <a:gd name="connsiteX3" fmla="*/ 1069145 w 1069145"/>
              <a:gd name="connsiteY3" fmla="*/ 63306 h 309489"/>
              <a:gd name="connsiteX4" fmla="*/ 1069145 w 1069145"/>
              <a:gd name="connsiteY4" fmla="*/ 260251 h 309489"/>
              <a:gd name="connsiteX5" fmla="*/ 1019907 w 1069145"/>
              <a:gd name="connsiteY5" fmla="*/ 309489 h 309489"/>
              <a:gd name="connsiteX6" fmla="*/ 49238 w 1069145"/>
              <a:gd name="connsiteY6" fmla="*/ 309489 h 309489"/>
              <a:gd name="connsiteX7" fmla="*/ 0 w 1069145"/>
              <a:gd name="connsiteY7" fmla="*/ 260251 h 309489"/>
              <a:gd name="connsiteX8" fmla="*/ 196947 w 1069145"/>
              <a:gd name="connsiteY8" fmla="*/ 161780 h 309489"/>
              <a:gd name="connsiteX0" fmla="*/ 211014 w 1083212"/>
              <a:gd name="connsiteY0" fmla="*/ 161780 h 310072"/>
              <a:gd name="connsiteX1" fmla="*/ 358726 w 1083212"/>
              <a:gd name="connsiteY1" fmla="*/ 0 h 310072"/>
              <a:gd name="connsiteX2" fmla="*/ 1033974 w 1083212"/>
              <a:gd name="connsiteY2" fmla="*/ 14068 h 310072"/>
              <a:gd name="connsiteX3" fmla="*/ 1083212 w 1083212"/>
              <a:gd name="connsiteY3" fmla="*/ 63306 h 310072"/>
              <a:gd name="connsiteX4" fmla="*/ 1083212 w 1083212"/>
              <a:gd name="connsiteY4" fmla="*/ 260251 h 310072"/>
              <a:gd name="connsiteX5" fmla="*/ 1033974 w 1083212"/>
              <a:gd name="connsiteY5" fmla="*/ 309489 h 310072"/>
              <a:gd name="connsiteX6" fmla="*/ 63305 w 1083212"/>
              <a:gd name="connsiteY6" fmla="*/ 309489 h 310072"/>
              <a:gd name="connsiteX7" fmla="*/ 0 w 1083212"/>
              <a:gd name="connsiteY7" fmla="*/ 288387 h 310072"/>
              <a:gd name="connsiteX8" fmla="*/ 211014 w 1083212"/>
              <a:gd name="connsiteY8" fmla="*/ 161780 h 310072"/>
              <a:gd name="connsiteX0" fmla="*/ 149815 w 1022013"/>
              <a:gd name="connsiteY0" fmla="*/ 161780 h 316678"/>
              <a:gd name="connsiteX1" fmla="*/ 297527 w 1022013"/>
              <a:gd name="connsiteY1" fmla="*/ 0 h 316678"/>
              <a:gd name="connsiteX2" fmla="*/ 972775 w 1022013"/>
              <a:gd name="connsiteY2" fmla="*/ 14068 h 316678"/>
              <a:gd name="connsiteX3" fmla="*/ 1022013 w 1022013"/>
              <a:gd name="connsiteY3" fmla="*/ 63306 h 316678"/>
              <a:gd name="connsiteX4" fmla="*/ 1022013 w 1022013"/>
              <a:gd name="connsiteY4" fmla="*/ 260251 h 316678"/>
              <a:gd name="connsiteX5" fmla="*/ 972775 w 1022013"/>
              <a:gd name="connsiteY5" fmla="*/ 309489 h 316678"/>
              <a:gd name="connsiteX6" fmla="*/ 2106 w 1022013"/>
              <a:gd name="connsiteY6" fmla="*/ 309489 h 316678"/>
              <a:gd name="connsiteX7" fmla="*/ 220154 w 1022013"/>
              <a:gd name="connsiteY7" fmla="*/ 302454 h 316678"/>
              <a:gd name="connsiteX8" fmla="*/ 149815 w 1022013"/>
              <a:gd name="connsiteY8" fmla="*/ 161780 h 316678"/>
              <a:gd name="connsiteX0" fmla="*/ 0 w 872198"/>
              <a:gd name="connsiteY0" fmla="*/ 161780 h 316678"/>
              <a:gd name="connsiteX1" fmla="*/ 147712 w 872198"/>
              <a:gd name="connsiteY1" fmla="*/ 0 h 316678"/>
              <a:gd name="connsiteX2" fmla="*/ 822960 w 872198"/>
              <a:gd name="connsiteY2" fmla="*/ 14068 h 316678"/>
              <a:gd name="connsiteX3" fmla="*/ 872198 w 872198"/>
              <a:gd name="connsiteY3" fmla="*/ 63306 h 316678"/>
              <a:gd name="connsiteX4" fmla="*/ 872198 w 872198"/>
              <a:gd name="connsiteY4" fmla="*/ 260251 h 316678"/>
              <a:gd name="connsiteX5" fmla="*/ 822960 w 872198"/>
              <a:gd name="connsiteY5" fmla="*/ 309489 h 316678"/>
              <a:gd name="connsiteX6" fmla="*/ 105510 w 872198"/>
              <a:gd name="connsiteY6" fmla="*/ 309489 h 316678"/>
              <a:gd name="connsiteX7" fmla="*/ 70339 w 872198"/>
              <a:gd name="connsiteY7" fmla="*/ 302454 h 316678"/>
              <a:gd name="connsiteX8" fmla="*/ 0 w 872198"/>
              <a:gd name="connsiteY8" fmla="*/ 161780 h 316678"/>
              <a:gd name="connsiteX0" fmla="*/ 0 w 872198"/>
              <a:gd name="connsiteY0" fmla="*/ 161780 h 364575"/>
              <a:gd name="connsiteX1" fmla="*/ 147712 w 872198"/>
              <a:gd name="connsiteY1" fmla="*/ 0 h 364575"/>
              <a:gd name="connsiteX2" fmla="*/ 822960 w 872198"/>
              <a:gd name="connsiteY2" fmla="*/ 14068 h 364575"/>
              <a:gd name="connsiteX3" fmla="*/ 872198 w 872198"/>
              <a:gd name="connsiteY3" fmla="*/ 63306 h 364575"/>
              <a:gd name="connsiteX4" fmla="*/ 872198 w 872198"/>
              <a:gd name="connsiteY4" fmla="*/ 260251 h 364575"/>
              <a:gd name="connsiteX5" fmla="*/ 822960 w 872198"/>
              <a:gd name="connsiteY5" fmla="*/ 309489 h 364575"/>
              <a:gd name="connsiteX6" fmla="*/ 105510 w 872198"/>
              <a:gd name="connsiteY6" fmla="*/ 309489 h 364575"/>
              <a:gd name="connsiteX7" fmla="*/ 70339 w 872198"/>
              <a:gd name="connsiteY7" fmla="*/ 358725 h 364575"/>
              <a:gd name="connsiteX8" fmla="*/ 0 w 872198"/>
              <a:gd name="connsiteY8" fmla="*/ 161780 h 364575"/>
              <a:gd name="connsiteX0" fmla="*/ 0 w 872198"/>
              <a:gd name="connsiteY0" fmla="*/ 161780 h 351523"/>
              <a:gd name="connsiteX1" fmla="*/ 147712 w 872198"/>
              <a:gd name="connsiteY1" fmla="*/ 0 h 351523"/>
              <a:gd name="connsiteX2" fmla="*/ 822960 w 872198"/>
              <a:gd name="connsiteY2" fmla="*/ 14068 h 351523"/>
              <a:gd name="connsiteX3" fmla="*/ 872198 w 872198"/>
              <a:gd name="connsiteY3" fmla="*/ 63306 h 351523"/>
              <a:gd name="connsiteX4" fmla="*/ 872198 w 872198"/>
              <a:gd name="connsiteY4" fmla="*/ 260251 h 351523"/>
              <a:gd name="connsiteX5" fmla="*/ 822960 w 872198"/>
              <a:gd name="connsiteY5" fmla="*/ 309489 h 351523"/>
              <a:gd name="connsiteX6" fmla="*/ 105510 w 872198"/>
              <a:gd name="connsiteY6" fmla="*/ 309489 h 351523"/>
              <a:gd name="connsiteX7" fmla="*/ 225084 w 872198"/>
              <a:gd name="connsiteY7" fmla="*/ 344658 h 351523"/>
              <a:gd name="connsiteX8" fmla="*/ 0 w 872198"/>
              <a:gd name="connsiteY8" fmla="*/ 161780 h 35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98" h="351523">
                <a:moveTo>
                  <a:pt x="0" y="161780"/>
                </a:moveTo>
                <a:cubicBezTo>
                  <a:pt x="0" y="134587"/>
                  <a:pt x="120519" y="0"/>
                  <a:pt x="147712" y="0"/>
                </a:cubicBezTo>
                <a:cubicBezTo>
                  <a:pt x="330592" y="18757"/>
                  <a:pt x="597877" y="9379"/>
                  <a:pt x="822960" y="14068"/>
                </a:cubicBezTo>
                <a:cubicBezTo>
                  <a:pt x="850153" y="14068"/>
                  <a:pt x="872198" y="36113"/>
                  <a:pt x="872198" y="63306"/>
                </a:cubicBezTo>
                <a:lnTo>
                  <a:pt x="872198" y="260251"/>
                </a:lnTo>
                <a:cubicBezTo>
                  <a:pt x="872198" y="287444"/>
                  <a:pt x="850153" y="309489"/>
                  <a:pt x="822960" y="309489"/>
                </a:cubicBezTo>
                <a:lnTo>
                  <a:pt x="105510" y="309489"/>
                </a:lnTo>
                <a:cubicBezTo>
                  <a:pt x="78317" y="309489"/>
                  <a:pt x="225084" y="371851"/>
                  <a:pt x="225084" y="344658"/>
                </a:cubicBezTo>
                <a:cubicBezTo>
                  <a:pt x="225084" y="279010"/>
                  <a:pt x="0" y="227428"/>
                  <a:pt x="0" y="1617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 B" pitchFamily="2" charset="0"/>
              </a:rPr>
              <a:t>Page-13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4A1179-181D-4BE1-B9EC-BD928AC5288B}"/>
              </a:ext>
            </a:extLst>
          </p:cNvPr>
          <p:cNvSpPr/>
          <p:nvPr/>
        </p:nvSpPr>
        <p:spPr>
          <a:xfrm>
            <a:off x="1950504" y="1043388"/>
            <a:ext cx="1026943" cy="147710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 B" pitchFamily="2" charset="0"/>
              </a:rPr>
              <a:t>1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E19E8D-D6E8-4F00-ADF8-346B60332B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ACF39-CAB5-4236-9C0B-9246BDD6D2E8}"/>
              </a:ext>
            </a:extLst>
          </p:cNvPr>
          <p:cNvSpPr txBox="1"/>
          <p:nvPr/>
        </p:nvSpPr>
        <p:spPr>
          <a:xfrm>
            <a:off x="3111296" y="1242591"/>
            <a:ext cx="1644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 B" pitchFamily="2" charset="0"/>
              </a:rPr>
              <a:t>One 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86D4022-4769-44D2-B42F-D17A6B735805}"/>
              </a:ext>
            </a:extLst>
          </p:cNvPr>
          <p:cNvSpPr/>
          <p:nvPr/>
        </p:nvSpPr>
        <p:spPr>
          <a:xfrm>
            <a:off x="2239015" y="2701552"/>
            <a:ext cx="1026943" cy="147710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 B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F02682-9B8B-4586-95F0-08C06CAC1163}"/>
              </a:ext>
            </a:extLst>
          </p:cNvPr>
          <p:cNvSpPr txBox="1"/>
          <p:nvPr/>
        </p:nvSpPr>
        <p:spPr>
          <a:xfrm>
            <a:off x="3419613" y="3013501"/>
            <a:ext cx="1899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 B" pitchFamily="2" charset="0"/>
              </a:rPr>
              <a:t>Two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B16C955-BFAA-4407-8EE1-48E15BE320F6}"/>
              </a:ext>
            </a:extLst>
          </p:cNvPr>
          <p:cNvSpPr/>
          <p:nvPr/>
        </p:nvSpPr>
        <p:spPr>
          <a:xfrm>
            <a:off x="2136548" y="4293025"/>
            <a:ext cx="1026943" cy="147710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 B" pitchFamily="2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9CC3E8-C355-4353-9138-60E7DD3646D4}"/>
              </a:ext>
            </a:extLst>
          </p:cNvPr>
          <p:cNvSpPr txBox="1"/>
          <p:nvPr/>
        </p:nvSpPr>
        <p:spPr>
          <a:xfrm>
            <a:off x="3263320" y="4538708"/>
            <a:ext cx="1899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 B" pitchFamily="2" charset="0"/>
              </a:rPr>
              <a:t>Three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37D1152-B27B-4B37-9FBA-3D8F72286C26}"/>
              </a:ext>
            </a:extLst>
          </p:cNvPr>
          <p:cNvSpPr txBox="1"/>
          <p:nvPr/>
        </p:nvSpPr>
        <p:spPr>
          <a:xfrm>
            <a:off x="10241496" y="1242590"/>
            <a:ext cx="1608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 B" pitchFamily="2" charset="0"/>
              </a:rPr>
              <a:t>Four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B8BEA-E92A-41AE-989E-58DD47DF18FB}"/>
              </a:ext>
            </a:extLst>
          </p:cNvPr>
          <p:cNvSpPr txBox="1"/>
          <p:nvPr/>
        </p:nvSpPr>
        <p:spPr>
          <a:xfrm>
            <a:off x="696686" y="319314"/>
            <a:ext cx="4151085" cy="58477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 B" pitchFamily="2" charset="0"/>
              </a:rPr>
              <a:t>COUNTING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FD5AB-A998-4DB3-83D3-66AFC0436E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943" t="4559" r="6323" b="13615"/>
          <a:stretch/>
        </p:blipFill>
        <p:spPr>
          <a:xfrm rot="20754407">
            <a:off x="554985" y="919643"/>
            <a:ext cx="1170845" cy="1192602"/>
          </a:xfrm>
          <a:prstGeom prst="rect">
            <a:avLst/>
          </a:prstGeom>
        </p:spPr>
      </p:pic>
      <p:sp>
        <p:nvSpPr>
          <p:cNvPr id="12" name="AutoShape 2" descr="3 pencil Cheaper Than Retail Price&gt; Buy Clothing, Accessories and lifestyle  products for women &amp; men -">
            <a:extLst>
              <a:ext uri="{FF2B5EF4-FFF2-40B4-BE49-F238E27FC236}">
                <a16:creationId xmlns:a16="http://schemas.microsoft.com/office/drawing/2014/main" id="{AF88CDE1-65BF-4719-83D0-117678307B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pencils-HH - Murkaz">
            <a:extLst>
              <a:ext uri="{FF2B5EF4-FFF2-40B4-BE49-F238E27FC236}">
                <a16:creationId xmlns:a16="http://schemas.microsoft.com/office/drawing/2014/main" id="{11590823-0B6D-4CD8-AC26-BEC2893F5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50666" r="6958" b="35347"/>
          <a:stretch/>
        </p:blipFill>
        <p:spPr bwMode="auto">
          <a:xfrm rot="16200000">
            <a:off x="521035" y="3223182"/>
            <a:ext cx="2181486" cy="57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pencils-HH - Murkaz">
            <a:extLst>
              <a:ext uri="{FF2B5EF4-FFF2-40B4-BE49-F238E27FC236}">
                <a16:creationId xmlns:a16="http://schemas.microsoft.com/office/drawing/2014/main" id="{F30A022D-1BAD-4A8B-86F5-DE7D6F74D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50666" r="6958" b="35347"/>
          <a:stretch/>
        </p:blipFill>
        <p:spPr bwMode="auto">
          <a:xfrm rot="16200000">
            <a:off x="-16709" y="3223017"/>
            <a:ext cx="2146037" cy="56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pencils-HH - Murkaz">
            <a:extLst>
              <a:ext uri="{FF2B5EF4-FFF2-40B4-BE49-F238E27FC236}">
                <a16:creationId xmlns:a16="http://schemas.microsoft.com/office/drawing/2014/main" id="{688C7A4E-91A1-45F0-84A9-C22681DB4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50666" r="6958" b="35347"/>
          <a:stretch/>
        </p:blipFill>
        <p:spPr bwMode="auto">
          <a:xfrm rot="16200000">
            <a:off x="578618" y="5186698"/>
            <a:ext cx="1800671" cy="4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pencils-HH - Murkaz">
            <a:extLst>
              <a:ext uri="{FF2B5EF4-FFF2-40B4-BE49-F238E27FC236}">
                <a16:creationId xmlns:a16="http://schemas.microsoft.com/office/drawing/2014/main" id="{B0309B40-38D7-4219-8FF4-D3FD4A9F0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50666" r="6958" b="35347"/>
          <a:stretch/>
        </p:blipFill>
        <p:spPr bwMode="auto">
          <a:xfrm rot="16200000">
            <a:off x="70706" y="5186698"/>
            <a:ext cx="1800668" cy="4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pencils-HH - Murkaz">
            <a:extLst>
              <a:ext uri="{FF2B5EF4-FFF2-40B4-BE49-F238E27FC236}">
                <a16:creationId xmlns:a16="http://schemas.microsoft.com/office/drawing/2014/main" id="{5B353D85-B3AB-4FB0-81FF-C0F88092A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50666" r="6958" b="35347"/>
          <a:stretch/>
        </p:blipFill>
        <p:spPr bwMode="auto">
          <a:xfrm rot="16200000">
            <a:off x="-306595" y="5248464"/>
            <a:ext cx="1702882" cy="44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utest doll for baby girls | Business Insider India">
            <a:extLst>
              <a:ext uri="{FF2B5EF4-FFF2-40B4-BE49-F238E27FC236}">
                <a16:creationId xmlns:a16="http://schemas.microsoft.com/office/drawing/2014/main" id="{0E62E619-B3E6-4FFE-864E-2C39D881B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923" y="872269"/>
            <a:ext cx="603030" cy="16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Cutest doll for baby girls | Business Insider India">
            <a:extLst>
              <a:ext uri="{FF2B5EF4-FFF2-40B4-BE49-F238E27FC236}">
                <a16:creationId xmlns:a16="http://schemas.microsoft.com/office/drawing/2014/main" id="{382BE7D8-4983-4956-945B-AF888851D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39" y="798014"/>
            <a:ext cx="603030" cy="16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Cutest doll for baby girls | Business Insider India">
            <a:extLst>
              <a:ext uri="{FF2B5EF4-FFF2-40B4-BE49-F238E27FC236}">
                <a16:creationId xmlns:a16="http://schemas.microsoft.com/office/drawing/2014/main" id="{066E067B-54F0-4089-A155-0098B8D40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955" y="723759"/>
            <a:ext cx="603030" cy="16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Cutest doll for baby girls | Business Insider India">
            <a:extLst>
              <a:ext uri="{FF2B5EF4-FFF2-40B4-BE49-F238E27FC236}">
                <a16:creationId xmlns:a16="http://schemas.microsoft.com/office/drawing/2014/main" id="{4C706344-8808-43F2-A2E7-51B1242AD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71" y="649504"/>
            <a:ext cx="603030" cy="16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9FAD89F6-6C86-43EC-B977-80FAD943D392}"/>
              </a:ext>
            </a:extLst>
          </p:cNvPr>
          <p:cNvSpPr/>
          <p:nvPr/>
        </p:nvSpPr>
        <p:spPr>
          <a:xfrm>
            <a:off x="9229040" y="942452"/>
            <a:ext cx="1026943" cy="147710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 B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3323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7" grpId="0"/>
      <p:bldP spid="38" grpId="0" animBg="1"/>
      <p:bldP spid="39" grpId="0"/>
      <p:bldP spid="40" grpId="0" animBg="1"/>
      <p:bldP spid="45" grpId="0"/>
      <p:bldP spid="66" grpId="0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19EE1C31-6FC6-40C0-83F4-D133DC35C3E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67042" cy="68298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70FF15-441B-4F4E-B568-A5E1182B9586}"/>
              </a:ext>
            </a:extLst>
          </p:cNvPr>
          <p:cNvGrpSpPr/>
          <p:nvPr/>
        </p:nvGrpSpPr>
        <p:grpSpPr>
          <a:xfrm>
            <a:off x="108438" y="140677"/>
            <a:ext cx="5889674" cy="6541312"/>
            <a:chOff x="31070" y="140676"/>
            <a:chExt cx="5967042" cy="656961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879806-D547-4503-BF76-5713C95E65EC}"/>
                </a:ext>
              </a:extLst>
            </p:cNvPr>
            <p:cNvSpPr/>
            <p:nvPr/>
          </p:nvSpPr>
          <p:spPr>
            <a:xfrm>
              <a:off x="108437" y="140676"/>
              <a:ext cx="5889675" cy="65696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9">
              <a:extLst>
                <a:ext uri="{FF2B5EF4-FFF2-40B4-BE49-F238E27FC236}">
                  <a16:creationId xmlns:a16="http://schemas.microsoft.com/office/drawing/2014/main" id="{BC33E7BE-12DE-4EFE-8B57-C75A1E814110}"/>
                </a:ext>
              </a:extLst>
            </p:cNvPr>
            <p:cNvSpPr/>
            <p:nvPr/>
          </p:nvSpPr>
          <p:spPr>
            <a:xfrm>
              <a:off x="31070" y="6414868"/>
              <a:ext cx="1076760" cy="267120"/>
            </a:xfrm>
            <a:custGeom>
              <a:avLst/>
              <a:gdLst>
                <a:gd name="connsiteX0" fmla="*/ 0 w 1069145"/>
                <a:gd name="connsiteY0" fmla="*/ 49238 h 295421"/>
                <a:gd name="connsiteX1" fmla="*/ 49238 w 1069145"/>
                <a:gd name="connsiteY1" fmla="*/ 0 h 295421"/>
                <a:gd name="connsiteX2" fmla="*/ 1019907 w 1069145"/>
                <a:gd name="connsiteY2" fmla="*/ 0 h 295421"/>
                <a:gd name="connsiteX3" fmla="*/ 1069145 w 1069145"/>
                <a:gd name="connsiteY3" fmla="*/ 49238 h 295421"/>
                <a:gd name="connsiteX4" fmla="*/ 1069145 w 1069145"/>
                <a:gd name="connsiteY4" fmla="*/ 246183 h 295421"/>
                <a:gd name="connsiteX5" fmla="*/ 1019907 w 1069145"/>
                <a:gd name="connsiteY5" fmla="*/ 295421 h 295421"/>
                <a:gd name="connsiteX6" fmla="*/ 49238 w 1069145"/>
                <a:gd name="connsiteY6" fmla="*/ 295421 h 295421"/>
                <a:gd name="connsiteX7" fmla="*/ 0 w 1069145"/>
                <a:gd name="connsiteY7" fmla="*/ 246183 h 295421"/>
                <a:gd name="connsiteX8" fmla="*/ 0 w 1069145"/>
                <a:gd name="connsiteY8" fmla="*/ 49238 h 295421"/>
                <a:gd name="connsiteX0" fmla="*/ 196947 w 1069145"/>
                <a:gd name="connsiteY0" fmla="*/ 147712 h 295421"/>
                <a:gd name="connsiteX1" fmla="*/ 49238 w 1069145"/>
                <a:gd name="connsiteY1" fmla="*/ 0 h 295421"/>
                <a:gd name="connsiteX2" fmla="*/ 1019907 w 1069145"/>
                <a:gd name="connsiteY2" fmla="*/ 0 h 295421"/>
                <a:gd name="connsiteX3" fmla="*/ 1069145 w 1069145"/>
                <a:gd name="connsiteY3" fmla="*/ 49238 h 295421"/>
                <a:gd name="connsiteX4" fmla="*/ 1069145 w 1069145"/>
                <a:gd name="connsiteY4" fmla="*/ 246183 h 295421"/>
                <a:gd name="connsiteX5" fmla="*/ 1019907 w 1069145"/>
                <a:gd name="connsiteY5" fmla="*/ 295421 h 295421"/>
                <a:gd name="connsiteX6" fmla="*/ 49238 w 1069145"/>
                <a:gd name="connsiteY6" fmla="*/ 295421 h 295421"/>
                <a:gd name="connsiteX7" fmla="*/ 0 w 1069145"/>
                <a:gd name="connsiteY7" fmla="*/ 246183 h 295421"/>
                <a:gd name="connsiteX8" fmla="*/ 196947 w 1069145"/>
                <a:gd name="connsiteY8" fmla="*/ 147712 h 295421"/>
                <a:gd name="connsiteX0" fmla="*/ 196947 w 1069145"/>
                <a:gd name="connsiteY0" fmla="*/ 161780 h 309489"/>
                <a:gd name="connsiteX1" fmla="*/ 344659 w 1069145"/>
                <a:gd name="connsiteY1" fmla="*/ 0 h 309489"/>
                <a:gd name="connsiteX2" fmla="*/ 1019907 w 1069145"/>
                <a:gd name="connsiteY2" fmla="*/ 14068 h 309489"/>
                <a:gd name="connsiteX3" fmla="*/ 1069145 w 1069145"/>
                <a:gd name="connsiteY3" fmla="*/ 63306 h 309489"/>
                <a:gd name="connsiteX4" fmla="*/ 1069145 w 1069145"/>
                <a:gd name="connsiteY4" fmla="*/ 260251 h 309489"/>
                <a:gd name="connsiteX5" fmla="*/ 1019907 w 1069145"/>
                <a:gd name="connsiteY5" fmla="*/ 309489 h 309489"/>
                <a:gd name="connsiteX6" fmla="*/ 49238 w 1069145"/>
                <a:gd name="connsiteY6" fmla="*/ 309489 h 309489"/>
                <a:gd name="connsiteX7" fmla="*/ 0 w 1069145"/>
                <a:gd name="connsiteY7" fmla="*/ 260251 h 309489"/>
                <a:gd name="connsiteX8" fmla="*/ 196947 w 1069145"/>
                <a:gd name="connsiteY8" fmla="*/ 161780 h 309489"/>
                <a:gd name="connsiteX0" fmla="*/ 196947 w 1069145"/>
                <a:gd name="connsiteY0" fmla="*/ 161780 h 309489"/>
                <a:gd name="connsiteX1" fmla="*/ 344659 w 1069145"/>
                <a:gd name="connsiteY1" fmla="*/ 0 h 309489"/>
                <a:gd name="connsiteX2" fmla="*/ 1019907 w 1069145"/>
                <a:gd name="connsiteY2" fmla="*/ 14068 h 309489"/>
                <a:gd name="connsiteX3" fmla="*/ 1069145 w 1069145"/>
                <a:gd name="connsiteY3" fmla="*/ 63306 h 309489"/>
                <a:gd name="connsiteX4" fmla="*/ 1069145 w 1069145"/>
                <a:gd name="connsiteY4" fmla="*/ 260251 h 309489"/>
                <a:gd name="connsiteX5" fmla="*/ 1019907 w 1069145"/>
                <a:gd name="connsiteY5" fmla="*/ 309489 h 309489"/>
                <a:gd name="connsiteX6" fmla="*/ 49238 w 1069145"/>
                <a:gd name="connsiteY6" fmla="*/ 309489 h 309489"/>
                <a:gd name="connsiteX7" fmla="*/ 0 w 1069145"/>
                <a:gd name="connsiteY7" fmla="*/ 260251 h 309489"/>
                <a:gd name="connsiteX8" fmla="*/ 196947 w 1069145"/>
                <a:gd name="connsiteY8" fmla="*/ 161780 h 309489"/>
                <a:gd name="connsiteX0" fmla="*/ 211014 w 1083212"/>
                <a:gd name="connsiteY0" fmla="*/ 161780 h 310072"/>
                <a:gd name="connsiteX1" fmla="*/ 358726 w 1083212"/>
                <a:gd name="connsiteY1" fmla="*/ 0 h 310072"/>
                <a:gd name="connsiteX2" fmla="*/ 1033974 w 1083212"/>
                <a:gd name="connsiteY2" fmla="*/ 14068 h 310072"/>
                <a:gd name="connsiteX3" fmla="*/ 1083212 w 1083212"/>
                <a:gd name="connsiteY3" fmla="*/ 63306 h 310072"/>
                <a:gd name="connsiteX4" fmla="*/ 1083212 w 1083212"/>
                <a:gd name="connsiteY4" fmla="*/ 260251 h 310072"/>
                <a:gd name="connsiteX5" fmla="*/ 1033974 w 1083212"/>
                <a:gd name="connsiteY5" fmla="*/ 309489 h 310072"/>
                <a:gd name="connsiteX6" fmla="*/ 63305 w 1083212"/>
                <a:gd name="connsiteY6" fmla="*/ 309489 h 310072"/>
                <a:gd name="connsiteX7" fmla="*/ 0 w 1083212"/>
                <a:gd name="connsiteY7" fmla="*/ 288387 h 310072"/>
                <a:gd name="connsiteX8" fmla="*/ 211014 w 1083212"/>
                <a:gd name="connsiteY8" fmla="*/ 161780 h 310072"/>
                <a:gd name="connsiteX0" fmla="*/ 149815 w 1022013"/>
                <a:gd name="connsiteY0" fmla="*/ 161780 h 316678"/>
                <a:gd name="connsiteX1" fmla="*/ 297527 w 1022013"/>
                <a:gd name="connsiteY1" fmla="*/ 0 h 316678"/>
                <a:gd name="connsiteX2" fmla="*/ 972775 w 1022013"/>
                <a:gd name="connsiteY2" fmla="*/ 14068 h 316678"/>
                <a:gd name="connsiteX3" fmla="*/ 1022013 w 1022013"/>
                <a:gd name="connsiteY3" fmla="*/ 63306 h 316678"/>
                <a:gd name="connsiteX4" fmla="*/ 1022013 w 1022013"/>
                <a:gd name="connsiteY4" fmla="*/ 260251 h 316678"/>
                <a:gd name="connsiteX5" fmla="*/ 972775 w 1022013"/>
                <a:gd name="connsiteY5" fmla="*/ 309489 h 316678"/>
                <a:gd name="connsiteX6" fmla="*/ 2106 w 1022013"/>
                <a:gd name="connsiteY6" fmla="*/ 309489 h 316678"/>
                <a:gd name="connsiteX7" fmla="*/ 220154 w 1022013"/>
                <a:gd name="connsiteY7" fmla="*/ 302454 h 316678"/>
                <a:gd name="connsiteX8" fmla="*/ 149815 w 1022013"/>
                <a:gd name="connsiteY8" fmla="*/ 161780 h 316678"/>
                <a:gd name="connsiteX0" fmla="*/ 0 w 872198"/>
                <a:gd name="connsiteY0" fmla="*/ 161780 h 316678"/>
                <a:gd name="connsiteX1" fmla="*/ 147712 w 872198"/>
                <a:gd name="connsiteY1" fmla="*/ 0 h 316678"/>
                <a:gd name="connsiteX2" fmla="*/ 822960 w 872198"/>
                <a:gd name="connsiteY2" fmla="*/ 14068 h 316678"/>
                <a:gd name="connsiteX3" fmla="*/ 872198 w 872198"/>
                <a:gd name="connsiteY3" fmla="*/ 63306 h 316678"/>
                <a:gd name="connsiteX4" fmla="*/ 872198 w 872198"/>
                <a:gd name="connsiteY4" fmla="*/ 260251 h 316678"/>
                <a:gd name="connsiteX5" fmla="*/ 822960 w 872198"/>
                <a:gd name="connsiteY5" fmla="*/ 309489 h 316678"/>
                <a:gd name="connsiteX6" fmla="*/ 105510 w 872198"/>
                <a:gd name="connsiteY6" fmla="*/ 309489 h 316678"/>
                <a:gd name="connsiteX7" fmla="*/ 70339 w 872198"/>
                <a:gd name="connsiteY7" fmla="*/ 302454 h 316678"/>
                <a:gd name="connsiteX8" fmla="*/ 0 w 872198"/>
                <a:gd name="connsiteY8" fmla="*/ 161780 h 316678"/>
                <a:gd name="connsiteX0" fmla="*/ 0 w 872198"/>
                <a:gd name="connsiteY0" fmla="*/ 161780 h 364575"/>
                <a:gd name="connsiteX1" fmla="*/ 147712 w 872198"/>
                <a:gd name="connsiteY1" fmla="*/ 0 h 364575"/>
                <a:gd name="connsiteX2" fmla="*/ 822960 w 872198"/>
                <a:gd name="connsiteY2" fmla="*/ 14068 h 364575"/>
                <a:gd name="connsiteX3" fmla="*/ 872198 w 872198"/>
                <a:gd name="connsiteY3" fmla="*/ 63306 h 364575"/>
                <a:gd name="connsiteX4" fmla="*/ 872198 w 872198"/>
                <a:gd name="connsiteY4" fmla="*/ 260251 h 364575"/>
                <a:gd name="connsiteX5" fmla="*/ 822960 w 872198"/>
                <a:gd name="connsiteY5" fmla="*/ 309489 h 364575"/>
                <a:gd name="connsiteX6" fmla="*/ 105510 w 872198"/>
                <a:gd name="connsiteY6" fmla="*/ 309489 h 364575"/>
                <a:gd name="connsiteX7" fmla="*/ 70339 w 872198"/>
                <a:gd name="connsiteY7" fmla="*/ 358725 h 364575"/>
                <a:gd name="connsiteX8" fmla="*/ 0 w 872198"/>
                <a:gd name="connsiteY8" fmla="*/ 161780 h 364575"/>
                <a:gd name="connsiteX0" fmla="*/ 0 w 872198"/>
                <a:gd name="connsiteY0" fmla="*/ 161780 h 351523"/>
                <a:gd name="connsiteX1" fmla="*/ 147712 w 872198"/>
                <a:gd name="connsiteY1" fmla="*/ 0 h 351523"/>
                <a:gd name="connsiteX2" fmla="*/ 822960 w 872198"/>
                <a:gd name="connsiteY2" fmla="*/ 14068 h 351523"/>
                <a:gd name="connsiteX3" fmla="*/ 872198 w 872198"/>
                <a:gd name="connsiteY3" fmla="*/ 63306 h 351523"/>
                <a:gd name="connsiteX4" fmla="*/ 872198 w 872198"/>
                <a:gd name="connsiteY4" fmla="*/ 260251 h 351523"/>
                <a:gd name="connsiteX5" fmla="*/ 822960 w 872198"/>
                <a:gd name="connsiteY5" fmla="*/ 309489 h 351523"/>
                <a:gd name="connsiteX6" fmla="*/ 105510 w 872198"/>
                <a:gd name="connsiteY6" fmla="*/ 309489 h 351523"/>
                <a:gd name="connsiteX7" fmla="*/ 225084 w 872198"/>
                <a:gd name="connsiteY7" fmla="*/ 344658 h 351523"/>
                <a:gd name="connsiteX8" fmla="*/ 0 w 872198"/>
                <a:gd name="connsiteY8" fmla="*/ 161780 h 35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198" h="351523">
                  <a:moveTo>
                    <a:pt x="0" y="161780"/>
                  </a:moveTo>
                  <a:cubicBezTo>
                    <a:pt x="0" y="134587"/>
                    <a:pt x="120519" y="0"/>
                    <a:pt x="147712" y="0"/>
                  </a:cubicBezTo>
                  <a:cubicBezTo>
                    <a:pt x="330592" y="18757"/>
                    <a:pt x="597877" y="9379"/>
                    <a:pt x="822960" y="14068"/>
                  </a:cubicBezTo>
                  <a:cubicBezTo>
                    <a:pt x="850153" y="14068"/>
                    <a:pt x="872198" y="36113"/>
                    <a:pt x="872198" y="63306"/>
                  </a:cubicBezTo>
                  <a:lnTo>
                    <a:pt x="872198" y="260251"/>
                  </a:lnTo>
                  <a:cubicBezTo>
                    <a:pt x="872198" y="287444"/>
                    <a:pt x="850153" y="309489"/>
                    <a:pt x="822960" y="309489"/>
                  </a:cubicBezTo>
                  <a:lnTo>
                    <a:pt x="105510" y="309489"/>
                  </a:lnTo>
                  <a:cubicBezTo>
                    <a:pt x="78317" y="309489"/>
                    <a:pt x="225084" y="371851"/>
                    <a:pt x="225084" y="344658"/>
                  </a:cubicBezTo>
                  <a:cubicBezTo>
                    <a:pt x="225084" y="279010"/>
                    <a:pt x="0" y="227428"/>
                    <a:pt x="0" y="1617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cademy Engraved LET" pitchFamily="2" charset="0"/>
                </a:rPr>
                <a:t>Page-14 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78D99-B74E-4187-AF0A-CEB354DE0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"/>
            <a:ext cx="6095999" cy="6829870"/>
          </a:xfrm>
          <a:blipFill>
            <a:blip r:embed="rId2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3A27E3A-2707-43DF-A186-D9943E074BC5}"/>
              </a:ext>
            </a:extLst>
          </p:cNvPr>
          <p:cNvSpPr/>
          <p:nvPr/>
        </p:nvSpPr>
        <p:spPr>
          <a:xfrm>
            <a:off x="6075479" y="182713"/>
            <a:ext cx="5889675" cy="649927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96ACEC-E7EB-4395-866A-C9981FFF1F22}"/>
              </a:ext>
            </a:extLst>
          </p:cNvPr>
          <p:cNvGrpSpPr/>
          <p:nvPr/>
        </p:nvGrpSpPr>
        <p:grpSpPr>
          <a:xfrm>
            <a:off x="5432471" y="5193373"/>
            <a:ext cx="1223892" cy="844058"/>
            <a:chOff x="5432471" y="5193373"/>
            <a:chExt cx="1223892" cy="84405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16A42C-7036-42A4-9F73-4199A7F169ED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4CD58A-388F-4475-A107-6371591047B2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9DC5EF4C-FD6E-487C-8204-409E91160C79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323C9F-4F8D-4B9D-9261-F221647455FB}"/>
              </a:ext>
            </a:extLst>
          </p:cNvPr>
          <p:cNvGrpSpPr/>
          <p:nvPr/>
        </p:nvGrpSpPr>
        <p:grpSpPr>
          <a:xfrm>
            <a:off x="5432471" y="4278973"/>
            <a:ext cx="1223892" cy="844058"/>
            <a:chOff x="5432471" y="5193373"/>
            <a:chExt cx="1223892" cy="84405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42D237-A88E-453F-99AA-812786E6BDB2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FE2BD7-E6D3-4862-A111-957A443486DA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D8EA479E-990E-44EE-A801-C8C0E4E6265C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A64088-09B3-4642-A3A9-6E3714C024A6}"/>
              </a:ext>
            </a:extLst>
          </p:cNvPr>
          <p:cNvGrpSpPr/>
          <p:nvPr/>
        </p:nvGrpSpPr>
        <p:grpSpPr>
          <a:xfrm>
            <a:off x="5447711" y="3434915"/>
            <a:ext cx="1223892" cy="844058"/>
            <a:chOff x="5432471" y="5193373"/>
            <a:chExt cx="1223892" cy="84405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150446-EFF9-4D95-9297-1D436F651D39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34A592C-1673-45CC-BBF0-45A21B6F4272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0F4A2A1-4EBE-43B4-B39C-1414B16599E1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C7A477-0CDA-4242-AEC5-1CFFC50717B6}"/>
              </a:ext>
            </a:extLst>
          </p:cNvPr>
          <p:cNvGrpSpPr/>
          <p:nvPr/>
        </p:nvGrpSpPr>
        <p:grpSpPr>
          <a:xfrm>
            <a:off x="5447711" y="2506445"/>
            <a:ext cx="1223892" cy="844058"/>
            <a:chOff x="5432471" y="5193373"/>
            <a:chExt cx="1223892" cy="84405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1ADF9E9-E923-4228-A162-71AABAF5478F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63DC6B0-5FBB-4BBF-A932-B3C5FE187610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D9D5EFFD-C9C2-4554-AC9D-2365C1A5FB97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2EE660-25F0-48CF-9036-FC877AF80274}"/>
              </a:ext>
            </a:extLst>
          </p:cNvPr>
          <p:cNvGrpSpPr/>
          <p:nvPr/>
        </p:nvGrpSpPr>
        <p:grpSpPr>
          <a:xfrm>
            <a:off x="5447711" y="1577975"/>
            <a:ext cx="1223892" cy="844058"/>
            <a:chOff x="5432471" y="5193373"/>
            <a:chExt cx="1223892" cy="84405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4ECC4BA-001F-4D07-8DD3-7653F1DEDFE1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62A6FD3-8D4A-4B1C-94FE-401B5381F571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1B09D046-194F-4A08-B1D3-2F1BD2438B42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352298D-276A-41C7-A1F3-C966FDA6F2BD}"/>
              </a:ext>
            </a:extLst>
          </p:cNvPr>
          <p:cNvGrpSpPr/>
          <p:nvPr/>
        </p:nvGrpSpPr>
        <p:grpSpPr>
          <a:xfrm>
            <a:off x="5447711" y="649505"/>
            <a:ext cx="1223892" cy="844058"/>
            <a:chOff x="5432471" y="5193373"/>
            <a:chExt cx="1223892" cy="84405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4A22820-007A-4ACC-B390-06EE8A422949}"/>
                </a:ext>
              </a:extLst>
            </p:cNvPr>
            <p:cNvSpPr/>
            <p:nvPr/>
          </p:nvSpPr>
          <p:spPr>
            <a:xfrm>
              <a:off x="6276535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847C023-B7E1-4FF8-91E1-BF0F78C4210D}"/>
                </a:ext>
              </a:extLst>
            </p:cNvPr>
            <p:cNvSpPr/>
            <p:nvPr/>
          </p:nvSpPr>
          <p:spPr>
            <a:xfrm>
              <a:off x="5432471" y="5193373"/>
              <a:ext cx="379828" cy="84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27000">
                <a:schemeClr val="accent1">
                  <a:lumMod val="5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818619B0-3A9C-4977-B8D5-A987E71472BC}"/>
                </a:ext>
              </a:extLst>
            </p:cNvPr>
            <p:cNvSpPr/>
            <p:nvPr/>
          </p:nvSpPr>
          <p:spPr>
            <a:xfrm>
              <a:off x="5770098" y="5207425"/>
              <a:ext cx="562707" cy="661182"/>
            </a:xfrm>
            <a:prstGeom prst="arc">
              <a:avLst>
                <a:gd name="adj1" fmla="val 10505312"/>
                <a:gd name="adj2" fmla="val 110851"/>
              </a:avLst>
            </a:prstGeom>
            <a:noFill/>
            <a:ln w="98425"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39000">
                    <a:schemeClr val="accent1">
                      <a:lumMod val="45000"/>
                      <a:lumOff val="55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7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622300">
                <a:schemeClr val="accent1"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D3633B-6A57-4746-8089-4866E5206DA6}"/>
              </a:ext>
            </a:extLst>
          </p:cNvPr>
          <p:cNvSpPr/>
          <p:nvPr/>
        </p:nvSpPr>
        <p:spPr>
          <a:xfrm>
            <a:off x="10888394" y="6414868"/>
            <a:ext cx="1076760" cy="267120"/>
          </a:xfrm>
          <a:custGeom>
            <a:avLst/>
            <a:gdLst>
              <a:gd name="connsiteX0" fmla="*/ 0 w 1069145"/>
              <a:gd name="connsiteY0" fmla="*/ 49238 h 295421"/>
              <a:gd name="connsiteX1" fmla="*/ 49238 w 1069145"/>
              <a:gd name="connsiteY1" fmla="*/ 0 h 295421"/>
              <a:gd name="connsiteX2" fmla="*/ 1019907 w 1069145"/>
              <a:gd name="connsiteY2" fmla="*/ 0 h 295421"/>
              <a:gd name="connsiteX3" fmla="*/ 1069145 w 1069145"/>
              <a:gd name="connsiteY3" fmla="*/ 49238 h 295421"/>
              <a:gd name="connsiteX4" fmla="*/ 1069145 w 1069145"/>
              <a:gd name="connsiteY4" fmla="*/ 246183 h 295421"/>
              <a:gd name="connsiteX5" fmla="*/ 1019907 w 1069145"/>
              <a:gd name="connsiteY5" fmla="*/ 295421 h 295421"/>
              <a:gd name="connsiteX6" fmla="*/ 49238 w 1069145"/>
              <a:gd name="connsiteY6" fmla="*/ 295421 h 295421"/>
              <a:gd name="connsiteX7" fmla="*/ 0 w 1069145"/>
              <a:gd name="connsiteY7" fmla="*/ 246183 h 295421"/>
              <a:gd name="connsiteX8" fmla="*/ 0 w 1069145"/>
              <a:gd name="connsiteY8" fmla="*/ 49238 h 295421"/>
              <a:gd name="connsiteX0" fmla="*/ 196947 w 1069145"/>
              <a:gd name="connsiteY0" fmla="*/ 147712 h 295421"/>
              <a:gd name="connsiteX1" fmla="*/ 49238 w 1069145"/>
              <a:gd name="connsiteY1" fmla="*/ 0 h 295421"/>
              <a:gd name="connsiteX2" fmla="*/ 1019907 w 1069145"/>
              <a:gd name="connsiteY2" fmla="*/ 0 h 295421"/>
              <a:gd name="connsiteX3" fmla="*/ 1069145 w 1069145"/>
              <a:gd name="connsiteY3" fmla="*/ 49238 h 295421"/>
              <a:gd name="connsiteX4" fmla="*/ 1069145 w 1069145"/>
              <a:gd name="connsiteY4" fmla="*/ 246183 h 295421"/>
              <a:gd name="connsiteX5" fmla="*/ 1019907 w 1069145"/>
              <a:gd name="connsiteY5" fmla="*/ 295421 h 295421"/>
              <a:gd name="connsiteX6" fmla="*/ 49238 w 1069145"/>
              <a:gd name="connsiteY6" fmla="*/ 295421 h 295421"/>
              <a:gd name="connsiteX7" fmla="*/ 0 w 1069145"/>
              <a:gd name="connsiteY7" fmla="*/ 246183 h 295421"/>
              <a:gd name="connsiteX8" fmla="*/ 196947 w 1069145"/>
              <a:gd name="connsiteY8" fmla="*/ 147712 h 295421"/>
              <a:gd name="connsiteX0" fmla="*/ 196947 w 1069145"/>
              <a:gd name="connsiteY0" fmla="*/ 161780 h 309489"/>
              <a:gd name="connsiteX1" fmla="*/ 344659 w 1069145"/>
              <a:gd name="connsiteY1" fmla="*/ 0 h 309489"/>
              <a:gd name="connsiteX2" fmla="*/ 1019907 w 1069145"/>
              <a:gd name="connsiteY2" fmla="*/ 14068 h 309489"/>
              <a:gd name="connsiteX3" fmla="*/ 1069145 w 1069145"/>
              <a:gd name="connsiteY3" fmla="*/ 63306 h 309489"/>
              <a:gd name="connsiteX4" fmla="*/ 1069145 w 1069145"/>
              <a:gd name="connsiteY4" fmla="*/ 260251 h 309489"/>
              <a:gd name="connsiteX5" fmla="*/ 1019907 w 1069145"/>
              <a:gd name="connsiteY5" fmla="*/ 309489 h 309489"/>
              <a:gd name="connsiteX6" fmla="*/ 49238 w 1069145"/>
              <a:gd name="connsiteY6" fmla="*/ 309489 h 309489"/>
              <a:gd name="connsiteX7" fmla="*/ 0 w 1069145"/>
              <a:gd name="connsiteY7" fmla="*/ 260251 h 309489"/>
              <a:gd name="connsiteX8" fmla="*/ 196947 w 1069145"/>
              <a:gd name="connsiteY8" fmla="*/ 161780 h 309489"/>
              <a:gd name="connsiteX0" fmla="*/ 196947 w 1069145"/>
              <a:gd name="connsiteY0" fmla="*/ 161780 h 309489"/>
              <a:gd name="connsiteX1" fmla="*/ 344659 w 1069145"/>
              <a:gd name="connsiteY1" fmla="*/ 0 h 309489"/>
              <a:gd name="connsiteX2" fmla="*/ 1019907 w 1069145"/>
              <a:gd name="connsiteY2" fmla="*/ 14068 h 309489"/>
              <a:gd name="connsiteX3" fmla="*/ 1069145 w 1069145"/>
              <a:gd name="connsiteY3" fmla="*/ 63306 h 309489"/>
              <a:gd name="connsiteX4" fmla="*/ 1069145 w 1069145"/>
              <a:gd name="connsiteY4" fmla="*/ 260251 h 309489"/>
              <a:gd name="connsiteX5" fmla="*/ 1019907 w 1069145"/>
              <a:gd name="connsiteY5" fmla="*/ 309489 h 309489"/>
              <a:gd name="connsiteX6" fmla="*/ 49238 w 1069145"/>
              <a:gd name="connsiteY6" fmla="*/ 309489 h 309489"/>
              <a:gd name="connsiteX7" fmla="*/ 0 w 1069145"/>
              <a:gd name="connsiteY7" fmla="*/ 260251 h 309489"/>
              <a:gd name="connsiteX8" fmla="*/ 196947 w 1069145"/>
              <a:gd name="connsiteY8" fmla="*/ 161780 h 309489"/>
              <a:gd name="connsiteX0" fmla="*/ 211014 w 1083212"/>
              <a:gd name="connsiteY0" fmla="*/ 161780 h 310072"/>
              <a:gd name="connsiteX1" fmla="*/ 358726 w 1083212"/>
              <a:gd name="connsiteY1" fmla="*/ 0 h 310072"/>
              <a:gd name="connsiteX2" fmla="*/ 1033974 w 1083212"/>
              <a:gd name="connsiteY2" fmla="*/ 14068 h 310072"/>
              <a:gd name="connsiteX3" fmla="*/ 1083212 w 1083212"/>
              <a:gd name="connsiteY3" fmla="*/ 63306 h 310072"/>
              <a:gd name="connsiteX4" fmla="*/ 1083212 w 1083212"/>
              <a:gd name="connsiteY4" fmla="*/ 260251 h 310072"/>
              <a:gd name="connsiteX5" fmla="*/ 1033974 w 1083212"/>
              <a:gd name="connsiteY5" fmla="*/ 309489 h 310072"/>
              <a:gd name="connsiteX6" fmla="*/ 63305 w 1083212"/>
              <a:gd name="connsiteY6" fmla="*/ 309489 h 310072"/>
              <a:gd name="connsiteX7" fmla="*/ 0 w 1083212"/>
              <a:gd name="connsiteY7" fmla="*/ 288387 h 310072"/>
              <a:gd name="connsiteX8" fmla="*/ 211014 w 1083212"/>
              <a:gd name="connsiteY8" fmla="*/ 161780 h 310072"/>
              <a:gd name="connsiteX0" fmla="*/ 149815 w 1022013"/>
              <a:gd name="connsiteY0" fmla="*/ 161780 h 316678"/>
              <a:gd name="connsiteX1" fmla="*/ 297527 w 1022013"/>
              <a:gd name="connsiteY1" fmla="*/ 0 h 316678"/>
              <a:gd name="connsiteX2" fmla="*/ 972775 w 1022013"/>
              <a:gd name="connsiteY2" fmla="*/ 14068 h 316678"/>
              <a:gd name="connsiteX3" fmla="*/ 1022013 w 1022013"/>
              <a:gd name="connsiteY3" fmla="*/ 63306 h 316678"/>
              <a:gd name="connsiteX4" fmla="*/ 1022013 w 1022013"/>
              <a:gd name="connsiteY4" fmla="*/ 260251 h 316678"/>
              <a:gd name="connsiteX5" fmla="*/ 972775 w 1022013"/>
              <a:gd name="connsiteY5" fmla="*/ 309489 h 316678"/>
              <a:gd name="connsiteX6" fmla="*/ 2106 w 1022013"/>
              <a:gd name="connsiteY6" fmla="*/ 309489 h 316678"/>
              <a:gd name="connsiteX7" fmla="*/ 220154 w 1022013"/>
              <a:gd name="connsiteY7" fmla="*/ 302454 h 316678"/>
              <a:gd name="connsiteX8" fmla="*/ 149815 w 1022013"/>
              <a:gd name="connsiteY8" fmla="*/ 161780 h 316678"/>
              <a:gd name="connsiteX0" fmla="*/ 0 w 872198"/>
              <a:gd name="connsiteY0" fmla="*/ 161780 h 316678"/>
              <a:gd name="connsiteX1" fmla="*/ 147712 w 872198"/>
              <a:gd name="connsiteY1" fmla="*/ 0 h 316678"/>
              <a:gd name="connsiteX2" fmla="*/ 822960 w 872198"/>
              <a:gd name="connsiteY2" fmla="*/ 14068 h 316678"/>
              <a:gd name="connsiteX3" fmla="*/ 872198 w 872198"/>
              <a:gd name="connsiteY3" fmla="*/ 63306 h 316678"/>
              <a:gd name="connsiteX4" fmla="*/ 872198 w 872198"/>
              <a:gd name="connsiteY4" fmla="*/ 260251 h 316678"/>
              <a:gd name="connsiteX5" fmla="*/ 822960 w 872198"/>
              <a:gd name="connsiteY5" fmla="*/ 309489 h 316678"/>
              <a:gd name="connsiteX6" fmla="*/ 105510 w 872198"/>
              <a:gd name="connsiteY6" fmla="*/ 309489 h 316678"/>
              <a:gd name="connsiteX7" fmla="*/ 70339 w 872198"/>
              <a:gd name="connsiteY7" fmla="*/ 302454 h 316678"/>
              <a:gd name="connsiteX8" fmla="*/ 0 w 872198"/>
              <a:gd name="connsiteY8" fmla="*/ 161780 h 316678"/>
              <a:gd name="connsiteX0" fmla="*/ 0 w 872198"/>
              <a:gd name="connsiteY0" fmla="*/ 161780 h 364575"/>
              <a:gd name="connsiteX1" fmla="*/ 147712 w 872198"/>
              <a:gd name="connsiteY1" fmla="*/ 0 h 364575"/>
              <a:gd name="connsiteX2" fmla="*/ 822960 w 872198"/>
              <a:gd name="connsiteY2" fmla="*/ 14068 h 364575"/>
              <a:gd name="connsiteX3" fmla="*/ 872198 w 872198"/>
              <a:gd name="connsiteY3" fmla="*/ 63306 h 364575"/>
              <a:gd name="connsiteX4" fmla="*/ 872198 w 872198"/>
              <a:gd name="connsiteY4" fmla="*/ 260251 h 364575"/>
              <a:gd name="connsiteX5" fmla="*/ 822960 w 872198"/>
              <a:gd name="connsiteY5" fmla="*/ 309489 h 364575"/>
              <a:gd name="connsiteX6" fmla="*/ 105510 w 872198"/>
              <a:gd name="connsiteY6" fmla="*/ 309489 h 364575"/>
              <a:gd name="connsiteX7" fmla="*/ 70339 w 872198"/>
              <a:gd name="connsiteY7" fmla="*/ 358725 h 364575"/>
              <a:gd name="connsiteX8" fmla="*/ 0 w 872198"/>
              <a:gd name="connsiteY8" fmla="*/ 161780 h 364575"/>
              <a:gd name="connsiteX0" fmla="*/ 0 w 872198"/>
              <a:gd name="connsiteY0" fmla="*/ 161780 h 351523"/>
              <a:gd name="connsiteX1" fmla="*/ 147712 w 872198"/>
              <a:gd name="connsiteY1" fmla="*/ 0 h 351523"/>
              <a:gd name="connsiteX2" fmla="*/ 822960 w 872198"/>
              <a:gd name="connsiteY2" fmla="*/ 14068 h 351523"/>
              <a:gd name="connsiteX3" fmla="*/ 872198 w 872198"/>
              <a:gd name="connsiteY3" fmla="*/ 63306 h 351523"/>
              <a:gd name="connsiteX4" fmla="*/ 872198 w 872198"/>
              <a:gd name="connsiteY4" fmla="*/ 260251 h 351523"/>
              <a:gd name="connsiteX5" fmla="*/ 822960 w 872198"/>
              <a:gd name="connsiteY5" fmla="*/ 309489 h 351523"/>
              <a:gd name="connsiteX6" fmla="*/ 105510 w 872198"/>
              <a:gd name="connsiteY6" fmla="*/ 309489 h 351523"/>
              <a:gd name="connsiteX7" fmla="*/ 225084 w 872198"/>
              <a:gd name="connsiteY7" fmla="*/ 344658 h 351523"/>
              <a:gd name="connsiteX8" fmla="*/ 0 w 872198"/>
              <a:gd name="connsiteY8" fmla="*/ 161780 h 35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98" h="351523">
                <a:moveTo>
                  <a:pt x="0" y="161780"/>
                </a:moveTo>
                <a:cubicBezTo>
                  <a:pt x="0" y="134587"/>
                  <a:pt x="120519" y="0"/>
                  <a:pt x="147712" y="0"/>
                </a:cubicBezTo>
                <a:cubicBezTo>
                  <a:pt x="330592" y="18757"/>
                  <a:pt x="597877" y="9379"/>
                  <a:pt x="822960" y="14068"/>
                </a:cubicBezTo>
                <a:cubicBezTo>
                  <a:pt x="850153" y="14068"/>
                  <a:pt x="872198" y="36113"/>
                  <a:pt x="872198" y="63306"/>
                </a:cubicBezTo>
                <a:lnTo>
                  <a:pt x="872198" y="260251"/>
                </a:lnTo>
                <a:cubicBezTo>
                  <a:pt x="872198" y="287444"/>
                  <a:pt x="850153" y="309489"/>
                  <a:pt x="822960" y="309489"/>
                </a:cubicBezTo>
                <a:lnTo>
                  <a:pt x="105510" y="309489"/>
                </a:lnTo>
                <a:cubicBezTo>
                  <a:pt x="78317" y="309489"/>
                  <a:pt x="225084" y="371851"/>
                  <a:pt x="225084" y="344658"/>
                </a:cubicBezTo>
                <a:cubicBezTo>
                  <a:pt x="225084" y="279010"/>
                  <a:pt x="0" y="227428"/>
                  <a:pt x="0" y="1617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cademy Engraved LET" pitchFamily="2" charset="0"/>
              </a:rPr>
              <a:t>Page-15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1113B-5754-41A1-84B0-BD19E47B1393}"/>
              </a:ext>
            </a:extLst>
          </p:cNvPr>
          <p:cNvSpPr txBox="1"/>
          <p:nvPr/>
        </p:nvSpPr>
        <p:spPr>
          <a:xfrm>
            <a:off x="703385" y="663557"/>
            <a:ext cx="3559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 B" pitchFamily="2" charset="0"/>
              </a:rPr>
              <a:t>No more today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6C72A2-D860-4F93-AD22-F8F978C25A35}"/>
              </a:ext>
            </a:extLst>
          </p:cNvPr>
          <p:cNvSpPr txBox="1"/>
          <p:nvPr/>
        </p:nvSpPr>
        <p:spPr>
          <a:xfrm>
            <a:off x="1073836" y="3149058"/>
            <a:ext cx="3559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 B" pitchFamily="2" charset="0"/>
              </a:rPr>
              <a:t>Good bye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EE764D-F71E-4FBC-AE18-75BAB5E0524D}"/>
              </a:ext>
            </a:extLst>
          </p:cNvPr>
          <p:cNvSpPr txBox="1"/>
          <p:nvPr/>
        </p:nvSpPr>
        <p:spPr>
          <a:xfrm>
            <a:off x="7646587" y="5514664"/>
            <a:ext cx="3559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 B" pitchFamily="2" charset="0"/>
              </a:rPr>
              <a:t>See you again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85FCA-CCDC-4210-8C0E-50F1754E4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754" y="321648"/>
            <a:ext cx="5078008" cy="507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5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169</Words>
  <Application>Microsoft Office PowerPoint</Application>
  <PresentationFormat>Widescreen</PresentationFormat>
  <Paragraphs>72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Academy Engraved LET</vt:lpstr>
      <vt:lpstr>Arial</vt:lpstr>
      <vt:lpstr>Calibri</vt:lpstr>
      <vt:lpstr>Calibri Light</vt:lpstr>
      <vt:lpstr>NikoshBAN</vt:lpstr>
      <vt:lpstr>Times New Rom B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Acs</dc:creator>
  <cp:lastModifiedBy>Acs</cp:lastModifiedBy>
  <cp:revision>40</cp:revision>
  <dcterms:created xsi:type="dcterms:W3CDTF">2021-02-26T01:21:18Z</dcterms:created>
  <dcterms:modified xsi:type="dcterms:W3CDTF">2021-03-02T05:45:21Z</dcterms:modified>
</cp:coreProperties>
</file>