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2"/>
  </p:notesMasterIdLst>
  <p:sldIdLst>
    <p:sldId id="257" r:id="rId2"/>
    <p:sldId id="278" r:id="rId3"/>
    <p:sldId id="258" r:id="rId4"/>
    <p:sldId id="290" r:id="rId5"/>
    <p:sldId id="259" r:id="rId6"/>
    <p:sldId id="260" r:id="rId7"/>
    <p:sldId id="262" r:id="rId8"/>
    <p:sldId id="263" r:id="rId9"/>
    <p:sldId id="291" r:id="rId10"/>
    <p:sldId id="313" r:id="rId11"/>
    <p:sldId id="311" r:id="rId12"/>
    <p:sldId id="282" r:id="rId13"/>
    <p:sldId id="283" r:id="rId14"/>
    <p:sldId id="312" r:id="rId15"/>
    <p:sldId id="300" r:id="rId16"/>
    <p:sldId id="286" r:id="rId17"/>
    <p:sldId id="288" r:id="rId18"/>
    <p:sldId id="308" r:id="rId19"/>
    <p:sldId id="275" r:id="rId20"/>
    <p:sldId id="29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C2AA-A30E-43D7-8E26-AF52DA9A02C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31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9C7C-FC3E-4279-97A6-3BEDDFEF189E}" type="datetime3">
              <a:rPr lang="en-US" smtClean="0"/>
              <a:t>20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8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996A-A21D-4774-8B44-0FF6150D293E}" type="datetime3">
              <a:rPr lang="en-US" smtClean="0"/>
              <a:t>20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82271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996A-A21D-4774-8B44-0FF6150D293E}" type="datetime3">
              <a:rPr lang="en-US" smtClean="0"/>
              <a:t>20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77083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996A-A21D-4774-8B44-0FF6150D293E}" type="datetime3">
              <a:rPr lang="en-US" smtClean="0"/>
              <a:t>20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8008153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996A-A21D-4774-8B44-0FF6150D293E}" type="datetime3">
              <a:rPr lang="en-US" smtClean="0"/>
              <a:t>20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07743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996A-A21D-4774-8B44-0FF6150D293E}" type="datetime3">
              <a:rPr lang="en-US" smtClean="0"/>
              <a:t>20 March 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5011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996A-A21D-4774-8B44-0FF6150D293E}" type="datetime3">
              <a:rPr lang="en-US" smtClean="0"/>
              <a:t>20 March 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76342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A6D-7AA8-4BB3-AAF4-A1129574743F}" type="datetime3">
              <a:rPr lang="en-US" smtClean="0"/>
              <a:t>20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67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0295-B623-403E-BED2-A60B2C6ABA01}" type="datetime3">
              <a:rPr lang="en-US" smtClean="0"/>
              <a:t>20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4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996A-A21D-4774-8B44-0FF6150D293E}" type="datetime3">
              <a:rPr lang="en-US" smtClean="0"/>
              <a:t>20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79440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EED2-9A74-49A2-8464-DC03BCAC2057}" type="datetime3">
              <a:rPr lang="en-US" smtClean="0"/>
              <a:t>20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8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996A-A21D-4774-8B44-0FF6150D293E}" type="datetime3">
              <a:rPr lang="en-US" smtClean="0"/>
              <a:t>20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2533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60E7-5EC8-411C-980D-8BEF2319FEB8}" type="datetime3">
              <a:rPr lang="en-US" smtClean="0"/>
              <a:t>20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5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24E5-FE6C-4A76-A660-255BB6F35769}" type="datetime3">
              <a:rPr lang="en-US" smtClean="0"/>
              <a:t>20 March 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3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20 March 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0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26E7-70DA-4F4D-B5C5-21242DF6063D}" type="datetime3">
              <a:rPr lang="en-US" smtClean="0"/>
              <a:t>20 March 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1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9F-C3FD-4475-ACE4-91E26BD35BC1}" type="datetime3">
              <a:rPr lang="en-US" smtClean="0"/>
              <a:t>20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7C1996A-A21D-4774-8B44-0FF6150D293E}" type="datetime3">
              <a:rPr lang="en-US" smtClean="0"/>
              <a:t>20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8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9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19142"/>
            <a:ext cx="6096000" cy="4881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49115" y="521711"/>
            <a:ext cx="6467928" cy="6019800"/>
            <a:chOff x="1609272" y="152400"/>
            <a:chExt cx="5491654" cy="5642243"/>
          </a:xfrm>
        </p:grpSpPr>
        <p:pic>
          <p:nvPicPr>
            <p:cNvPr id="5" name="Picture 4" descr="Ibtedaie - 2018 - Class-5 Arabic PDF Web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81" t="58349" r="42651" b="9975"/>
            <a:stretch/>
          </p:blipFill>
          <p:spPr>
            <a:xfrm>
              <a:off x="1625600" y="2637972"/>
              <a:ext cx="5399314" cy="3156671"/>
            </a:xfrm>
            <a:prstGeom prst="rect">
              <a:avLst/>
            </a:prstGeom>
          </p:spPr>
        </p:pic>
        <p:pic>
          <p:nvPicPr>
            <p:cNvPr id="6" name="Picture 5" descr="Ibtedaie - 2018 - Class-5 Arabic PDF Web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19" t="28992" r="42222" b="45356"/>
            <a:stretch/>
          </p:blipFill>
          <p:spPr>
            <a:xfrm>
              <a:off x="1609272" y="152400"/>
              <a:ext cx="5491654" cy="2514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19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2" y="381000"/>
            <a:ext cx="4646047" cy="289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2" y="3592115"/>
            <a:ext cx="2945210" cy="29452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1000"/>
            <a:ext cx="3458852" cy="259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29000"/>
            <a:ext cx="4191002" cy="31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52400"/>
            <a:ext cx="7381875" cy="1295400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اجب عن الاسئلة شفهيا وكتابة: </a:t>
            </a:r>
          </a:p>
          <a:p>
            <a:pPr algn="ctr"/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প্রম্নগুলোর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6241" y="2133600"/>
            <a:ext cx="4623571" cy="1066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 كم عمر سلمى؟ </a:t>
            </a:r>
            <a:r>
              <a:rPr lang="en-US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সালমার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90800" y="3505200"/>
            <a:ext cx="6223771" cy="685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عمر سلمى عشرَ سَنوات-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357460"/>
            <a:ext cx="27432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1445" y="496887"/>
            <a:ext cx="8052572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٢)  ماذا رأت سلمى فى الحديقة؟ 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সালমা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বাগানে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1736558"/>
            <a:ext cx="7286248" cy="1371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رأت سلمى فى الحديقة الزَّهورَ الجميلة والاشجار الكبيرة- </a:t>
            </a:r>
            <a:endParaRPr lang="ar-SA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94716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59" y="3377701"/>
            <a:ext cx="3810000" cy="28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8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09800" y="381000"/>
            <a:ext cx="6569211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٣)  من اين تأتى الزهور؟ </a:t>
            </a:r>
          </a:p>
          <a:p>
            <a:pPr algn="ctr"/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76399" y="1676400"/>
            <a:ext cx="7102611" cy="685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الزهور من مخلوقات الله تعالى-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2673539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37" y="4876799"/>
            <a:ext cx="3642338" cy="1752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731435"/>
            <a:ext cx="2266950" cy="2019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2" y="2855553"/>
            <a:ext cx="2951773" cy="177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96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0" y="146434"/>
            <a:ext cx="8379550" cy="116205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ماذا خلق الله تعالى للانسان؟ </a:t>
            </a:r>
          </a:p>
          <a:p>
            <a:pPr algn="ctr"/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6940" y="1763087"/>
            <a:ext cx="7855414" cy="2057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خلق الله سبحانه وتعالى الشجر والطين فى الارض والزرع الاخضر والنمل الذى يجرى على الارض والثمار والطيور فى السماء وسخرها للانسان- </a:t>
            </a:r>
            <a:endParaRPr lang="ar-SA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1" y="4312979"/>
            <a:ext cx="1819595" cy="1362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4090308"/>
            <a:ext cx="1698171" cy="1698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67" y="4137439"/>
            <a:ext cx="1819523" cy="1651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19" y="4248150"/>
            <a:ext cx="1342444" cy="714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672" y="4359655"/>
            <a:ext cx="1583525" cy="886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47" y="4889025"/>
            <a:ext cx="1342444" cy="714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672" y="5189907"/>
            <a:ext cx="1583525" cy="8867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81" y="5899054"/>
            <a:ext cx="1406919" cy="9362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8" y="5873654"/>
            <a:ext cx="1406919" cy="93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61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09600" y="381000"/>
            <a:ext cx="8229599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ضع علامة (</a:t>
            </a:r>
            <a:r>
              <a:rPr lang="en-US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r>
              <a:rPr lang="ar-SA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أمام الصواب (×) أمام الخطأ:</a:t>
            </a:r>
          </a:p>
          <a:p>
            <a:pPr algn="ctr"/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r>
              <a:rPr lang="ar-SA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সামেনে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(×)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bn-BD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286000"/>
            <a:ext cx="8204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سلمى فتاة صفيرة-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036779"/>
            <a:ext cx="8229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ذهبت سلمى مع ابيها الى الحديقة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798779"/>
            <a:ext cx="8229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ابتسمت ام سلمى بعد سماع سؤال بنتها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560779"/>
            <a:ext cx="8229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النمل الذى يجرى على السماء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322779"/>
            <a:ext cx="8255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رأت سلمى الفروع الخضراء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3989" y="2285999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3036778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(×)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3647" y="3798778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2200" y="4508116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(×)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7000" y="5322779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76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197219"/>
            <a:ext cx="8204200" cy="1021981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هات جملا مفيدة بالكلمات التالية من عندك- 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ar-SA" sz="3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BD" sz="3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25250" y="2550646"/>
            <a:ext cx="395720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عائشة فتاة صالحة-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3301425"/>
            <a:ext cx="396945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فى الحديقة زهور جميلة-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38400" y="4063425"/>
            <a:ext cx="396945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الطين من مخلوقات الله-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8400" y="4825425"/>
            <a:ext cx="396945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الله خالقنا-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51548" y="5587425"/>
            <a:ext cx="3981707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ماء البحر مليح-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05600" y="2550645"/>
            <a:ext cx="182315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فتاة :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5356" y="3301424"/>
            <a:ext cx="1828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الزهور: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25356" y="4063424"/>
            <a:ext cx="1828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الطين 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25356" y="4825424"/>
            <a:ext cx="1828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خالق :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45112" y="5587424"/>
            <a:ext cx="183444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ماء 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17177" y="1524000"/>
            <a:ext cx="129056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فتاة :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2600" y="1524000"/>
            <a:ext cx="1828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الزهور: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49548" y="1524000"/>
            <a:ext cx="15844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الطين 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81200" y="1504079"/>
            <a:ext cx="166188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خالق :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199" y="1509715"/>
            <a:ext cx="136998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ماء 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2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856" y="304800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املأ  الفراغات فى الجمل الاتية بكلمة مناسبة -</a:t>
            </a:r>
          </a:p>
          <a:p>
            <a:pPr algn="ctr"/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উপযু্ক্ত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শূন্যস্থানগুলো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bn-BD" sz="2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0956" y="2217495"/>
            <a:ext cx="8204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ذهبتْ ------------ مع امها الى الحديقة-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695" y="2852108"/>
            <a:ext cx="8229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جائت امها ----------- من طين-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" y="3493979"/>
            <a:ext cx="8229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بعد عدة ايام لاحظت ------------------ فروعا خضراء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" y="4255979"/>
            <a:ext cx="8229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من --------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--- تلك الفروع الخضراء منها-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" y="5017979"/>
            <a:ext cx="8255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الله ------------- كل شئ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8180" y="1981200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سلمى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19486" y="2731977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بانائين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71767" y="3494217"/>
            <a:ext cx="23190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سلمى ان هناك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4267200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خرج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39180" y="5017979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خالق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73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343132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0" y="1676400"/>
            <a:ext cx="629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اكتب الاجابات على الاسئلة المذكورة -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6076" y="182357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86" y="2895600"/>
            <a:ext cx="4660114" cy="33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4724400"/>
            <a:ext cx="8610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96BCD9-32D8-4506-90FF-326831944072}"/>
              </a:ext>
            </a:extLst>
          </p:cNvPr>
          <p:cNvSpPr txBox="1"/>
          <p:nvPr/>
        </p:nvSpPr>
        <p:spPr>
          <a:xfrm>
            <a:off x="2133599" y="304800"/>
            <a:ext cx="411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</a:t>
            </a:r>
            <a:r>
              <a:rPr lang="bn-IN" sz="3600" dirty="0">
                <a:solidFill>
                  <a:srgbClr val="92D050"/>
                </a:solidFill>
              </a:rPr>
              <a:t>শিক্ষক পরিচিতি 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116650-CC59-4B18-A268-7EA8617DC9BF}"/>
              </a:ext>
            </a:extLst>
          </p:cNvPr>
          <p:cNvSpPr/>
          <p:nvPr/>
        </p:nvSpPr>
        <p:spPr>
          <a:xfrm>
            <a:off x="3581402" y="1246348"/>
            <a:ext cx="4953000" cy="3723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হাই  </a:t>
            </a:r>
          </a:p>
          <a:p>
            <a:pPr algn="ctr"/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ইবতেদায়ি প্রধান  </a:t>
            </a:r>
          </a:p>
          <a:p>
            <a:pPr algn="ctr"/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খিলবাইছা রাহমানিয়া ফাজিল মাদরাসা সদর </a:t>
            </a:r>
          </a:p>
          <a:p>
            <a:pPr algn="ctr"/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CEA013-2BEA-4B71-9A13-0F2538B9A378}"/>
              </a:ext>
            </a:extLst>
          </p:cNvPr>
          <p:cNvSpPr/>
          <p:nvPr/>
        </p:nvSpPr>
        <p:spPr>
          <a:xfrm>
            <a:off x="609600" y="1905000"/>
            <a:ext cx="2798857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58728-4CCB-4136-AD72-C951DE54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" y="1447801"/>
            <a:ext cx="2714965" cy="347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allAtOnce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074055" y="1550401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322" y="1584791"/>
            <a:ext cx="1883791" cy="4129088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 rot="5400000">
            <a:off x="4304553" y="1334589"/>
            <a:ext cx="3859795" cy="40862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57" y="1712012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2542" y="235721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76400" y="2057400"/>
            <a:ext cx="6934200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৫ম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r-SA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 descr="Ibtedaie - 2018 - Class-5 Arabic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4" t="12776" r="43016" b="14692"/>
          <a:stretch/>
        </p:blipFill>
        <p:spPr>
          <a:xfrm>
            <a:off x="457199" y="701523"/>
            <a:ext cx="4191000" cy="5454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btedaie - 2018 - Class-5 Arabic PDF Web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6" t="21031" r="47619" b="46241"/>
          <a:stretch/>
        </p:blipFill>
        <p:spPr>
          <a:xfrm>
            <a:off x="4648199" y="701523"/>
            <a:ext cx="376881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843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7411" y="5965191"/>
            <a:ext cx="28956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বাগান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5879812"/>
            <a:ext cx="28956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2775620" cy="2079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40933"/>
            <a:ext cx="2895599" cy="2495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35" y="3257550"/>
            <a:ext cx="3098665" cy="2321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98" y="1165658"/>
            <a:ext cx="3115100" cy="209189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50A393-8D1F-4106-9870-814FC4C0F803}"/>
              </a:ext>
            </a:extLst>
          </p:cNvPr>
          <p:cNvSpPr/>
          <p:nvPr/>
        </p:nvSpPr>
        <p:spPr>
          <a:xfrm>
            <a:off x="762000" y="304800"/>
            <a:ext cx="7924800" cy="6384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latin typeface="Nioks"/>
              </a:rPr>
              <a:t>انظر و ا الئ الصور وقولو </a:t>
            </a:r>
            <a:r>
              <a:rPr lang="bn-IN" dirty="0">
                <a:latin typeface="Nioks"/>
              </a:rPr>
              <a:t>ছবি গুলোর প্রতি লক্ষ কর এবং বল </a:t>
            </a:r>
            <a:endParaRPr lang="en-US" dirty="0">
              <a:latin typeface="Nioks"/>
            </a:endParaRPr>
          </a:p>
        </p:txBody>
      </p:sp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429000"/>
            <a:ext cx="7350947" cy="144655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الله </a:t>
            </a:r>
            <a:r>
              <a:rPr lang="ar-SA" sz="4800" b="1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خَالِقٌ</a:t>
            </a:r>
            <a:endParaRPr lang="en-US" sz="5400" b="1" dirty="0">
              <a:ln w="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4000" b="1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000" b="1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</a:t>
            </a:r>
            <a:endParaRPr lang="ar-SA" sz="4000" b="1" dirty="0">
              <a:ln w="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447800" y="5334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>
              <a:ln w="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280159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9980" y="2734002"/>
            <a:ext cx="4963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الاجابة السؤال-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1199" y="304800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151480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9420" y="1559952"/>
            <a:ext cx="4734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الترجمة مع التلفُّظِ-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উচ্চারণসহ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31118" y="400873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4008733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</a:t>
            </a:r>
            <a:r>
              <a:rPr lang="ar-SA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املأ  الفراغات فى الجمل الاتية</a:t>
            </a:r>
            <a:endParaRPr lang="en-US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ar-SA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/>
      <p:bldP spid="11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28600"/>
            <a:ext cx="64770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BD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Ibtedaie - 2018 - Class-5 Arabic PDF Web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0" t="46388" r="46124" b="26806"/>
          <a:stretch/>
        </p:blipFill>
        <p:spPr>
          <a:xfrm>
            <a:off x="914400" y="1371600"/>
            <a:ext cx="7239000" cy="46291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49493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lowchart: Alternate Process 1"/>
          <p:cNvSpPr/>
          <p:nvPr/>
        </p:nvSpPr>
        <p:spPr>
          <a:xfrm>
            <a:off x="457200" y="304800"/>
            <a:ext cx="8229600" cy="594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অনুবাদঃ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সালমা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ছোট্ট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সালমা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আম্মু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!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মুচকি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হেসে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তায়ালার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পাও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ফসলাদির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তাকাও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পিপিলিকা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জমিনের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বিচরণ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িএই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ফলমুল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পাখিগুলো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সবকিছুই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তাআলা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লাগিয়েছেন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1734</TotalTime>
  <Words>582</Words>
  <Application>Microsoft Office PowerPoint</Application>
  <PresentationFormat>On-screen Show (4:3)</PresentationFormat>
  <Paragraphs>114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NikoshBAN</vt:lpstr>
      <vt:lpstr>Nioks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DOEL</cp:lastModifiedBy>
  <cp:revision>513</cp:revision>
  <dcterms:created xsi:type="dcterms:W3CDTF">2015-05-23T05:54:04Z</dcterms:created>
  <dcterms:modified xsi:type="dcterms:W3CDTF">2021-03-20T07:52:45Z</dcterms:modified>
</cp:coreProperties>
</file>