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89" r:id="rId2"/>
    <p:sldId id="288" r:id="rId3"/>
    <p:sldId id="262" r:id="rId4"/>
    <p:sldId id="263" r:id="rId5"/>
    <p:sldId id="264" r:id="rId6"/>
    <p:sldId id="256" r:id="rId7"/>
    <p:sldId id="265" r:id="rId8"/>
    <p:sldId id="266" r:id="rId9"/>
    <p:sldId id="270" r:id="rId10"/>
    <p:sldId id="278" r:id="rId11"/>
    <p:sldId id="280" r:id="rId12"/>
    <p:sldId id="281" r:id="rId13"/>
    <p:sldId id="271" r:id="rId14"/>
    <p:sldId id="282" r:id="rId15"/>
    <p:sldId id="279" r:id="rId16"/>
    <p:sldId id="283" r:id="rId17"/>
    <p:sldId id="275" r:id="rId18"/>
    <p:sldId id="277" r:id="rId19"/>
    <p:sldId id="272" r:id="rId20"/>
    <p:sldId id="273" r:id="rId21"/>
    <p:sldId id="274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29BDD-F849-40AF-95CD-69B0EA45EB01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01D9587C-C6A4-4229-95B6-5F5D4DCB6CA8}">
      <dgm:prSet phldrT="[Text]" custT="1"/>
      <dgm:spPr/>
      <dgm:t>
        <a:bodyPr/>
        <a:lstStyle/>
        <a:p>
          <a:r>
            <a:rPr lang="bn-BD" sz="6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একবচন</a:t>
          </a:r>
          <a:endParaRPr lang="en-US" sz="6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C0419CD-A4B1-4BAA-BD7C-36FA4CE99EB3}" type="parTrans" cxnId="{DFF18090-DDB9-4AA9-A16C-38D36D8596B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CFC0AB-BB84-44B3-8204-DD2AC4E20142}" type="sibTrans" cxnId="{DFF18090-DDB9-4AA9-A16C-38D36D8596B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7DE950-43EA-48B5-88C6-F907CA75F17C}">
      <dgm:prSet phldrT="[Text]" custT="1"/>
      <dgm:spPr/>
      <dgm:t>
        <a:bodyPr/>
        <a:lstStyle/>
        <a:p>
          <a:r>
            <a:rPr lang="bn-BD" sz="6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বহুবচন</a:t>
          </a:r>
          <a:endParaRPr lang="en-US" sz="6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CC5057-FB2F-4EC0-B13D-DC18546C3107}" type="parTrans" cxnId="{56650371-E283-44CA-8A7B-54F52FD8401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D813AA-104D-4A48-9400-E09A19651556}" type="sibTrans" cxnId="{56650371-E283-44CA-8A7B-54F52FD8401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7267DB-1510-432D-B79D-2AFEB38D44EA}">
      <dgm:prSet phldrT="[Text]" custT="1"/>
      <dgm:spPr/>
      <dgm:t>
        <a:bodyPr/>
        <a:lstStyle/>
        <a:p>
          <a:r>
            <a:rPr lang="bn-BD" sz="96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বচন</a:t>
          </a:r>
          <a:endParaRPr lang="en-US" sz="96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C58789-4AE0-4FF6-80E0-DAB3D0D72950}" type="parTrans" cxnId="{E80A47E4-0EC8-45E5-812B-58EA4D7831B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ED3810-E63A-4FD0-A4A9-2C9827EF33F9}" type="sibTrans" cxnId="{E80A47E4-0EC8-45E5-812B-58EA4D7831B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D3551B-4615-4BFB-8306-B8561C3ACE70}" type="pres">
      <dgm:prSet presAssocID="{80E29BDD-F849-40AF-95CD-69B0EA45EB01}" presName="Name0" presStyleCnt="0">
        <dgm:presLayoutVars>
          <dgm:dir/>
          <dgm:resizeHandles val="exact"/>
        </dgm:presLayoutVars>
      </dgm:prSet>
      <dgm:spPr/>
    </dgm:pt>
    <dgm:pt modelId="{1E611D18-DC6C-4892-B384-7449A43ADFC4}" type="pres">
      <dgm:prSet presAssocID="{80E29BDD-F849-40AF-95CD-69B0EA45EB01}" presName="vNodes" presStyleCnt="0"/>
      <dgm:spPr/>
    </dgm:pt>
    <dgm:pt modelId="{862E9F2E-80DF-426D-BB75-C819F3613B07}" type="pres">
      <dgm:prSet presAssocID="{01D9587C-C6A4-4229-95B6-5F5D4DCB6CA8}" presName="node" presStyleLbl="node1" presStyleIdx="0" presStyleCnt="3" custScaleX="14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80AB6-C0E6-48AE-B2E2-25AD1BDEBBDF}" type="pres">
      <dgm:prSet presAssocID="{A5CFC0AB-BB84-44B3-8204-DD2AC4E20142}" presName="spacerT" presStyleCnt="0"/>
      <dgm:spPr/>
    </dgm:pt>
    <dgm:pt modelId="{82ACF60D-D8AD-4763-B586-C7854626BA99}" type="pres">
      <dgm:prSet presAssocID="{A5CFC0AB-BB84-44B3-8204-DD2AC4E2014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404D212-435E-4F19-81AA-5FC35F3C44E8}" type="pres">
      <dgm:prSet presAssocID="{A5CFC0AB-BB84-44B3-8204-DD2AC4E20142}" presName="spacerB" presStyleCnt="0"/>
      <dgm:spPr/>
    </dgm:pt>
    <dgm:pt modelId="{EB4069E0-B47E-4BC9-8948-2835ACA4BD3D}" type="pres">
      <dgm:prSet presAssocID="{007DE950-43EA-48B5-88C6-F907CA75F17C}" presName="node" presStyleLbl="node1" presStyleIdx="1" presStyleCnt="3" custScaleX="14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71B7C-A015-4E2E-9EDB-0039320353EB}" type="pres">
      <dgm:prSet presAssocID="{80E29BDD-F849-40AF-95CD-69B0EA45EB01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630426D3-786D-48EE-9AFB-5A5D54391DD3}" type="pres">
      <dgm:prSet presAssocID="{80E29BDD-F849-40AF-95CD-69B0EA45EB0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FDFFAB8-D58F-469C-B085-7E8B7C3D6785}" type="pres">
      <dgm:prSet presAssocID="{80E29BDD-F849-40AF-95CD-69B0EA45EB0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B1AA9-C60B-49C0-999E-D2284668856F}" type="presOf" srcId="{007DE950-43EA-48B5-88C6-F907CA75F17C}" destId="{EB4069E0-B47E-4BC9-8948-2835ACA4BD3D}" srcOrd="0" destOrd="0" presId="urn:microsoft.com/office/officeart/2005/8/layout/equation2"/>
    <dgm:cxn modelId="{150BC357-D2A1-4CE5-A44D-B04305D30E47}" type="presOf" srcId="{827267DB-1510-432D-B79D-2AFEB38D44EA}" destId="{4FDFFAB8-D58F-469C-B085-7E8B7C3D6785}" srcOrd="0" destOrd="0" presId="urn:microsoft.com/office/officeart/2005/8/layout/equation2"/>
    <dgm:cxn modelId="{DFF18090-DDB9-4AA9-A16C-38D36D8596B8}" srcId="{80E29BDD-F849-40AF-95CD-69B0EA45EB01}" destId="{01D9587C-C6A4-4229-95B6-5F5D4DCB6CA8}" srcOrd="0" destOrd="0" parTransId="{AC0419CD-A4B1-4BAA-BD7C-36FA4CE99EB3}" sibTransId="{A5CFC0AB-BB84-44B3-8204-DD2AC4E20142}"/>
    <dgm:cxn modelId="{6DB96301-94E1-4C43-9461-611C71362277}" type="presOf" srcId="{80E29BDD-F849-40AF-95CD-69B0EA45EB01}" destId="{6DD3551B-4615-4BFB-8306-B8561C3ACE70}" srcOrd="0" destOrd="0" presId="urn:microsoft.com/office/officeart/2005/8/layout/equation2"/>
    <dgm:cxn modelId="{18C10E41-90AF-41B9-BBEC-87C2D0D3F01F}" type="presOf" srcId="{01D9587C-C6A4-4229-95B6-5F5D4DCB6CA8}" destId="{862E9F2E-80DF-426D-BB75-C819F3613B07}" srcOrd="0" destOrd="0" presId="urn:microsoft.com/office/officeart/2005/8/layout/equation2"/>
    <dgm:cxn modelId="{C630F96E-3610-45E0-A62F-D607E86CFD12}" type="presOf" srcId="{1DD813AA-104D-4A48-9400-E09A19651556}" destId="{2C671B7C-A015-4E2E-9EDB-0039320353EB}" srcOrd="0" destOrd="0" presId="urn:microsoft.com/office/officeart/2005/8/layout/equation2"/>
    <dgm:cxn modelId="{09D8D7B7-1915-4FB5-90BB-5B23DEDCBDA9}" type="presOf" srcId="{1DD813AA-104D-4A48-9400-E09A19651556}" destId="{630426D3-786D-48EE-9AFB-5A5D54391DD3}" srcOrd="1" destOrd="0" presId="urn:microsoft.com/office/officeart/2005/8/layout/equation2"/>
    <dgm:cxn modelId="{6979B136-557B-481C-9C58-3D6B97B81562}" type="presOf" srcId="{A5CFC0AB-BB84-44B3-8204-DD2AC4E20142}" destId="{82ACF60D-D8AD-4763-B586-C7854626BA99}" srcOrd="0" destOrd="0" presId="urn:microsoft.com/office/officeart/2005/8/layout/equation2"/>
    <dgm:cxn modelId="{E80A47E4-0EC8-45E5-812B-58EA4D7831B3}" srcId="{80E29BDD-F849-40AF-95CD-69B0EA45EB01}" destId="{827267DB-1510-432D-B79D-2AFEB38D44EA}" srcOrd="2" destOrd="0" parTransId="{F9C58789-4AE0-4FF6-80E0-DAB3D0D72950}" sibTransId="{43ED3810-E63A-4FD0-A4A9-2C9827EF33F9}"/>
    <dgm:cxn modelId="{56650371-E283-44CA-8A7B-54F52FD84019}" srcId="{80E29BDD-F849-40AF-95CD-69B0EA45EB01}" destId="{007DE950-43EA-48B5-88C6-F907CA75F17C}" srcOrd="1" destOrd="0" parTransId="{48CC5057-FB2F-4EC0-B13D-DC18546C3107}" sibTransId="{1DD813AA-104D-4A48-9400-E09A19651556}"/>
    <dgm:cxn modelId="{FC85B7A5-8B83-4157-BCBF-03E204DBE1A8}" type="presParOf" srcId="{6DD3551B-4615-4BFB-8306-B8561C3ACE70}" destId="{1E611D18-DC6C-4892-B384-7449A43ADFC4}" srcOrd="0" destOrd="0" presId="urn:microsoft.com/office/officeart/2005/8/layout/equation2"/>
    <dgm:cxn modelId="{24A6ACC2-5242-475C-B6C6-264303FF4136}" type="presParOf" srcId="{1E611D18-DC6C-4892-B384-7449A43ADFC4}" destId="{862E9F2E-80DF-426D-BB75-C819F3613B07}" srcOrd="0" destOrd="0" presId="urn:microsoft.com/office/officeart/2005/8/layout/equation2"/>
    <dgm:cxn modelId="{D3FE5527-9C5C-450A-AD0F-993364FA839A}" type="presParOf" srcId="{1E611D18-DC6C-4892-B384-7449A43ADFC4}" destId="{1E280AB6-C0E6-48AE-B2E2-25AD1BDEBBDF}" srcOrd="1" destOrd="0" presId="urn:microsoft.com/office/officeart/2005/8/layout/equation2"/>
    <dgm:cxn modelId="{FFC7D788-43ED-460A-8545-3A8F341B187B}" type="presParOf" srcId="{1E611D18-DC6C-4892-B384-7449A43ADFC4}" destId="{82ACF60D-D8AD-4763-B586-C7854626BA99}" srcOrd="2" destOrd="0" presId="urn:microsoft.com/office/officeart/2005/8/layout/equation2"/>
    <dgm:cxn modelId="{2666EA74-26D0-4911-8C5E-87C21C0611C3}" type="presParOf" srcId="{1E611D18-DC6C-4892-B384-7449A43ADFC4}" destId="{6404D212-435E-4F19-81AA-5FC35F3C44E8}" srcOrd="3" destOrd="0" presId="urn:microsoft.com/office/officeart/2005/8/layout/equation2"/>
    <dgm:cxn modelId="{F2EDA18A-BCCA-4569-9009-613872A02F87}" type="presParOf" srcId="{1E611D18-DC6C-4892-B384-7449A43ADFC4}" destId="{EB4069E0-B47E-4BC9-8948-2835ACA4BD3D}" srcOrd="4" destOrd="0" presId="urn:microsoft.com/office/officeart/2005/8/layout/equation2"/>
    <dgm:cxn modelId="{51A9A20D-5BA4-4C03-9BDB-CAA3D835BD9D}" type="presParOf" srcId="{6DD3551B-4615-4BFB-8306-B8561C3ACE70}" destId="{2C671B7C-A015-4E2E-9EDB-0039320353EB}" srcOrd="1" destOrd="0" presId="urn:microsoft.com/office/officeart/2005/8/layout/equation2"/>
    <dgm:cxn modelId="{FB951B49-616B-48A6-97D3-FEC617F787B6}" type="presParOf" srcId="{2C671B7C-A015-4E2E-9EDB-0039320353EB}" destId="{630426D3-786D-48EE-9AFB-5A5D54391DD3}" srcOrd="0" destOrd="0" presId="urn:microsoft.com/office/officeart/2005/8/layout/equation2"/>
    <dgm:cxn modelId="{A09321AD-A7A4-4228-9CB8-2E7CCD3C36A8}" type="presParOf" srcId="{6DD3551B-4615-4BFB-8306-B8561C3ACE70}" destId="{4FDFFAB8-D58F-469C-B085-7E8B7C3D678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9F2E-80DF-426D-BB75-C819F3613B07}">
      <dsp:nvSpPr>
        <dsp:cNvPr id="0" name=""/>
        <dsp:cNvSpPr/>
      </dsp:nvSpPr>
      <dsp:spPr>
        <a:xfrm>
          <a:off x="1228765" y="943"/>
          <a:ext cx="3114638" cy="21943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একবচন</a:t>
          </a:r>
          <a:endParaRPr lang="en-US" sz="6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84893" y="322305"/>
        <a:ext cx="2202382" cy="1551672"/>
      </dsp:txXfrm>
    </dsp:sp>
    <dsp:sp modelId="{82ACF60D-D8AD-4763-B586-C7854626BA99}">
      <dsp:nvSpPr>
        <dsp:cNvPr id="0" name=""/>
        <dsp:cNvSpPr/>
      </dsp:nvSpPr>
      <dsp:spPr>
        <a:xfrm>
          <a:off x="2149709" y="2373525"/>
          <a:ext cx="1272749" cy="127274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18412" y="2860224"/>
        <a:ext cx="935343" cy="299351"/>
      </dsp:txXfrm>
    </dsp:sp>
    <dsp:sp modelId="{EB4069E0-B47E-4BC9-8948-2835ACA4BD3D}">
      <dsp:nvSpPr>
        <dsp:cNvPr id="0" name=""/>
        <dsp:cNvSpPr/>
      </dsp:nvSpPr>
      <dsp:spPr>
        <a:xfrm>
          <a:off x="1228765" y="3824459"/>
          <a:ext cx="3114638" cy="2194396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বহুবচন</a:t>
          </a:r>
          <a:endParaRPr lang="en-US" sz="6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84893" y="4145821"/>
        <a:ext cx="2202382" cy="1551672"/>
      </dsp:txXfrm>
    </dsp:sp>
    <dsp:sp modelId="{2C671B7C-A015-4E2E-9EDB-0039320353EB}">
      <dsp:nvSpPr>
        <dsp:cNvPr id="0" name=""/>
        <dsp:cNvSpPr/>
      </dsp:nvSpPr>
      <dsp:spPr>
        <a:xfrm>
          <a:off x="4672563" y="2601742"/>
          <a:ext cx="697818" cy="816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672563" y="2765005"/>
        <a:ext cx="488473" cy="489789"/>
      </dsp:txXfrm>
    </dsp:sp>
    <dsp:sp modelId="{4FDFFAB8-D58F-469C-B085-7E8B7C3D6785}">
      <dsp:nvSpPr>
        <dsp:cNvPr id="0" name=""/>
        <dsp:cNvSpPr/>
      </dsp:nvSpPr>
      <dsp:spPr>
        <a:xfrm>
          <a:off x="5660041" y="815503"/>
          <a:ext cx="4388792" cy="438879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বচন</a:t>
          </a:r>
          <a:endParaRPr lang="en-US" sz="9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302765" y="1458227"/>
        <a:ext cx="3103344" cy="310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A6EB3-0AF6-4967-909A-7AAF0C364C0B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E2A9-2873-46CA-BC21-49E77B633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17D7-6CFA-4F60-A319-B971522AD1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6E2A9-2873-46CA-BC21-49E77B633F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5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2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8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0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573000" cy="72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6213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1"/>
            <a:ext cx="12496800" cy="7085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865055"/>
            <a:ext cx="1120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 প্রাণি,বস্তু বা ব্যক্তির সংখ্যাবাচক রুপকেই বচন বলে ।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2573000" cy="713332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91099878"/>
              </p:ext>
            </p:extLst>
          </p:nvPr>
        </p:nvGraphicFramePr>
        <p:xfrm>
          <a:off x="457200" y="381000"/>
          <a:ext cx="11277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01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2E9F2E-80DF-426D-BB75-C819F3613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62E9F2E-80DF-426D-BB75-C819F3613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ACF60D-D8AD-4763-B586-C7854626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82ACF60D-D8AD-4763-B586-C7854626B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4069E0-B47E-4BC9-8948-2835ACA4B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EB4069E0-B47E-4BC9-8948-2835ACA4B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671B7C-A015-4E2E-9EDB-003932035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2C671B7C-A015-4E2E-9EDB-003932035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DFFAB8-D58F-469C-B085-7E8B7C3D6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4FDFFAB8-D58F-469C-B085-7E8B7C3D6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1"/>
            <a:ext cx="12573000" cy="7228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7912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"/>
            <a:ext cx="53339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550">
              <a:srgbClr val="FF0000"/>
            </a:gs>
            <a:gs pos="35400">
              <a:srgbClr val="FFFF00"/>
            </a:gs>
            <a:gs pos="14150">
              <a:srgbClr val="00B0F0"/>
            </a:gs>
            <a:gs pos="25000">
              <a:srgbClr val="BDD29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2573000" cy="7133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536680"/>
            <a:ext cx="1127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শব্দ দ্বারা কোনো প্রাণী ,বস্তু বা ব্যক্তির একটিমাত্র সংখ্যার ধারণা হয়,তাকে একবচন বলে ।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420600" cy="716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2437"/>
            <a:ext cx="5562600" cy="6158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3387"/>
            <a:ext cx="5486400" cy="60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573000" cy="723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661280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শব্দ দ্বারা প্রাণী,বস্তু বা ব্যক্তির একাধিক সংখ্যা বা বহুসংখ্যার ধারনা হয়, তাকে বহুবচন বলে ।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420600" cy="716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797004"/>
            <a:ext cx="1120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 পরিবর্তনের নিয়মগুলো নিচে দেওয়া হল-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8404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রা,এরা-প্রত্যয়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 করে বহুবচন করা যায় 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গুলি,গুলো-প্রত্যয়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যোগে বহুবচন করা যায়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বর্গ,গণ,রাজি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প্রত্যয় যোগ করে বহুবচন 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 যায় 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573000" cy="72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4868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188" y="5839361"/>
            <a:ext cx="5185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ছাত্রীরা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Haier\Desktop\115_0905\tona stap\IMG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189" y="381000"/>
            <a:ext cx="5334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Haier\Desktop\New folder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"/>
            <a:ext cx="5630778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1"/>
            <a:ext cx="12496800" cy="7239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5763162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বালকেরা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96499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বালক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Haier\Desktop\New folder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"/>
            <a:ext cx="42672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Haier\Desktop\115_0905\tona stap\IMG_0002.JPG"/>
          <p:cNvPicPr>
            <a:picLocks noChangeAspect="1" noChangeArrowheads="1"/>
          </p:cNvPicPr>
          <p:nvPr/>
        </p:nvPicPr>
        <p:blipFill>
          <a:blip r:embed="rId6" cstate="print"/>
          <a:srcRect l="50769" t="17355" b="27909"/>
          <a:stretch>
            <a:fillRect/>
          </a:stretch>
        </p:blipFill>
        <p:spPr bwMode="auto">
          <a:xfrm>
            <a:off x="5334000" y="457200"/>
            <a:ext cx="63246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43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105122"/>
            <a:ext cx="12496801" cy="7191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106240" cy="506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7200"/>
            <a:ext cx="57912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34562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642282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ফলগুলো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573000" cy="723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76200"/>
            <a:ext cx="7024744" cy="22098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828800"/>
            <a:ext cx="10591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রায়হান উদ্দিন</a:t>
            </a:r>
          </a:p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সহকারী শিক্ষক</a:t>
            </a:r>
          </a:p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সোহাগপুর আছিয়া সাফিউদ্দিন আদর্শ মাধ্যমিক বিদ্যালয়</a:t>
            </a:r>
          </a:p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আশুগঞ্জ, ব্রাহ্মণবাড়িয়া</a:t>
            </a:r>
          </a:p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মোবাইলঃ ০১৭৩২৫৪৬৯৭৬</a:t>
            </a:r>
          </a:p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ই-মেইলঃ </a:t>
            </a:r>
            <a:r>
              <a:rPr lang="en-US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mdr43552@gmail.com</a:t>
            </a:r>
            <a:endParaRPr lang="en-US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496800" cy="723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"/>
            <a:ext cx="58674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2578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581471"/>
            <a:ext cx="361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বৃক্ষ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65767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বৃক্ষরাজি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76" y="-256270"/>
            <a:ext cx="12715875" cy="7266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2" y="304799"/>
            <a:ext cx="3271838" cy="4880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799"/>
            <a:ext cx="4114800" cy="4880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08052"/>
            <a:ext cx="3581400" cy="487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562601"/>
            <a:ext cx="2047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5486401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কবিগণ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12420600" cy="723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533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কাজ-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1013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একবচন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বহুবচন কাকে বলে ?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052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 কর-পাখি,কবি,কলম,ছাত্রী,মেঘ 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4241005"/>
            <a:ext cx="1543050" cy="225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152400"/>
            <a:ext cx="12420601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52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 </a:t>
            </a:r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bn-BD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বচন </a:t>
            </a:r>
            <a:r>
              <a:rPr lang="bn-BD" sz="6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কত প্রকার ও কি কি?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038600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একবচন </a:t>
            </a:r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বহুবচনের দুইটি করে উদাহরণ দাও ।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4206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743200"/>
            <a:ext cx="1066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বচনের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914400"/>
            <a:ext cx="8839200" cy="1066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53722"/>
            <a:ext cx="12192000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1"/>
            <a:ext cx="12420600" cy="7198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15541"/>
            <a:ext cx="9677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752600"/>
            <a:ext cx="10591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বিষয়-বাংলা দ্বিতীয় 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50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20/03/2021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420600" cy="716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334000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5638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12420600" cy="716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502994" cy="6077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5638800" cy="60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76200"/>
            <a:ext cx="12496801" cy="7180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792540"/>
            <a:ext cx="10287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72873"/>
            <a:ext cx="6705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বচন</a:t>
            </a:r>
            <a:endParaRPr lang="en-US" sz="28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105122"/>
            <a:ext cx="12420601" cy="7191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492204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6896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990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 বলে তা বলতে পারবে ;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বচনের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 ব্যাখ্যা করতে পারবে ;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992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বচনের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নিয়্মগুলো বর্ণনা করতে পারবে 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420600" cy="716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905000"/>
            <a:ext cx="5660780" cy="374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81" y="1905000"/>
            <a:ext cx="5235818" cy="374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62000" y="5791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একটি পেন্সিল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78227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পেন্সিলগুলো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3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05123"/>
            <a:ext cx="12573000" cy="7129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810000"/>
            <a:ext cx="533399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5775"/>
            <a:ext cx="5410199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334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200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6999" y="3200400"/>
            <a:ext cx="510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198" y="5943322"/>
            <a:ext cx="510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ব্যক্তিবর্গ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5334000" cy="2057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5943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প্রাণীসমূহ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226</Words>
  <Application>Microsoft Office PowerPoint</Application>
  <PresentationFormat>Widescreen</PresentationFormat>
  <Paragraphs>60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SutonnyMJ</vt:lpstr>
      <vt:lpstr>Times New Roman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Raihan Uddin</cp:lastModifiedBy>
  <cp:revision>339</cp:revision>
  <dcterms:created xsi:type="dcterms:W3CDTF">2006-08-16T00:00:00Z</dcterms:created>
  <dcterms:modified xsi:type="dcterms:W3CDTF">2008-12-31T18:42:35Z</dcterms:modified>
</cp:coreProperties>
</file>