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60" r:id="rId6"/>
    <p:sldId id="270" r:id="rId7"/>
    <p:sldId id="267" r:id="rId8"/>
    <p:sldId id="261" r:id="rId9"/>
    <p:sldId id="271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4F6C1-E096-484C-AB34-F9684AB30434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DA8DF-61C9-4526-9C04-C5E6162DF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3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DA8DF-61C9-4526-9C04-C5E6162DFF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65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33600" y="5943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858470"/>
            <a:ext cx="9144000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সবাইকে আন্তরিক</a:t>
            </a:r>
            <a:r>
              <a:rPr lang="en-US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bn-BD" sz="5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শুভেচ্ছা</a:t>
            </a:r>
            <a:endParaRPr lang="en-US" sz="5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331"/>
            <a:ext cx="9144000" cy="5688553"/>
          </a:xfrm>
          <a:prstGeom prst="rect">
            <a:avLst/>
          </a:prstGeom>
          <a:ln w="762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4628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3048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প্রাকৃতিক ও মানব সৃষ্ট ৫টি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দুর্যোগের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বর্ণনা দাও।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1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300780"/>
            <a:ext cx="1828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438533"/>
            <a:ext cx="55626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দুর্যোগ কি ? 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115641"/>
            <a:ext cx="78776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বৈশ্বিক উষ্ণায়ন কী কারণে হয় ব্যাখ্যা কর?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3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305961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বৈশ্বিক উষ্ণায়নের প্রভাবে মানুষ, পরিবেশ ও জীবজন্তুর কী ক্ষতি হতে পারে? আলোচনা কর।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543" y="152400"/>
            <a:ext cx="6629400" cy="43955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21543" y="3124200"/>
            <a:ext cx="51053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6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464" y="0"/>
            <a:ext cx="8980714" cy="6705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495800"/>
            <a:ext cx="8153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6200" y="2819400"/>
            <a:ext cx="4419600" cy="25146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রোকেয়া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endParaRPr lang="en-US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কাহারোল পাইলট বাঃউচ্চ বিঃ </a:t>
            </a:r>
          </a:p>
          <a:p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কাহারোল,দিনাজপুর।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28600" y="4219039"/>
            <a:ext cx="4724400" cy="1371600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3629"/>
            <a:ext cx="381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/>
              <a:t>           </a:t>
            </a:r>
            <a:endParaRPr lang="en-US" sz="2000" b="1" dirty="0" smtClean="0"/>
          </a:p>
          <a:p>
            <a:r>
              <a:rPr lang="en-US" sz="4800" b="1" dirty="0">
                <a:solidFill>
                  <a:srgbClr val="FFFF00"/>
                </a:solidFill>
              </a:rPr>
              <a:t> </a:t>
            </a:r>
            <a:r>
              <a:rPr lang="en-US" sz="4800" b="1" dirty="0" smtClean="0">
                <a:solidFill>
                  <a:srgbClr val="FFFF00"/>
                </a:solidFill>
              </a:rPr>
              <a:t>    </a:t>
            </a:r>
            <a:r>
              <a:rPr lang="bn-BD" sz="4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u="sng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2897676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৮ম</a:t>
            </a:r>
            <a:endParaRPr lang="bn-BD" sz="36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pPr algn="ctr"/>
            <a:r>
              <a:rPr lang="bn-BD" sz="32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endParaRPr lang="en-US" sz="32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Collate 6"/>
          <p:cNvSpPr/>
          <p:nvPr/>
        </p:nvSpPr>
        <p:spPr>
          <a:xfrm>
            <a:off x="4572000" y="2783114"/>
            <a:ext cx="533400" cy="2085439"/>
          </a:xfrm>
          <a:prstGeom prst="flowChartCol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666" y="217033"/>
            <a:ext cx="1872667" cy="246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3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-76200"/>
            <a:ext cx="373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পাঠ শিরোনাম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11430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বাংলাদেশের দুর্যোগ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657600" y="5334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19564" y="1861772"/>
            <a:ext cx="8100333" cy="3940314"/>
            <a:chOff x="519564" y="1861772"/>
            <a:chExt cx="8100333" cy="394031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564" y="1861772"/>
              <a:ext cx="4128636" cy="394031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07920" y="1861772"/>
              <a:ext cx="4211977" cy="3940314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2743200" y="6107668"/>
            <a:ext cx="3329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/>
              <a:t>      ঝড়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1090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85800"/>
            <a:ext cx="3962400" cy="434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47" y="685800"/>
            <a:ext cx="4288518" cy="4343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25322" y="5651081"/>
            <a:ext cx="243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/>
              <a:t>     বৃষ্টি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87356" y="5621680"/>
            <a:ext cx="325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/>
              <a:t>বন্যা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884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829" y="1780900"/>
            <a:ext cx="74240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গ্রীণ হাউজ কী বলতে পারবে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গ্রীণ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হাউজের কারন ব্যাখ্যা </a:t>
            </a:r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718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 গ্রীণ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হাউজের প্রভাব এ বাংলাদেশের প্রাকৃতিক দু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র্যোগ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কারন বিশ্লেষণ করতে পারব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8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228600"/>
            <a:ext cx="342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</a:rPr>
              <a:t>পাঠ উপস্থাপন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1" y="1066799"/>
            <a:ext cx="6965730" cy="570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1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20" y="1059763"/>
            <a:ext cx="4294580" cy="31312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4533742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সবুজ বেষ্টনী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23477"/>
            <a:ext cx="4191000" cy="31675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81600" y="4533742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   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বন্যা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299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6780"/>
            <a:ext cx="4114800" cy="29174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0420"/>
            <a:ext cx="4150114" cy="287378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3064389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গাছ করতন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5462" y="301466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নিম্নচাপ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49164"/>
            <a:ext cx="4052181" cy="27373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6324600"/>
            <a:ext cx="40099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    কারখানার ধোয়াঁ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3686051"/>
            <a:ext cx="3757559" cy="266360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257800" y="6412468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 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জলোচ্ছাস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6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58041"/>
            <a:ext cx="4214436" cy="3156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84" y="958041"/>
            <a:ext cx="4075951" cy="31933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89000" y="4343400"/>
            <a:ext cx="314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পানির প্রবাহ পথে বাধাঁ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38800" y="45499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নদী ভাঙ্গন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5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133</Words>
  <Application>Microsoft Office PowerPoint</Application>
  <PresentationFormat>On-screen Show (4:3)</PresentationFormat>
  <Paragraphs>38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User</cp:lastModifiedBy>
  <cp:revision>67</cp:revision>
  <dcterms:created xsi:type="dcterms:W3CDTF">2006-08-16T00:00:00Z</dcterms:created>
  <dcterms:modified xsi:type="dcterms:W3CDTF">2021-03-20T05:53:27Z</dcterms:modified>
</cp:coreProperties>
</file>