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1C1-9003-40C9-8A92-E24DFC65226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FE03-A922-41C0-B4E8-1AAD958F6AC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10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1C1-9003-40C9-8A92-E24DFC65226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FE03-A922-41C0-B4E8-1AAD958F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2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1C1-9003-40C9-8A92-E24DFC65226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FE03-A922-41C0-B4E8-1AAD958F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85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1C1-9003-40C9-8A92-E24DFC65226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FE03-A922-41C0-B4E8-1AAD958F6AC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6578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1C1-9003-40C9-8A92-E24DFC65226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FE03-A922-41C0-B4E8-1AAD958F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85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1C1-9003-40C9-8A92-E24DFC65226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FE03-A922-41C0-B4E8-1AAD958F6A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6850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1C1-9003-40C9-8A92-E24DFC65226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FE03-A922-41C0-B4E8-1AAD958F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1C1-9003-40C9-8A92-E24DFC65226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FE03-A922-41C0-B4E8-1AAD958F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4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1C1-9003-40C9-8A92-E24DFC65226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FE03-A922-41C0-B4E8-1AAD958F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9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1C1-9003-40C9-8A92-E24DFC65226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FE03-A922-41C0-B4E8-1AAD958F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9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1C1-9003-40C9-8A92-E24DFC65226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FE03-A922-41C0-B4E8-1AAD958F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1C1-9003-40C9-8A92-E24DFC65226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FE03-A922-41C0-B4E8-1AAD958F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7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1C1-9003-40C9-8A92-E24DFC65226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FE03-A922-41C0-B4E8-1AAD958F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7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1C1-9003-40C9-8A92-E24DFC65226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FE03-A922-41C0-B4E8-1AAD958F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9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1C1-9003-40C9-8A92-E24DFC65226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FE03-A922-41C0-B4E8-1AAD958F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1C1-9003-40C9-8A92-E24DFC65226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FE03-A922-41C0-B4E8-1AAD958F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4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11C1-9003-40C9-8A92-E24DFC65226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DFE03-A922-41C0-B4E8-1AAD958F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4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CE11C1-9003-40C9-8A92-E24DFC65226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F3DFE03-A922-41C0-B4E8-1AAD958F6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3057" r="1293" b="11313"/>
          <a:stretch/>
        </p:blipFill>
        <p:spPr>
          <a:xfrm>
            <a:off x="2660428" y="766618"/>
            <a:ext cx="6871144" cy="526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9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837" y="240146"/>
            <a:ext cx="8266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2182" y="1348510"/>
            <a:ext cx="93194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সাল্লাল্লাহু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আলাইহি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সাল্লাম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আনুষ্ঠানিক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™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মুখস্ত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™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™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™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সম্প্রচার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™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শিক্ষাদান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6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1" t="-1437" r="11659" b="12155"/>
          <a:stretch/>
        </p:blipFill>
        <p:spPr>
          <a:xfrm>
            <a:off x="997529" y="210705"/>
            <a:ext cx="9568871" cy="6284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954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1236" y="73890"/>
            <a:ext cx="732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:-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সংকলন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127" y="978440"/>
            <a:ext cx="34082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সংকলনের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ইতিহাসকে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তিনভাগে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5272" y="833942"/>
            <a:ext cx="8178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রাসূলুল্লাহ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সাল্লাল্লাহু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আলাইহি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সাল্লাম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নবুয়ত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৯৯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হিজরী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১১২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দীর্গ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সময়কাল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সাহাবি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প্রবীণ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তাবেয়ীদের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এযুগে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চারভাবে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হিফজ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মুখস্তকরণ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সহিফায়ে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সহিফায়ে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আব্বাস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শিক্ষাদান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4379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1236" y="73890"/>
            <a:ext cx="732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:-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সংকলন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581" y="1422400"/>
            <a:ext cx="111205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হিজরী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আজিজের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ফরমান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জারি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r"/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أنظر ما كان من حديث رسول الله صلّى الله عليه وسلم فاكتبه فانّى خفت دروس العلم وذهاب العلماء.</a:t>
            </a:r>
          </a:p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আনাচে-কানাচে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মুহাদ্দিসগণ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গ্রন্থাকারে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আত্মনিয়োগ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7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1236" y="73890"/>
            <a:ext cx="7324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:-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সংকলন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581" y="923637"/>
            <a:ext cx="111113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হিজরী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মুতাওয়াক্কিলের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স্বার্থান্বেী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মহল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সভ্যতাকে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মুতাওয়াক্কীল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কয়েকজন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বিশারদ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মনীষীর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আবির্ভাব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হাদিসগ্রন্থ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গ্রন্থগুলো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বুখারি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‘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সহিহুল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বুখারি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‘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আস-সহি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লিমুসলিম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তিরমিযী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‘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জামেউত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তিরমিযী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দাউদ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‘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দাউদ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নাসায়ী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‘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সূনানুন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নাসায়ী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মাজাহ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‘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সুনানু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মাজাহ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22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87" y="996517"/>
            <a:ext cx="5373688" cy="357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1054" y="286327"/>
            <a:ext cx="210589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8000" b="1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endParaRPr lang="en-US" sz="8000" b="1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pPr algn="ctr"/>
            <a:r>
              <a:rPr lang="en-US" sz="8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8000" b="1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7855" y="913390"/>
            <a:ext cx="3657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সংকলনের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কোনটিকে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সোনালী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মতামতের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7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t="13057" r="1293" b="11313"/>
          <a:stretch/>
        </p:blipFill>
        <p:spPr>
          <a:xfrm>
            <a:off x="364836" y="812800"/>
            <a:ext cx="6871144" cy="5264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9528" y="-69272"/>
            <a:ext cx="5107709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  <a:p>
            <a:pPr algn="ctr"/>
            <a:r>
              <a:rPr lang="en-US" sz="11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15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15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15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15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06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856" y="182296"/>
            <a:ext cx="9356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আলাইকুম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রাহমাতুল্লাহ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3602181" y="985039"/>
            <a:ext cx="146858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  <a:p>
            <a:pPr algn="ctr"/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</a:t>
            </a:r>
            <a:endParaRPr lang="en-US" sz="96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6110" y="2426541"/>
            <a:ext cx="20781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endParaRPr lang="en-US" sz="9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3382" y="1135736"/>
            <a:ext cx="185650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  <a:p>
            <a:pPr algn="ctr"/>
            <a:r>
              <a:rPr lang="en-US" sz="8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8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  <a:p>
            <a:pPr algn="ctr"/>
            <a:r>
              <a:rPr lang="en-US" sz="8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88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2400" y="1135736"/>
            <a:ext cx="191192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8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pPr algn="ctr"/>
            <a:r>
              <a:rPr lang="en-US" sz="8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pPr algn="ctr"/>
            <a:r>
              <a:rPr lang="en-US" sz="8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561" y="1403591"/>
            <a:ext cx="3388972" cy="465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91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32584" y="147780"/>
            <a:ext cx="101600" cy="6576291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795820" y="106217"/>
            <a:ext cx="115453" cy="6751783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96002" y="175490"/>
            <a:ext cx="83125" cy="6576291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8836" y="175490"/>
            <a:ext cx="4451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983" y="3482108"/>
            <a:ext cx="49506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600" b="1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কাপ্তাই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নুরিয়া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মাদ্‌রাসা</a:t>
            </a:r>
            <a:endParaRPr lang="en-US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কাপ্তাই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রাংগামাটি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০১৮৪৫৭৬৪৯৬৮ </a:t>
            </a:r>
            <a:endParaRPr lang="en-US" sz="32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2" t="8754" r="23232" b="14209"/>
          <a:stretch/>
        </p:blipFill>
        <p:spPr>
          <a:xfrm>
            <a:off x="1537857" y="786836"/>
            <a:ext cx="2249051" cy="2567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135089" y="147780"/>
            <a:ext cx="3823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2399" y="4580790"/>
            <a:ext cx="5089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পরিচিতি-২</a:t>
            </a:r>
            <a:endParaRPr lang="en-US" sz="40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51" y="957268"/>
            <a:ext cx="2648385" cy="36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47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06" y="166745"/>
            <a:ext cx="11914910" cy="64007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58327" y="332510"/>
            <a:ext cx="2623127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5462" y="2089871"/>
            <a:ext cx="8111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ইলমে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হাদিসের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সংকলনের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b="1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19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53" t="22482" r="12929" b="41754"/>
          <a:stretch/>
        </p:blipFill>
        <p:spPr>
          <a:xfrm>
            <a:off x="389105" y="301557"/>
            <a:ext cx="11216528" cy="2714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21" r="13025" b="1300"/>
          <a:stretch/>
        </p:blipFill>
        <p:spPr>
          <a:xfrm>
            <a:off x="301557" y="301557"/>
            <a:ext cx="11459183" cy="6136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08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99" t="2245" r="12517" b="23807"/>
          <a:stretch/>
        </p:blipFill>
        <p:spPr>
          <a:xfrm>
            <a:off x="233463" y="204280"/>
            <a:ext cx="11646723" cy="6342435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853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5" r="11454" b="37991"/>
          <a:stretch/>
        </p:blipFill>
        <p:spPr>
          <a:xfrm>
            <a:off x="369651" y="545964"/>
            <a:ext cx="11205852" cy="499880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617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61632" r="11028" b="12270"/>
          <a:stretch/>
        </p:blipFill>
        <p:spPr>
          <a:xfrm>
            <a:off x="282102" y="321012"/>
            <a:ext cx="11656973" cy="2237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9" t="17565" r="10177" b="25508"/>
          <a:stretch/>
        </p:blipFill>
        <p:spPr>
          <a:xfrm>
            <a:off x="282102" y="2655651"/>
            <a:ext cx="11656974" cy="3764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022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5175" r="13049" b="57659"/>
          <a:stretch/>
        </p:blipFill>
        <p:spPr>
          <a:xfrm>
            <a:off x="183991" y="1206230"/>
            <a:ext cx="11799652" cy="3161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929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427</TotalTime>
  <Words>457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Arabic Typesetting</vt:lpstr>
      <vt:lpstr>Century Gothic</vt:lpstr>
      <vt:lpstr>NikoshBAN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</dc:creator>
  <cp:lastModifiedBy>nn</cp:lastModifiedBy>
  <cp:revision>24</cp:revision>
  <dcterms:created xsi:type="dcterms:W3CDTF">2021-03-09T11:01:59Z</dcterms:created>
  <dcterms:modified xsi:type="dcterms:W3CDTF">2021-03-10T06:49:09Z</dcterms:modified>
</cp:coreProperties>
</file>