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8" r:id="rId2"/>
    <p:sldId id="258" r:id="rId3"/>
    <p:sldId id="288" r:id="rId4"/>
    <p:sldId id="289" r:id="rId5"/>
    <p:sldId id="310" r:id="rId6"/>
    <p:sldId id="311" r:id="rId7"/>
    <p:sldId id="313" r:id="rId8"/>
    <p:sldId id="305" r:id="rId9"/>
    <p:sldId id="306" r:id="rId10"/>
    <p:sldId id="309" r:id="rId11"/>
    <p:sldId id="290" r:id="rId12"/>
    <p:sldId id="297" r:id="rId13"/>
    <p:sldId id="299" r:id="rId14"/>
    <p:sldId id="298" r:id="rId15"/>
    <p:sldId id="303" r:id="rId16"/>
    <p:sldId id="300" r:id="rId17"/>
    <p:sldId id="308" r:id="rId18"/>
    <p:sldId id="312" r:id="rId19"/>
    <p:sldId id="292" r:id="rId20"/>
    <p:sldId id="293" r:id="rId21"/>
    <p:sldId id="294" r:id="rId22"/>
  </p:sldIdLst>
  <p:sldSz cx="13716000" cy="73152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7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598" autoAdjust="0"/>
  </p:normalViewPr>
  <p:slideViewPr>
    <p:cSldViewPr>
      <p:cViewPr varScale="1">
        <p:scale>
          <a:sx n="76" d="100"/>
          <a:sy n="76" d="100"/>
        </p:scale>
        <p:origin x="-186" y="-102"/>
      </p:cViewPr>
      <p:guideLst>
        <p:guide orient="horz" pos="2304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9242C-89C1-435B-8A69-1D53CF990A66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B7B4-83B2-41D8-A36B-9DEB30AA3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0100" y="1463040"/>
            <a:ext cx="11777472" cy="1950720"/>
          </a:xfrm>
          <a:ln>
            <a:noFill/>
          </a:ln>
        </p:spPr>
        <p:txBody>
          <a:bodyPr vert="horz" tIns="0" rIns="2403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0100" y="3443772"/>
            <a:ext cx="11782044" cy="1869440"/>
          </a:xfrm>
        </p:spPr>
        <p:txBody>
          <a:bodyPr lIns="0" rIns="24034"/>
          <a:lstStyle>
            <a:lvl1pPr marL="0" marR="60085" indent="0" algn="r">
              <a:buNone/>
              <a:defRPr>
                <a:solidFill>
                  <a:schemeClr val="tx1"/>
                </a:solidFill>
              </a:defRPr>
            </a:lvl1pPr>
            <a:lvl2pPr marL="600852" indent="0" algn="ctr">
              <a:buNone/>
            </a:lvl2pPr>
            <a:lvl3pPr marL="1201704" indent="0" algn="ctr">
              <a:buNone/>
            </a:lvl3pPr>
            <a:lvl4pPr marL="1802557" indent="0" algn="ctr">
              <a:buNone/>
            </a:lvl4pPr>
            <a:lvl5pPr marL="2403409" indent="0" algn="ctr">
              <a:buNone/>
            </a:lvl5pPr>
            <a:lvl6pPr marL="3004261" indent="0" algn="ctr">
              <a:buNone/>
            </a:lvl6pPr>
            <a:lvl7pPr marL="3605113" indent="0" algn="ctr">
              <a:buNone/>
            </a:lvl7pPr>
            <a:lvl8pPr marL="4205966" indent="0" algn="ctr">
              <a:buNone/>
            </a:lvl8pPr>
            <a:lvl9pPr marL="480681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975362"/>
            <a:ext cx="308610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75362"/>
            <a:ext cx="902970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1404519"/>
            <a:ext cx="1165860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528" y="2884975"/>
            <a:ext cx="11658600" cy="1610359"/>
          </a:xfrm>
        </p:spPr>
        <p:txBody>
          <a:bodyPr lIns="60085" rIns="60085" anchor="t"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7"/>
            <a:ext cx="123444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48091"/>
            <a:ext cx="6057900" cy="4730496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048091"/>
            <a:ext cx="6057900" cy="4730496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7"/>
            <a:ext cx="12344400" cy="1219200"/>
          </a:xfrm>
        </p:spPr>
        <p:txBody>
          <a:bodyPr tIns="6008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78931"/>
            <a:ext cx="6060282" cy="703309"/>
          </a:xfrm>
        </p:spPr>
        <p:txBody>
          <a:bodyPr lIns="60085" tIns="0" rIns="60085" bIns="0" anchor="ctr">
            <a:noAutofit/>
          </a:bodyPr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38" y="1983741"/>
            <a:ext cx="6062663" cy="698499"/>
          </a:xfrm>
        </p:spPr>
        <p:txBody>
          <a:bodyPr lIns="60085" tIns="0" rIns="60085" bIns="0" anchor="ctr"/>
          <a:lstStyle>
            <a:lvl1pPr marL="0" indent="0">
              <a:buNone/>
              <a:defRPr sz="3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2682240"/>
            <a:ext cx="6060282" cy="4102101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82240"/>
            <a:ext cx="6062663" cy="4102101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027"/>
            <a:ext cx="12458700" cy="1219200"/>
          </a:xfrm>
        </p:spPr>
        <p:txBody>
          <a:bodyPr vert="horz" tIns="6008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48642"/>
            <a:ext cx="411480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28700" y="1788160"/>
            <a:ext cx="4114800" cy="4876800"/>
          </a:xfrm>
        </p:spPr>
        <p:txBody>
          <a:bodyPr lIns="24034" rIns="24034"/>
          <a:lstStyle>
            <a:lvl1pPr marL="0" indent="0" algn="l">
              <a:buNone/>
              <a:defRPr sz="1800"/>
            </a:lvl1pPr>
            <a:lvl2pPr indent="0" algn="l">
              <a:buNone/>
              <a:defRPr sz="1600"/>
            </a:lvl2pPr>
            <a:lvl3pPr indent="0" algn="l">
              <a:buNone/>
              <a:defRPr sz="13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2575" y="1788160"/>
            <a:ext cx="7667625" cy="4876800"/>
          </a:xfrm>
        </p:spPr>
        <p:txBody>
          <a:bodyPr tIns="0"/>
          <a:lstStyle>
            <a:lvl1pPr>
              <a:defRPr sz="3700"/>
            </a:lvl1pPr>
            <a:lvl2pPr>
              <a:defRPr sz="3400"/>
            </a:lvl2pPr>
            <a:lvl3pPr>
              <a:defRPr sz="3200"/>
            </a:lvl3pPr>
            <a:lvl4pPr>
              <a:defRPr sz="26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748630" y="1181949"/>
            <a:ext cx="788670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006201" y="5717087"/>
            <a:ext cx="233172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55463"/>
            <a:ext cx="3319272" cy="1688129"/>
          </a:xfrm>
        </p:spPr>
        <p:txBody>
          <a:bodyPr vert="horz" lIns="60085" tIns="60085" rIns="60085" bIns="60085" anchor="b"/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17371"/>
            <a:ext cx="3314700" cy="2324608"/>
          </a:xfrm>
        </p:spPr>
        <p:txBody>
          <a:bodyPr lIns="84119" rIns="60085" bIns="60085" anchor="t"/>
          <a:lstStyle>
            <a:lvl1pPr marL="0" indent="0" algn="l">
              <a:spcBef>
                <a:spcPts val="329"/>
              </a:spcBef>
              <a:buFontTx/>
              <a:buNone/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115800" y="6780107"/>
            <a:ext cx="9144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228690" y="1279485"/>
            <a:ext cx="6926580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4288" y="6204373"/>
            <a:ext cx="13744575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572250" y="6634481"/>
            <a:ext cx="71437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288" y="-7620"/>
            <a:ext cx="13744575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72250" y="-7620"/>
            <a:ext cx="714375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751027"/>
            <a:ext cx="12344400" cy="1219200"/>
          </a:xfrm>
          <a:prstGeom prst="rect">
            <a:avLst/>
          </a:prstGeom>
        </p:spPr>
        <p:txBody>
          <a:bodyPr vert="horz" lIns="0" tIns="6008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85800" y="2064512"/>
            <a:ext cx="12344400" cy="4681728"/>
          </a:xfrm>
          <a:prstGeom prst="rect">
            <a:avLst/>
          </a:prstGeom>
        </p:spPr>
        <p:txBody>
          <a:bodyPr vert="horz" lIns="120170" tIns="60085" rIns="120170" bIns="6008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85800" y="6780107"/>
            <a:ext cx="32004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000500" y="6780107"/>
            <a:ext cx="50292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887200" y="6780107"/>
            <a:ext cx="1143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526" y="215902"/>
            <a:ext cx="13770822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60511" indent="-36051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1193" indent="-32446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indent="-32446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16" indent="-27639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2727" indent="-27639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9" indent="-27639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23579" indent="-24034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84091" indent="-240341" algn="l" rtl="0" eaLnBrk="1" latinLnBrk="0" hangingPunct="1">
        <a:spcBef>
          <a:spcPct val="20000"/>
        </a:spcBef>
        <a:buClr>
          <a:schemeClr val="tx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244602" indent="-24034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31.jpeg"/><Relationship Id="rId12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image" Target="../media/image5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731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14600" y="762000"/>
            <a:ext cx="8458200" cy="3048000"/>
          </a:xfrm>
          <a:prstGeom prst="horizontalScroll">
            <a:avLst/>
          </a:prstGeom>
          <a:noFill/>
          <a:ln>
            <a:solidFill>
              <a:srgbClr val="FF0000">
                <a:alpha val="62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953000" y="30480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44631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8550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2286000"/>
            <a:ext cx="1828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5867400"/>
            <a:ext cx="2209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41910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10600" y="4114800"/>
            <a:ext cx="16764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486400" y="1524000"/>
            <a:ext cx="25908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363200" y="4114800"/>
            <a:ext cx="2590800" cy="5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600" y="4267200"/>
            <a:ext cx="23622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86400" y="6553200"/>
            <a:ext cx="2590800" cy="5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3200400" y="0"/>
            <a:ext cx="6096000" cy="1371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9144000" y="1828800"/>
            <a:ext cx="4114800" cy="1295400"/>
          </a:xfrm>
          <a:prstGeom prst="lef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5" grpId="0" animBg="1"/>
      <p:bldP spid="37" grpId="0" animBg="1"/>
      <p:bldP spid="38" grpId="0" animBg="1"/>
      <p:bldP spid="39" grpId="0" animBg="1"/>
      <p:bldP spid="47" grpId="0" animBg="1"/>
      <p:bldP spid="47" grpId="1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800600" y="20574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34725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38644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1295400"/>
            <a:ext cx="1828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876800"/>
            <a:ext cx="2209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32004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8200" y="3124200"/>
            <a:ext cx="16764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43800" y="16002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8458200" y="2286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</p:cNvCxnSpPr>
          <p:nvPr/>
        </p:nvCxnSpPr>
        <p:spPr>
          <a:xfrm rot="5400000" flipH="1" flipV="1">
            <a:off x="3619500" y="23241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4495800" y="16764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43800" y="50292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686800" y="42672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</p:cNvCxnSpPr>
          <p:nvPr/>
        </p:nvCxnSpPr>
        <p:spPr>
          <a:xfrm rot="16200000" flipH="1">
            <a:off x="3200400" y="43434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3962400" y="51816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334000" y="533400"/>
            <a:ext cx="25908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763000" y="1524000"/>
            <a:ext cx="259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210800" y="3124200"/>
            <a:ext cx="2590800" cy="533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4800" y="3276600"/>
            <a:ext cx="23622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0" y="5791200"/>
            <a:ext cx="2590800" cy="533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800600"/>
            <a:ext cx="259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43000" y="5029200"/>
            <a:ext cx="259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00200" y="1676400"/>
            <a:ext cx="259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সবধরনের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3352800" y="6400800"/>
            <a:ext cx="60960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85800" y="27432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191000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45502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1981200"/>
            <a:ext cx="1828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0600" y="457200"/>
            <a:ext cx="25908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উত্তর,উত্তর-পূর্ব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228600" y="5486400"/>
            <a:ext cx="52578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685800" y="457200"/>
            <a:ext cx="3200400" cy="12192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7800" y="7620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আম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"/>
            <a:ext cx="76962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53400" y="6400800"/>
            <a:ext cx="990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কাঠাল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52400"/>
            <a:ext cx="7742285" cy="6934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53800" y="601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জাম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"/>
            <a:ext cx="7772400" cy="69665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06200" y="6324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মেহগনি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52400"/>
            <a:ext cx="7848600" cy="6934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515600" y="4815735"/>
            <a:ext cx="1676400" cy="7157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মেহগনি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কড়ই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52400"/>
            <a:ext cx="7848600" cy="6934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049000" y="5181600"/>
            <a:ext cx="1219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কড়ই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5" grpId="0" animBg="1"/>
      <p:bldP spid="35" grpId="1" animBg="1"/>
      <p:bldP spid="47" grpId="0" animBg="1"/>
      <p:bldP spid="28" grpId="0" animBg="1"/>
      <p:bldP spid="15" grpId="0"/>
      <p:bldP spid="17" grpId="0" animBg="1"/>
      <p:bldP spid="20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8991600" y="32766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46917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3200" y="50836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0" y="2514600"/>
            <a:ext cx="1828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86600" y="44196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7734300" y="38481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8305800" y="28956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orizontal Scroll 46"/>
          <p:cNvSpPr/>
          <p:nvPr/>
        </p:nvSpPr>
        <p:spPr>
          <a:xfrm>
            <a:off x="7315200" y="6172200"/>
            <a:ext cx="60960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নকসা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বাঁশ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6248400" cy="6324600"/>
          </a:xfrm>
          <a:prstGeom prst="rect">
            <a:avLst/>
          </a:prstGeom>
        </p:spPr>
      </p:pic>
      <p:sp>
        <p:nvSpPr>
          <p:cNvPr id="46" name="Left Arrow 45"/>
          <p:cNvSpPr/>
          <p:nvPr/>
        </p:nvSpPr>
        <p:spPr>
          <a:xfrm rot="1134597">
            <a:off x="5564861" y="1822037"/>
            <a:ext cx="2817434" cy="1981200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বাশঁ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28600" y="22098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6249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0168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5029200"/>
            <a:ext cx="2209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32766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048000" y="50292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848100" y="42291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638800" y="3276600"/>
            <a:ext cx="2590800" cy="5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2000" y="5943600"/>
            <a:ext cx="2590800" cy="533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72000" y="4953000"/>
            <a:ext cx="259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228600" y="6477000"/>
            <a:ext cx="60960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নকসা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পেয়ারা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7086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9525000" y="5486400"/>
            <a:ext cx="1447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আ তা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04800"/>
            <a:ext cx="6858000" cy="670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10287000" y="5867400"/>
            <a:ext cx="1143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মেহেদি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04800"/>
            <a:ext cx="6858000" cy="6629400"/>
          </a:xfrm>
          <a:prstGeom prst="rect">
            <a:avLst/>
          </a:prstGeom>
        </p:spPr>
      </p:pic>
      <p:pic>
        <p:nvPicPr>
          <p:cNvPr id="45" name="Picture 44" descr="মেহেদি১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200" y="2971800"/>
            <a:ext cx="2667000" cy="4038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153400" y="6172200"/>
            <a:ext cx="143189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মেহেদী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" name="Picture 47" descr="শ রিফা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81000"/>
            <a:ext cx="6858000" cy="6629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820400" y="5791200"/>
            <a:ext cx="1371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শরিফা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 descr="images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04800"/>
            <a:ext cx="6858000" cy="67818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201400" y="5638800"/>
            <a:ext cx="990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30" grpId="0" animBg="1"/>
      <p:bldP spid="33" grpId="0" animBg="1"/>
      <p:bldP spid="46" grpId="0" animBg="1"/>
      <p:bldP spid="4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81000" y="15240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9391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33310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4343400"/>
            <a:ext cx="2209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25908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24200" y="41910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4419600" y="3429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orizontal Scroll 46"/>
          <p:cNvSpPr/>
          <p:nvPr/>
        </p:nvSpPr>
        <p:spPr>
          <a:xfrm>
            <a:off x="152400" y="5943600"/>
            <a:ext cx="60960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নকসা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105400" y="3276600"/>
            <a:ext cx="2133600" cy="1447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ধু ন দ ল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81000"/>
            <a:ext cx="6096000" cy="6553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077200" y="5943600"/>
            <a:ext cx="1600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ধুন্দল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 descr="মেটে আলু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81000"/>
            <a:ext cx="6172200" cy="65532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353800" y="5715000"/>
            <a:ext cx="1828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 descr="শিম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81000"/>
            <a:ext cx="6172200" cy="65532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363200" y="5791200"/>
            <a:ext cx="1066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 descr="ঝিঙ্গ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799" y="381000"/>
            <a:ext cx="6172201" cy="655320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10515600" y="5257800"/>
            <a:ext cx="2286000" cy="60960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ঝিঙ্গা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55" descr="গোল মরিচ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0" y="381000"/>
            <a:ext cx="6172200" cy="6553200"/>
          </a:xfrm>
          <a:prstGeom prst="rect">
            <a:avLst/>
          </a:prstGeom>
        </p:spPr>
      </p:pic>
      <p:sp>
        <p:nvSpPr>
          <p:cNvPr id="57" name="Down Ribbon 56"/>
          <p:cNvSpPr/>
          <p:nvPr/>
        </p:nvSpPr>
        <p:spPr>
          <a:xfrm>
            <a:off x="8610600" y="5257800"/>
            <a:ext cx="4191000" cy="914400"/>
          </a:xfrm>
          <a:prstGeom prst="ribbon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মরিচ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4953000" y="3276600"/>
            <a:ext cx="2514600" cy="1447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 descr="আদা১.jf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381000"/>
            <a:ext cx="6172200" cy="6553200"/>
          </a:xfrm>
          <a:prstGeom prst="rect">
            <a:avLst/>
          </a:prstGeom>
        </p:spPr>
      </p:pic>
      <p:sp>
        <p:nvSpPr>
          <p:cNvPr id="61" name="7-Point Star 60"/>
          <p:cNvSpPr/>
          <p:nvPr/>
        </p:nvSpPr>
        <p:spPr>
          <a:xfrm>
            <a:off x="10896600" y="4419600"/>
            <a:ext cx="2362200" cy="6096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2" name="Picture 61" descr="হলুদ.jf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2800" y="381000"/>
            <a:ext cx="6172200" cy="6553200"/>
          </a:xfrm>
          <a:prstGeom prst="rect">
            <a:avLst/>
          </a:prstGeom>
        </p:spPr>
      </p:pic>
      <p:sp>
        <p:nvSpPr>
          <p:cNvPr id="63" name="Plaque 62"/>
          <p:cNvSpPr/>
          <p:nvPr/>
        </p:nvSpPr>
        <p:spPr>
          <a:xfrm>
            <a:off x="11201400" y="4724400"/>
            <a:ext cx="1828800" cy="1447800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 descr="কচু.jf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2800" y="381000"/>
            <a:ext cx="6172200" cy="6553200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11430000" y="6019800"/>
            <a:ext cx="17526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33" grpId="0" animBg="1"/>
      <p:bldP spid="33" grpId="1" animBg="1"/>
      <p:bldP spid="49" grpId="0" animBg="1"/>
      <p:bldP spid="51" grpId="0" animBg="1"/>
      <p:bldP spid="53" grpId="0" animBg="1"/>
      <p:bldP spid="55" grpId="0" animBg="1"/>
      <p:bldP spid="57" grpId="0" animBg="1"/>
      <p:bldP spid="58" grpId="0" animBg="1"/>
      <p:bldP spid="61" grpId="0" animBg="1"/>
      <p:bldP spid="63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8915400" y="22860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15400" y="37011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87000" y="40930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01200" y="5105400"/>
            <a:ext cx="2209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10400" y="34290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>
            <a:stCxn id="9" idx="4"/>
          </p:cNvCxnSpPr>
          <p:nvPr/>
        </p:nvCxnSpPr>
        <p:spPr>
          <a:xfrm rot="16200000" flipH="1">
            <a:off x="7315200" y="45720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8077200" y="54102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419600" y="3505200"/>
            <a:ext cx="2362200" cy="5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57800" y="5257800"/>
            <a:ext cx="259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7391400" y="5943600"/>
            <a:ext cx="60960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নকসা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নারিকেল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65532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43000" y="6019800"/>
            <a:ext cx="1828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সু পারি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6526967" cy="685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14800" y="5867400"/>
            <a:ext cx="1295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সুপারি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shis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8600"/>
            <a:ext cx="6477000" cy="6858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590800" y="4800600"/>
            <a:ext cx="1143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সেগুন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28599"/>
            <a:ext cx="6553200" cy="684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00200" y="5410200"/>
            <a:ext cx="1219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সেগুন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38" grpId="0" animBg="1"/>
      <p:bldP spid="41" grpId="0" animBg="1"/>
      <p:bldP spid="47" grpId="0" animBg="1"/>
      <p:bldP spid="30" grpId="0" animBg="1"/>
      <p:bldP spid="33" grpId="0" animBg="1"/>
      <p:bldP spid="44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124200" y="35052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49203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53122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2514600"/>
            <a:ext cx="1828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46482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2667000" y="6248400"/>
            <a:ext cx="6096000" cy="685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7" idx="5"/>
          </p:cNvCxnSpPr>
          <p:nvPr/>
        </p:nvCxnSpPr>
        <p:spPr>
          <a:xfrm rot="16200000" flipH="1">
            <a:off x="6374652" y="2259852"/>
            <a:ext cx="89274" cy="1639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629400" y="39624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6629400" y="2667000"/>
            <a:ext cx="1447800" cy="1371600"/>
          </a:xfrm>
          <a:prstGeom prst="donut">
            <a:avLst>
              <a:gd name="adj" fmla="val 137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8001000" y="2667000"/>
            <a:ext cx="4876800" cy="1447800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ross 16"/>
          <p:cNvSpPr/>
          <p:nvPr/>
        </p:nvSpPr>
        <p:spPr>
          <a:xfrm>
            <a:off x="1447800" y="304800"/>
            <a:ext cx="10210800" cy="1752600"/>
          </a:xfrm>
          <a:prstGeom prst="plu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47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304800"/>
            <a:ext cx="5562600" cy="1752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3200400"/>
            <a:ext cx="12344400" cy="2057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সমস্থ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গাছ-গাছালি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2971800" y="0"/>
            <a:ext cx="6934200" cy="1524000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752600"/>
            <a:ext cx="13335000" cy="5410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পশ্চিম-দক্ষিণ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2209800"/>
            <a:ext cx="2937512" cy="3389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G_20200827_16212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3561856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733800" y="2819400"/>
            <a:ext cx="6096000" cy="2895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66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নিলুফা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ইয়াছমীন</a:t>
            </a:r>
            <a:endParaRPr lang="en-US" sz="4000" b="1" spc="66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spc="66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66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কেন্দুয়া,নেত্রকোনা</a:t>
            </a:r>
            <a:r>
              <a:rPr lang="en-US" sz="4000" b="1" spc="66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b="1" spc="6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6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295400" y="5638800"/>
            <a:ext cx="11163300" cy="138176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শ্রেনিঃষষ্ঠ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বিষয়ঃকৃষি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অধ্যায়ঃ৬,পাঠঃ৪,৫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সময়-৪০মিনিট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1066800" y="457200"/>
            <a:ext cx="11277600" cy="2362200"/>
          </a:xfrm>
          <a:prstGeom prst="star7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048000" y="381000"/>
            <a:ext cx="7848600" cy="27432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endParaRPr lang="en-US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276600"/>
            <a:ext cx="8305800" cy="281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মাফিক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লাগাবো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7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3563600" cy="7315200"/>
          </a:xfrm>
          <a:prstGeom prst="rect">
            <a:avLst/>
          </a:prstGeom>
        </p:spPr>
      </p:pic>
      <p:pic>
        <p:nvPicPr>
          <p:cNvPr id="4" name="Picture 3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2151102" cy="22098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81200"/>
            <a:ext cx="2151102" cy="2209800"/>
          </a:xfrm>
          <a:prstGeom prst="rect">
            <a:avLst/>
          </a:prstGeom>
        </p:spPr>
      </p:pic>
      <p:pic>
        <p:nvPicPr>
          <p:cNvPr id="7" name="Picture 6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2151102" cy="2209800"/>
          </a:xfrm>
          <a:prstGeom prst="rect">
            <a:avLst/>
          </a:prstGeom>
        </p:spPr>
      </p:pic>
      <p:pic>
        <p:nvPicPr>
          <p:cNvPr id="8" name="Picture 7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2151102" cy="2209800"/>
          </a:xfrm>
          <a:prstGeom prst="rect">
            <a:avLst/>
          </a:prstGeom>
        </p:spPr>
      </p:pic>
      <p:pic>
        <p:nvPicPr>
          <p:cNvPr id="9" name="Picture 8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04800"/>
            <a:ext cx="2151102" cy="2209800"/>
          </a:xfrm>
          <a:prstGeom prst="rect">
            <a:avLst/>
          </a:prstGeom>
        </p:spPr>
      </p:pic>
      <p:pic>
        <p:nvPicPr>
          <p:cNvPr id="10" name="Picture 9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95400"/>
            <a:ext cx="2151102" cy="2209800"/>
          </a:xfrm>
          <a:prstGeom prst="rect">
            <a:avLst/>
          </a:prstGeom>
        </p:spPr>
      </p:pic>
      <p:pic>
        <p:nvPicPr>
          <p:cNvPr id="11" name="Picture 10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2151102" cy="2209800"/>
          </a:xfrm>
          <a:prstGeom prst="rect">
            <a:avLst/>
          </a:prstGeom>
        </p:spPr>
      </p:pic>
      <p:pic>
        <p:nvPicPr>
          <p:cNvPr id="12" name="Picture 11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0"/>
            <a:ext cx="2151102" cy="2209800"/>
          </a:xfrm>
          <a:prstGeom prst="rect">
            <a:avLst/>
          </a:prstGeom>
        </p:spPr>
      </p:pic>
      <p:pic>
        <p:nvPicPr>
          <p:cNvPr id="13" name="Picture 12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-152400"/>
            <a:ext cx="2151102" cy="2209800"/>
          </a:xfrm>
          <a:prstGeom prst="rect">
            <a:avLst/>
          </a:prstGeom>
        </p:spPr>
      </p:pic>
      <p:pic>
        <p:nvPicPr>
          <p:cNvPr id="14" name="Picture 13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00" y="1371600"/>
            <a:ext cx="2151102" cy="2209800"/>
          </a:xfrm>
          <a:prstGeom prst="rect">
            <a:avLst/>
          </a:prstGeom>
        </p:spPr>
      </p:pic>
      <p:pic>
        <p:nvPicPr>
          <p:cNvPr id="15" name="Picture 14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0400" y="0"/>
            <a:ext cx="2151102" cy="2209800"/>
          </a:xfrm>
          <a:prstGeom prst="rect">
            <a:avLst/>
          </a:prstGeom>
        </p:spPr>
      </p:pic>
      <p:pic>
        <p:nvPicPr>
          <p:cNvPr id="17" name="Picture 16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7600" y="2590800"/>
            <a:ext cx="2151102" cy="2209800"/>
          </a:xfrm>
          <a:prstGeom prst="rect">
            <a:avLst/>
          </a:prstGeom>
        </p:spPr>
      </p:pic>
      <p:pic>
        <p:nvPicPr>
          <p:cNvPr id="18" name="Picture 17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14600"/>
            <a:ext cx="2151102" cy="2209800"/>
          </a:xfrm>
          <a:prstGeom prst="rect">
            <a:avLst/>
          </a:prstGeom>
        </p:spPr>
      </p:pic>
      <p:pic>
        <p:nvPicPr>
          <p:cNvPr id="19" name="Picture 18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2209800"/>
            <a:ext cx="2151102" cy="2209800"/>
          </a:xfrm>
          <a:prstGeom prst="rect">
            <a:avLst/>
          </a:prstGeom>
        </p:spPr>
      </p:pic>
      <p:pic>
        <p:nvPicPr>
          <p:cNvPr id="20" name="Picture 19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400" y="2514600"/>
            <a:ext cx="2151102" cy="2209800"/>
          </a:xfrm>
          <a:prstGeom prst="rect">
            <a:avLst/>
          </a:prstGeom>
        </p:spPr>
      </p:pic>
      <p:pic>
        <p:nvPicPr>
          <p:cNvPr id="21" name="Picture 20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4898" y="1447800"/>
            <a:ext cx="2151102" cy="2209800"/>
          </a:xfrm>
          <a:prstGeom prst="rect">
            <a:avLst/>
          </a:prstGeom>
        </p:spPr>
      </p:pic>
      <p:pic>
        <p:nvPicPr>
          <p:cNvPr id="22" name="Picture 21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371600"/>
            <a:ext cx="2151102" cy="2209800"/>
          </a:xfrm>
          <a:prstGeom prst="rect">
            <a:avLst/>
          </a:prstGeom>
        </p:spPr>
      </p:pic>
      <p:pic>
        <p:nvPicPr>
          <p:cNvPr id="23" name="Picture 22" descr="fad225214130494f40d2c8f22166aab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1143000"/>
            <a:ext cx="2151102" cy="220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14800" y="29718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600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Plaque 4"/>
          <p:cNvSpPr/>
          <p:nvPr/>
        </p:nvSpPr>
        <p:spPr>
          <a:xfrm>
            <a:off x="3657600" y="381000"/>
            <a:ext cx="7086600" cy="12192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5867400"/>
            <a:ext cx="9601200" cy="1219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9448800" y="5867400"/>
            <a:ext cx="3962400" cy="1066800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বাড়ি২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109020"/>
            <a:ext cx="10439400" cy="31487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52400" y="228600"/>
            <a:ext cx="13563600" cy="2667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endParaRPr lang="en-US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আলোচ্ছ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5791200" y="3048000"/>
            <a:ext cx="7620000" cy="4267200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াড়ি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5410200" cy="3733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343400" y="152400"/>
            <a:ext cx="4724400" cy="1219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676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.....................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048000"/>
            <a:ext cx="10439400" cy="3657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নিয়মাবলি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228600"/>
            <a:ext cx="6019800" cy="32766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7010400" y="152400"/>
            <a:ext cx="5943600" cy="4343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গাছ-পালা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পশু-পাখি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495800"/>
            <a:ext cx="13716000" cy="990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515600" y="5562600"/>
            <a:ext cx="2819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6096000"/>
            <a:ext cx="12268200" cy="1066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বাড়িটাকে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28800" y="152400"/>
            <a:ext cx="10744200" cy="6858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6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জড়-বৃষ্টি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জন্তু-জানোয়ারের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বাচার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আশ-পাশে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লাগায়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মুলতঃ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বসত-বাড়ি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33400" y="228600"/>
            <a:ext cx="13182600" cy="65532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আসো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আঙ্গিনায়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রোপনের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716000" cy="7315200"/>
          </a:xfrm>
          <a:prstGeom prst="frame">
            <a:avLst>
              <a:gd name="adj1" fmla="val 12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105400" y="3200400"/>
            <a:ext cx="3352800" cy="1371600"/>
          </a:xfrm>
          <a:prstGeom prst="triangle">
            <a:avLst>
              <a:gd name="adj" fmla="val 50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4615542"/>
            <a:ext cx="3352800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5007428"/>
            <a:ext cx="609600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2438400"/>
            <a:ext cx="1828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6019800"/>
            <a:ext cx="22098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4267200"/>
            <a:ext cx="1676400" cy="609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63000" y="4267200"/>
            <a:ext cx="16764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1676400" y="228600"/>
            <a:ext cx="10591800" cy="16002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বৃক্ষরোপনের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9296400" y="2133600"/>
            <a:ext cx="3505200" cy="1447800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7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446</Words>
  <Application>Microsoft Office PowerPoint</Application>
  <PresentationFormat>Custom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84</cp:revision>
  <dcterms:created xsi:type="dcterms:W3CDTF">2006-08-16T00:00:00Z</dcterms:created>
  <dcterms:modified xsi:type="dcterms:W3CDTF">2021-03-20T16:14:57Z</dcterms:modified>
</cp:coreProperties>
</file>