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64" r:id="rId2"/>
    <p:sldId id="269" r:id="rId3"/>
    <p:sldId id="268" r:id="rId4"/>
    <p:sldId id="271" r:id="rId5"/>
    <p:sldId id="272" r:id="rId6"/>
    <p:sldId id="262" r:id="rId7"/>
    <p:sldId id="273" r:id="rId8"/>
    <p:sldId id="258" r:id="rId9"/>
    <p:sldId id="260"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16DA9-583C-4B00-8343-A089FBA2C3AE}" type="datetimeFigureOut">
              <a:rPr lang="en-US" smtClean="0"/>
              <a:pPr/>
              <a:t>3/20/2021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F25A9-BD1E-4BDC-B332-B8B96184F1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70487C6-F1F4-45D9-B5ED-AB7EDD9FBCCB}" type="datetime1">
              <a:rPr lang="en-US" smtClean="0"/>
              <a:t>3/20/2021</a:t>
            </a:fld>
            <a:endParaRPr lang="en-US"/>
          </a:p>
        </p:txBody>
      </p:sp>
      <p:sp>
        <p:nvSpPr>
          <p:cNvPr id="19" name="Footer Placeholder 18"/>
          <p:cNvSpPr>
            <a:spLocks noGrp="1"/>
          </p:cNvSpPr>
          <p:nvPr>
            <p:ph type="ftr" sz="quarter" idx="11"/>
          </p:nvPr>
        </p:nvSpPr>
        <p:spPr/>
        <p:txBody>
          <a:bodyPr/>
          <a:lstStyle/>
          <a:p>
            <a:r>
              <a:rPr lang="en-US" smtClean="0"/>
              <a:t>Md. Shahadat Hossain (Najmus)</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682D4-27E1-499E-82C9-EA4495F65C88}"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Md. Shahadat Hossain (Najmus)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5F1619-57DA-4225-84D6-766BB2A458F4}"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Md. Shahadat Hossain (Najmus)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9FE3C-2233-4D1B-ADD0-CC077DF95FC3}"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Md. Shahadat Hossain (Najmus)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9ABA1C-B7D5-42AA-B321-0A472C6041CC}"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Md. Shahadat Hossain (Najmus)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6CF9D-1E9F-4B13-9F54-5911802E839C}"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Md. Shahadat Hossain (Najmus)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EEBC1F4-6CE1-4325-AD87-69F20FC781D8}" type="datetime1">
              <a:rPr lang="en-US" smtClean="0"/>
              <a:t>3/20/2021</a:t>
            </a:fld>
            <a:endParaRPr lang="en-US"/>
          </a:p>
        </p:txBody>
      </p:sp>
      <p:sp>
        <p:nvSpPr>
          <p:cNvPr id="8" name="Footer Placeholder 7"/>
          <p:cNvSpPr>
            <a:spLocks noGrp="1"/>
          </p:cNvSpPr>
          <p:nvPr>
            <p:ph type="ftr" sz="quarter" idx="11"/>
          </p:nvPr>
        </p:nvSpPr>
        <p:spPr/>
        <p:txBody>
          <a:bodyPr/>
          <a:lstStyle/>
          <a:p>
            <a:r>
              <a:rPr lang="en-US" smtClean="0"/>
              <a:t>Md. Shahadat Hossain (Najmus)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DD6819-2F14-42E0-B27D-6E26FA7489D8}" type="datetime1">
              <a:rPr lang="en-US" smtClean="0"/>
              <a:t>3/20/2021</a:t>
            </a:fld>
            <a:endParaRPr lang="en-US"/>
          </a:p>
        </p:txBody>
      </p:sp>
      <p:sp>
        <p:nvSpPr>
          <p:cNvPr id="4" name="Footer Placeholder 3"/>
          <p:cNvSpPr>
            <a:spLocks noGrp="1"/>
          </p:cNvSpPr>
          <p:nvPr>
            <p:ph type="ftr" sz="quarter" idx="11"/>
          </p:nvPr>
        </p:nvSpPr>
        <p:spPr/>
        <p:txBody>
          <a:bodyPr/>
          <a:lstStyle/>
          <a:p>
            <a:r>
              <a:rPr lang="en-US" smtClean="0"/>
              <a:t>Md. Shahadat Hossain (Najmus)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B31D1-F072-44A7-913E-F2E1ECCF01ED}" type="datetime1">
              <a:rPr lang="en-US" smtClean="0"/>
              <a:t>3/20/2021</a:t>
            </a:fld>
            <a:endParaRPr lang="en-US"/>
          </a:p>
        </p:txBody>
      </p:sp>
      <p:sp>
        <p:nvSpPr>
          <p:cNvPr id="3" name="Footer Placeholder 2"/>
          <p:cNvSpPr>
            <a:spLocks noGrp="1"/>
          </p:cNvSpPr>
          <p:nvPr>
            <p:ph type="ftr" sz="quarter" idx="11"/>
          </p:nvPr>
        </p:nvSpPr>
        <p:spPr/>
        <p:txBody>
          <a:bodyPr/>
          <a:lstStyle/>
          <a:p>
            <a:r>
              <a:rPr lang="en-US" smtClean="0"/>
              <a:t>Md. Shahadat Hossain (Najmus)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947441-38FD-49FC-85A8-304EA3D25082}"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Md. Shahadat Hossain (Najmus)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F8B900-7863-42AC-9B46-4D4B6D927FAD}"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Md. Shahadat Hossain (Najmus)</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F166F3-D400-4AC6-B634-DB68D4BC4CAF}" type="datetime1">
              <a:rPr lang="en-US" smtClean="0"/>
              <a:t>3/20/2021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Md. Shahadat Hossain (Najmus)</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
        <p:nvSpPr>
          <p:cNvPr id="6" name="Rectangle 5"/>
          <p:cNvSpPr/>
          <p:nvPr/>
        </p:nvSpPr>
        <p:spPr>
          <a:xfrm>
            <a:off x="304800" y="2644170"/>
            <a:ext cx="7961481" cy="2646878"/>
          </a:xfrm>
          <a:prstGeom prst="rect">
            <a:avLst/>
          </a:prstGeom>
        </p:spPr>
        <p:txBody>
          <a:bodyPr wrap="square">
            <a:spAutoFit/>
          </a:bodyPr>
          <a:lstStyle/>
          <a:p>
            <a:pPr algn="ctr"/>
            <a:r>
              <a:rPr lang="en-US" sz="16600" dirty="0" smtClean="0">
                <a:solidFill>
                  <a:schemeClr val="accent6">
                    <a:lumMod val="50000"/>
                  </a:schemeClr>
                </a:solidFill>
                <a:latin typeface="SutonnyMJ" pitchFamily="2" charset="0"/>
              </a:rPr>
              <a:t>¯^</a:t>
            </a:r>
            <a:r>
              <a:rPr lang="en-US" sz="16600" dirty="0" err="1" smtClean="0">
                <a:solidFill>
                  <a:schemeClr val="accent6">
                    <a:lumMod val="50000"/>
                  </a:schemeClr>
                </a:solidFill>
                <a:latin typeface="SutonnyMJ" pitchFamily="2" charset="0"/>
              </a:rPr>
              <a:t>vMZg</a:t>
            </a:r>
            <a:r>
              <a:rPr lang="en-US" sz="16600" dirty="0" smtClean="0">
                <a:solidFill>
                  <a:schemeClr val="accent6">
                    <a:lumMod val="50000"/>
                  </a:schemeClr>
                </a:solidFill>
                <a:latin typeface="SutonnyMJ" pitchFamily="2" charset="0"/>
              </a:rPr>
              <a:t> </a:t>
            </a:r>
            <a:endParaRPr lang="en-US" sz="2800" dirty="0">
              <a:solidFill>
                <a:schemeClr val="accent6">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xmlns="" val="0"/>
              </a:ext>
            </a:extLst>
          </a:blip>
          <a:srcRect r="55834"/>
          <a:stretch/>
        </p:blipFill>
        <p:spPr>
          <a:xfrm>
            <a:off x="-1428" y="0"/>
            <a:ext cx="6935627" cy="82296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l="45417"/>
          <a:stretch/>
        </p:blipFill>
        <p:spPr>
          <a:xfrm>
            <a:off x="6781800" y="0"/>
            <a:ext cx="7057931" cy="8229600"/>
          </a:xfrm>
          <a:prstGeom prst="rect">
            <a:avLst/>
          </a:prstGeom>
        </p:spPr>
      </p:pic>
      <p:sp>
        <p:nvSpPr>
          <p:cNvPr id="7" name="Footer Placeholder 6"/>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9"/>
                                        </p:tgtEl>
                                        <p:attrNameLst>
                                          <p:attrName>ppt_x</p:attrName>
                                        </p:attrNameLst>
                                      </p:cBhvr>
                                      <p:tavLst>
                                        <p:tav tm="0">
                                          <p:val>
                                            <p:strVal val="ppt_x"/>
                                          </p:val>
                                        </p:tav>
                                        <p:tav tm="100000">
                                          <p:val>
                                            <p:strVal val="0-ppt_w/2"/>
                                          </p:val>
                                        </p:tav>
                                      </p:tavLst>
                                    </p:anim>
                                    <p:anim calcmode="lin" valueType="num">
                                      <p:cBhvr additive="base">
                                        <p:cTn id="7" dur="5500"/>
                                        <p:tgtEl>
                                          <p:spTgt spid="9"/>
                                        </p:tgtEl>
                                        <p:attrNameLst>
                                          <p:attrName>ppt_y</p:attrName>
                                        </p:attrNameLst>
                                      </p:cBhvr>
                                      <p:tavLst>
                                        <p:tav tm="0">
                                          <p:val>
                                            <p:strVal val="ppt_y"/>
                                          </p:val>
                                        </p:tav>
                                        <p:tav tm="100000">
                                          <p:val>
                                            <p:strVal val="ppt_y"/>
                                          </p:val>
                                        </p:tav>
                                      </p:tavLst>
                                    </p:anim>
                                    <p:set>
                                      <p:cBhvr>
                                        <p:cTn id="8" dur="1" fill="hold">
                                          <p:stCondLst>
                                            <p:cond delay="5499"/>
                                          </p:stCondLst>
                                        </p:cTn>
                                        <p:tgtEl>
                                          <p:spTgt spid="9"/>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10"/>
                                        </p:tgtEl>
                                        <p:attrNameLst>
                                          <p:attrName>ppt_x</p:attrName>
                                        </p:attrNameLst>
                                      </p:cBhvr>
                                      <p:tavLst>
                                        <p:tav tm="0">
                                          <p:val>
                                            <p:strVal val="ppt_x"/>
                                          </p:val>
                                        </p:tav>
                                        <p:tav tm="100000">
                                          <p:val>
                                            <p:strVal val="1+ppt_w/2"/>
                                          </p:val>
                                        </p:tav>
                                      </p:tavLst>
                                    </p:anim>
                                    <p:anim calcmode="lin" valueType="num">
                                      <p:cBhvr additive="base">
                                        <p:cTn id="11" dur="5500"/>
                                        <p:tgtEl>
                                          <p:spTgt spid="10"/>
                                        </p:tgtEl>
                                        <p:attrNameLst>
                                          <p:attrName>ppt_y</p:attrName>
                                        </p:attrNameLst>
                                      </p:cBhvr>
                                      <p:tavLst>
                                        <p:tav tm="0">
                                          <p:val>
                                            <p:strVal val="ppt_y"/>
                                          </p:val>
                                        </p:tav>
                                        <p:tav tm="100000">
                                          <p:val>
                                            <p:strVal val="ppt_y"/>
                                          </p:val>
                                        </p:tav>
                                      </p:tavLst>
                                    </p:anim>
                                    <p:set>
                                      <p:cBhvr>
                                        <p:cTn id="12" dur="1" fill="hold">
                                          <p:stCondLst>
                                            <p:cond delay="5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900" dirty="0" err="1" smtClean="0">
                <a:latin typeface="SutonnyMJ" pitchFamily="2" charset="0"/>
              </a:rPr>
              <a:t>mevB‡K</a:t>
            </a:r>
            <a:r>
              <a:rPr lang="en-US" sz="8900" dirty="0" smtClean="0">
                <a:latin typeface="SutonnyMJ" pitchFamily="2" charset="0"/>
              </a:rPr>
              <a:t> </a:t>
            </a:r>
            <a:r>
              <a:rPr lang="en-US" sz="8900" dirty="0" err="1" smtClean="0">
                <a:latin typeface="SutonnyMJ" pitchFamily="2" charset="0"/>
              </a:rPr>
              <a:t>ab¨ev</a:t>
            </a:r>
            <a:r>
              <a:rPr lang="en-US" sz="8900" dirty="0" smtClean="0">
                <a:latin typeface="SutonnyMJ" pitchFamily="2" charset="0"/>
              </a:rPr>
              <a:t>`</a:t>
            </a:r>
            <a:r>
              <a:rPr lang="en-US" dirty="0" smtClean="0">
                <a:latin typeface="SutonnyMJ" pitchFamily="2" charset="0"/>
              </a:rPr>
              <a:t> </a:t>
            </a:r>
            <a:endParaRPr lang="en-US" dirty="0">
              <a:latin typeface="SutonnyMJ" pitchFamily="2" charset="0"/>
            </a:endParaRPr>
          </a:p>
        </p:txBody>
      </p:sp>
      <p:pic>
        <p:nvPicPr>
          <p:cNvPr id="1027" name="Picture 3" descr="F:\Photos\IMG_6730276022143.jpeg"/>
          <p:cNvPicPr>
            <a:picLocks noGrp="1" noChangeAspect="1" noChangeArrowheads="1"/>
          </p:cNvPicPr>
          <p:nvPr>
            <p:ph idx="1"/>
          </p:nvPr>
        </p:nvPicPr>
        <p:blipFill>
          <a:blip r:embed="rId2"/>
          <a:srcRect/>
          <a:stretch>
            <a:fillRect/>
          </a:stretch>
        </p:blipFill>
        <p:spPr bwMode="auto">
          <a:xfrm>
            <a:off x="152400" y="1905000"/>
            <a:ext cx="8839200" cy="4953000"/>
          </a:xfrm>
          <a:prstGeom prst="rect">
            <a:avLst/>
          </a:prstGeom>
          <a:noFill/>
        </p:spPr>
      </p:pic>
      <p:sp>
        <p:nvSpPr>
          <p:cNvPr id="4" name="Footer Placeholder 3"/>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3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শিক্ষক</a:t>
            </a:r>
            <a:r>
              <a:rPr lang="en-US" sz="73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73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r>
              <a:rPr lang="bn-BD" sz="5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r>
            <a:br>
              <a:rPr lang="bn-BD" sz="5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br>
            <a:endParaRPr lang="en-US" dirty="0"/>
          </a:p>
        </p:txBody>
      </p:sp>
      <p:sp>
        <p:nvSpPr>
          <p:cNvPr id="3" name="Content Placeholder 2"/>
          <p:cNvSpPr>
            <a:spLocks noGrp="1"/>
          </p:cNvSpPr>
          <p:nvPr>
            <p:ph idx="1"/>
          </p:nvPr>
        </p:nvSpPr>
        <p:spPr>
          <a:xfrm>
            <a:off x="304800" y="4572000"/>
            <a:ext cx="5029200" cy="1737360"/>
          </a:xfrm>
        </p:spPr>
        <p:txBody>
          <a:bodyPr>
            <a:normAutofit fontScale="92500"/>
          </a:bodyPr>
          <a:lstStyle/>
          <a:p>
            <a:pPr algn="just"/>
            <a:r>
              <a:rPr lang="en-US" sz="3500" b="1" dirty="0" err="1" smtClean="0">
                <a:ln w="11430">
                  <a:solidFill>
                    <a:srgbClr val="0C0000"/>
                  </a:solidFill>
                </a:ln>
                <a:solidFill>
                  <a:srgbClr val="00B0F0"/>
                </a:solidFill>
                <a:latin typeface="NikoshBAN" pitchFamily="2" charset="0"/>
                <a:cs typeface="NikoshBAN" pitchFamily="2" charset="0"/>
              </a:rPr>
              <a:t>মোঃ</a:t>
            </a:r>
            <a:r>
              <a:rPr lang="en-US" sz="3500" b="1" dirty="0" smtClean="0">
                <a:ln w="11430">
                  <a:solidFill>
                    <a:srgbClr val="0C0000"/>
                  </a:solidFill>
                </a:ln>
                <a:solidFill>
                  <a:srgbClr val="00B0F0"/>
                </a:solidFill>
                <a:latin typeface="NikoshBAN" pitchFamily="2" charset="0"/>
                <a:cs typeface="NikoshBAN" pitchFamily="2" charset="0"/>
              </a:rPr>
              <a:t> </a:t>
            </a:r>
            <a:r>
              <a:rPr lang="en-US" sz="3500" b="1" dirty="0" err="1" smtClean="0">
                <a:ln w="11430">
                  <a:solidFill>
                    <a:srgbClr val="0C0000"/>
                  </a:solidFill>
                </a:ln>
                <a:solidFill>
                  <a:srgbClr val="00B0F0"/>
                </a:solidFill>
                <a:latin typeface="NikoshBAN" pitchFamily="2" charset="0"/>
                <a:cs typeface="NikoshBAN" pitchFamily="2" charset="0"/>
              </a:rPr>
              <a:t>শাহাদাত</a:t>
            </a:r>
            <a:r>
              <a:rPr lang="en-US" sz="3500" b="1" dirty="0" smtClean="0">
                <a:ln w="11430">
                  <a:solidFill>
                    <a:srgbClr val="0C0000"/>
                  </a:solidFill>
                </a:ln>
                <a:solidFill>
                  <a:srgbClr val="00B0F0"/>
                </a:solidFill>
                <a:latin typeface="NikoshBAN" pitchFamily="2" charset="0"/>
                <a:cs typeface="NikoshBAN" pitchFamily="2" charset="0"/>
              </a:rPr>
              <a:t> </a:t>
            </a:r>
            <a:r>
              <a:rPr lang="en-US" sz="3500" b="1" dirty="0" err="1" smtClean="0">
                <a:ln w="11430">
                  <a:solidFill>
                    <a:srgbClr val="0C0000"/>
                  </a:solidFill>
                </a:ln>
                <a:solidFill>
                  <a:srgbClr val="00B0F0"/>
                </a:solidFill>
                <a:latin typeface="NikoshBAN" pitchFamily="2" charset="0"/>
                <a:cs typeface="NikoshBAN" pitchFamily="2" charset="0"/>
              </a:rPr>
              <a:t>হোসাইন</a:t>
            </a:r>
            <a:endParaRPr lang="bn-BD" sz="3500" b="1" dirty="0" smtClean="0">
              <a:ln w="11430">
                <a:solidFill>
                  <a:srgbClr val="0C0000"/>
                </a:solidFill>
              </a:ln>
              <a:solidFill>
                <a:srgbClr val="00B0F0"/>
              </a:solidFill>
              <a:latin typeface="NikoshBAN" pitchFamily="2" charset="0"/>
              <a:cs typeface="NikoshBAN" pitchFamily="2" charset="0"/>
            </a:endParaRPr>
          </a:p>
          <a:p>
            <a:pPr algn="just"/>
            <a:r>
              <a:rPr lang="bn-BD" b="1" dirty="0" smtClean="0">
                <a:ln w="11430">
                  <a:solidFill>
                    <a:srgbClr val="0C0000"/>
                  </a:solidFill>
                </a:ln>
                <a:solidFill>
                  <a:srgbClr val="00B0F0"/>
                </a:solidFill>
                <a:latin typeface="NikoshBAN" pitchFamily="2" charset="0"/>
                <a:cs typeface="NikoshBAN" pitchFamily="2" charset="0"/>
              </a:rPr>
              <a:t>সহকারী শিক্ষক </a:t>
            </a:r>
          </a:p>
          <a:p>
            <a:pPr algn="just"/>
            <a:r>
              <a:rPr lang="en-US" b="1" dirty="0" err="1" smtClean="0">
                <a:ln w="11430">
                  <a:solidFill>
                    <a:srgbClr val="0C0000"/>
                  </a:solidFill>
                </a:ln>
                <a:solidFill>
                  <a:srgbClr val="00B0F0"/>
                </a:solidFill>
                <a:latin typeface="NikoshBAN" pitchFamily="2" charset="0"/>
                <a:cs typeface="NikoshBAN" pitchFamily="2" charset="0"/>
              </a:rPr>
              <a:t>Najmuj.shahadat</a:t>
            </a:r>
            <a:r>
              <a:rPr lang="bn-BD" b="1" dirty="0" smtClean="0">
                <a:ln w="11430">
                  <a:solidFill>
                    <a:srgbClr val="0C0000"/>
                  </a:solidFill>
                </a:ln>
                <a:solidFill>
                  <a:srgbClr val="00B0F0"/>
                </a:solidFill>
                <a:latin typeface="NikoshBAN" pitchFamily="2" charset="0"/>
                <a:cs typeface="NikoshBAN" pitchFamily="2" charset="0"/>
              </a:rPr>
              <a:t>@gmail.com</a:t>
            </a:r>
          </a:p>
          <a:p>
            <a:endParaRPr lang="en-US" dirty="0"/>
          </a:p>
        </p:txBody>
      </p:sp>
      <p:sp>
        <p:nvSpPr>
          <p:cNvPr id="4" name="Rectangle 3"/>
          <p:cNvSpPr/>
          <p:nvPr/>
        </p:nvSpPr>
        <p:spPr>
          <a:xfrm>
            <a:off x="4953000" y="4648200"/>
            <a:ext cx="4191000" cy="1200329"/>
          </a:xfrm>
          <a:prstGeom prst="rect">
            <a:avLst/>
          </a:prstGeom>
        </p:spPr>
        <p:txBody>
          <a:bodyPr wrap="square">
            <a:spAutoFit/>
          </a:bodyPr>
          <a:lstStyle/>
          <a:p>
            <a:pPr algn="just"/>
            <a:r>
              <a:rPr lang="bn-BD" sz="2400" b="1" dirty="0" smtClean="0">
                <a:ln w="11430">
                  <a:solidFill>
                    <a:srgbClr val="0C0000"/>
                  </a:solidFill>
                </a:ln>
                <a:solidFill>
                  <a:srgbClr val="0070C0"/>
                </a:solidFill>
                <a:latin typeface="NikoshBAN" pitchFamily="2" charset="0"/>
                <a:cs typeface="NikoshBAN" pitchFamily="2" charset="0"/>
              </a:rPr>
              <a:t> </a:t>
            </a:r>
            <a:r>
              <a:rPr lang="bn-BD" sz="2400" b="1" dirty="0" smtClean="0">
                <a:ln w="11430">
                  <a:solidFill>
                    <a:srgbClr val="0C0000"/>
                  </a:solidFill>
                </a:ln>
                <a:solidFill>
                  <a:srgbClr val="FF0000"/>
                </a:solidFill>
                <a:latin typeface="NikoshBAN" pitchFamily="2" charset="0"/>
                <a:cs typeface="NikoshBAN" pitchFamily="2" charset="0"/>
              </a:rPr>
              <a:t>শ্রেণি      :    অষ্টম</a:t>
            </a:r>
          </a:p>
          <a:p>
            <a:pPr algn="just"/>
            <a:r>
              <a:rPr lang="bn-BD" sz="2400" b="1" dirty="0" smtClean="0">
                <a:ln w="11430">
                  <a:solidFill>
                    <a:srgbClr val="0C0000"/>
                  </a:solidFill>
                </a:ln>
                <a:solidFill>
                  <a:srgbClr val="FF0000"/>
                </a:solidFill>
                <a:latin typeface="NikoshBAN" pitchFamily="2" charset="0"/>
                <a:cs typeface="NikoshBAN" pitchFamily="2" charset="0"/>
              </a:rPr>
              <a:t> বিষয়      :    </a:t>
            </a:r>
            <a:r>
              <a:rPr lang="en-US" sz="2400" b="1" dirty="0" err="1" smtClean="0">
                <a:ln w="11430">
                  <a:solidFill>
                    <a:srgbClr val="0C0000"/>
                  </a:solidFill>
                </a:ln>
                <a:solidFill>
                  <a:srgbClr val="FF0000"/>
                </a:solidFill>
                <a:latin typeface="NikoshBAN" pitchFamily="2" charset="0"/>
                <a:cs typeface="NikoshBAN" pitchFamily="2" charset="0"/>
              </a:rPr>
              <a:t>আরবি</a:t>
            </a:r>
            <a:r>
              <a:rPr lang="en-US" sz="2400" b="1" dirty="0" smtClean="0">
                <a:ln w="11430">
                  <a:solidFill>
                    <a:srgbClr val="0C0000"/>
                  </a:solidFill>
                </a:ln>
                <a:solidFill>
                  <a:srgbClr val="FF0000"/>
                </a:solidFill>
                <a:latin typeface="NikoshBAN" pitchFamily="2" charset="0"/>
                <a:cs typeface="NikoshBAN" pitchFamily="2" charset="0"/>
              </a:rPr>
              <a:t> </a:t>
            </a:r>
            <a:r>
              <a:rPr lang="bn-BD" sz="2400" b="1" dirty="0" smtClean="0">
                <a:ln w="11430">
                  <a:solidFill>
                    <a:srgbClr val="0C0000"/>
                  </a:solidFill>
                </a:ln>
                <a:solidFill>
                  <a:srgbClr val="FF0000"/>
                </a:solidFill>
                <a:latin typeface="NikoshBAN" pitchFamily="2" charset="0"/>
                <a:cs typeface="NikoshBAN" pitchFamily="2" charset="0"/>
              </a:rPr>
              <a:t>১ম</a:t>
            </a:r>
            <a:r>
              <a:rPr lang="en-US" sz="2400" b="1" dirty="0" smtClean="0">
                <a:ln w="11430">
                  <a:solidFill>
                    <a:srgbClr val="0C0000"/>
                  </a:solidFill>
                </a:ln>
                <a:solidFill>
                  <a:srgbClr val="FF0000"/>
                </a:solidFill>
                <a:latin typeface="NikoshBAN" pitchFamily="2" charset="0"/>
                <a:cs typeface="NikoshBAN" pitchFamily="2" charset="0"/>
              </a:rPr>
              <a:t> </a:t>
            </a:r>
            <a:r>
              <a:rPr lang="bn-BD" sz="2400" b="1" dirty="0" smtClean="0">
                <a:ln w="11430">
                  <a:solidFill>
                    <a:srgbClr val="0C0000"/>
                  </a:solidFill>
                </a:ln>
                <a:solidFill>
                  <a:srgbClr val="FF0000"/>
                </a:solidFill>
                <a:latin typeface="NikoshBAN" pitchFamily="2" charset="0"/>
                <a:cs typeface="NikoshBAN" pitchFamily="2" charset="0"/>
              </a:rPr>
              <a:t> পত্র</a:t>
            </a:r>
          </a:p>
          <a:p>
            <a:pPr algn="just"/>
            <a:r>
              <a:rPr lang="en-US" sz="2400" b="1" dirty="0" smtClean="0">
                <a:ln w="11430">
                  <a:solidFill>
                    <a:srgbClr val="0C0000"/>
                  </a:solidFill>
                </a:ln>
                <a:solidFill>
                  <a:srgbClr val="FF0000"/>
                </a:solidFill>
                <a:latin typeface="NikoshBAN" pitchFamily="2" charset="0"/>
                <a:cs typeface="NikoshBAN" pitchFamily="2" charset="0"/>
              </a:rPr>
              <a:t> </a:t>
            </a:r>
            <a:r>
              <a:rPr lang="bn-BD" sz="2400" b="1" dirty="0" smtClean="0">
                <a:ln w="11430">
                  <a:solidFill>
                    <a:srgbClr val="0C0000"/>
                  </a:solidFill>
                </a:ln>
                <a:solidFill>
                  <a:srgbClr val="FF0000"/>
                </a:solidFill>
                <a:latin typeface="NikoshBAN" pitchFamily="2" charset="0"/>
                <a:cs typeface="NikoshBAN" pitchFamily="2" charset="0"/>
              </a:rPr>
              <a:t>সময়       </a:t>
            </a:r>
            <a:r>
              <a:rPr lang="en-US" sz="2400" b="1" dirty="0" smtClean="0">
                <a:ln w="11430">
                  <a:solidFill>
                    <a:srgbClr val="0C0000"/>
                  </a:solidFill>
                </a:ln>
                <a:solidFill>
                  <a:srgbClr val="FF0000"/>
                </a:solidFill>
                <a:latin typeface="NikoshBAN" pitchFamily="2" charset="0"/>
                <a:cs typeface="NikoshBAN" pitchFamily="2" charset="0"/>
              </a:rPr>
              <a:t> </a:t>
            </a:r>
            <a:r>
              <a:rPr lang="en-AU" sz="2400" b="1" dirty="0" smtClean="0">
                <a:ln w="11430">
                  <a:solidFill>
                    <a:srgbClr val="0C0000"/>
                  </a:solidFill>
                </a:ln>
                <a:solidFill>
                  <a:srgbClr val="FF0000"/>
                </a:solidFill>
                <a:latin typeface="NikoshBAN" pitchFamily="2" charset="0"/>
                <a:cs typeface="NikoshBAN" pitchFamily="2" charset="0"/>
              </a:rPr>
              <a:t>:</a:t>
            </a:r>
            <a:r>
              <a:rPr lang="bn-BD" sz="2400" b="1" dirty="0" smtClean="0">
                <a:ln w="11430">
                  <a:solidFill>
                    <a:srgbClr val="0C0000"/>
                  </a:solidFill>
                </a:ln>
                <a:solidFill>
                  <a:srgbClr val="FF0000"/>
                </a:solidFill>
                <a:latin typeface="NikoshBAN" pitchFamily="2" charset="0"/>
                <a:cs typeface="NikoshBAN" pitchFamily="2" charset="0"/>
              </a:rPr>
              <a:t>    ৫০ মিনিট।</a:t>
            </a:r>
            <a:endParaRPr lang="en-US" sz="2400" b="1" dirty="0">
              <a:ln w="11430">
                <a:solidFill>
                  <a:srgbClr val="0C0000"/>
                </a:solidFill>
              </a:ln>
              <a:solidFill>
                <a:srgbClr val="FF0000"/>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3086" y="1219200"/>
            <a:ext cx="5007428" cy="3505200"/>
          </a:xfrm>
          <a:prstGeom prst="ellipse">
            <a:avLst/>
          </a:prstGeom>
          <a:ln>
            <a:noFill/>
          </a:ln>
          <a:effectLst>
            <a:softEdge rad="112500"/>
          </a:effectLst>
        </p:spPr>
      </p:pic>
      <p:pic>
        <p:nvPicPr>
          <p:cNvPr id="6" name="Picture 5" descr="FB_IMG_14493216244995089.jpg"/>
          <p:cNvPicPr>
            <a:picLocks noChangeAspect="1"/>
          </p:cNvPicPr>
          <p:nvPr/>
        </p:nvPicPr>
        <p:blipFill>
          <a:blip r:embed="rId3"/>
          <a:stretch>
            <a:fillRect/>
          </a:stretch>
        </p:blipFill>
        <p:spPr>
          <a:xfrm>
            <a:off x="381000" y="1371600"/>
            <a:ext cx="1905000" cy="1905000"/>
          </a:xfrm>
          <a:prstGeom prst="rect">
            <a:avLst/>
          </a:prstGeom>
        </p:spPr>
      </p:pic>
      <p:sp>
        <p:nvSpPr>
          <p:cNvPr id="7" name="Footer Placeholder 6"/>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295400"/>
            <a:ext cx="8077201" cy="2133600"/>
          </a:xfrm>
        </p:spPr>
        <p:txBody>
          <a:bodyPr>
            <a:noAutofit/>
          </a:bodyPr>
          <a:lstStyle/>
          <a:p>
            <a:r>
              <a:rPr lang="en-US" sz="6000" dirty="0" smtClean="0">
                <a:latin typeface="SutonnyMJ" pitchFamily="2" charset="0"/>
              </a:rPr>
              <a:t/>
            </a:r>
            <a:br>
              <a:rPr lang="en-US" sz="6000" dirty="0" smtClean="0">
                <a:latin typeface="SutonnyMJ" pitchFamily="2" charset="0"/>
              </a:rPr>
            </a:br>
            <a:r>
              <a:rPr lang="en-US" sz="6600" dirty="0" err="1" smtClean="0">
                <a:latin typeface="SutonnyMJ" pitchFamily="2" charset="0"/>
              </a:rPr>
              <a:t>cÖ‡Z</a:t>
            </a:r>
            <a:r>
              <a:rPr lang="en-US" sz="6600" dirty="0" smtClean="0">
                <a:latin typeface="SutonnyMJ" pitchFamily="2" charset="0"/>
              </a:rPr>
              <a:t>¨‡K GK </a:t>
            </a:r>
            <a:r>
              <a:rPr lang="en-US" sz="6600" dirty="0" err="1" smtClean="0">
                <a:latin typeface="SutonnyMJ" pitchFamily="2" charset="0"/>
              </a:rPr>
              <a:t>GK</a:t>
            </a:r>
            <a:r>
              <a:rPr lang="en-US" sz="6600" dirty="0" smtClean="0">
                <a:latin typeface="SutonnyMJ" pitchFamily="2" charset="0"/>
              </a:rPr>
              <a:t> </a:t>
            </a:r>
            <a:r>
              <a:rPr lang="en-US" sz="6600" dirty="0" err="1" smtClean="0">
                <a:latin typeface="SutonnyMJ" pitchFamily="2" charset="0"/>
              </a:rPr>
              <a:t>K‡i</a:t>
            </a:r>
            <a:r>
              <a:rPr lang="en-US" sz="6600" dirty="0" smtClean="0">
                <a:latin typeface="SutonnyMJ" pitchFamily="2" charset="0"/>
              </a:rPr>
              <a:t>  </a:t>
            </a:r>
            <a:r>
              <a:rPr lang="en-US" sz="6600" dirty="0" err="1" smtClean="0">
                <a:latin typeface="SutonnyMJ" pitchFamily="2" charset="0"/>
              </a:rPr>
              <a:t>ej‡e</a:t>
            </a:r>
            <a:r>
              <a:rPr lang="en-US" sz="6600" dirty="0" smtClean="0">
                <a:latin typeface="SutonnyMJ" pitchFamily="2" charset="0"/>
              </a:rPr>
              <a:t> G¸‡</a:t>
            </a:r>
            <a:r>
              <a:rPr lang="en-US" sz="6600" dirty="0" err="1" smtClean="0">
                <a:latin typeface="SutonnyMJ" pitchFamily="2" charset="0"/>
              </a:rPr>
              <a:t>jv</a:t>
            </a:r>
            <a:r>
              <a:rPr lang="en-US" sz="6600" dirty="0" smtClean="0">
                <a:latin typeface="SutonnyMJ" pitchFamily="2" charset="0"/>
              </a:rPr>
              <a:t> </a:t>
            </a:r>
            <a:r>
              <a:rPr lang="en-US" sz="6600" dirty="0" err="1" smtClean="0">
                <a:latin typeface="SutonnyMJ" pitchFamily="2" charset="0"/>
              </a:rPr>
              <a:t>wK‡mi</a:t>
            </a:r>
            <a:r>
              <a:rPr lang="en-US" sz="6600" dirty="0" smtClean="0">
                <a:latin typeface="SutonnyMJ" pitchFamily="2" charset="0"/>
              </a:rPr>
              <a:t> </a:t>
            </a:r>
            <a:r>
              <a:rPr lang="en-US" sz="6600" dirty="0" err="1" smtClean="0">
                <a:latin typeface="SutonnyMJ" pitchFamily="2" charset="0"/>
              </a:rPr>
              <a:t>Qwe</a:t>
            </a:r>
            <a:r>
              <a:rPr lang="en-US" sz="6600" dirty="0" smtClean="0">
                <a:latin typeface="SutonnyMJ" pitchFamily="2" charset="0"/>
              </a:rPr>
              <a:t>|</a:t>
            </a:r>
            <a:endParaRPr lang="en-US" sz="6000" dirty="0">
              <a:latin typeface="SutonnyMJ" pitchFamily="2" charset="0"/>
            </a:endParaRPr>
          </a:p>
        </p:txBody>
      </p:sp>
      <p:pic>
        <p:nvPicPr>
          <p:cNvPr id="22530" name="Picture 2" descr="C:\Users\computer market\Desktop\الصلاوه.jpg"/>
          <p:cNvPicPr>
            <a:picLocks noGrp="1" noChangeAspect="1" noChangeArrowheads="1"/>
          </p:cNvPicPr>
          <p:nvPr>
            <p:ph sz="quarter" idx="4"/>
          </p:nvPr>
        </p:nvPicPr>
        <p:blipFill>
          <a:blip r:embed="rId2"/>
          <a:srcRect/>
          <a:stretch>
            <a:fillRect/>
          </a:stretch>
        </p:blipFill>
        <p:spPr bwMode="auto">
          <a:xfrm>
            <a:off x="304800" y="3810000"/>
            <a:ext cx="3962400" cy="2712720"/>
          </a:xfrm>
          <a:prstGeom prst="rect">
            <a:avLst/>
          </a:prstGeom>
          <a:noFill/>
        </p:spPr>
      </p:pic>
      <p:pic>
        <p:nvPicPr>
          <p:cNvPr id="8" name="Picture 3"/>
          <p:cNvPicPr>
            <a:picLocks noGrp="1" noChangeAspect="1" noChangeArrowheads="1"/>
          </p:cNvPicPr>
          <p:nvPr>
            <p:ph sz="quarter" idx="4294967295"/>
          </p:nvPr>
        </p:nvPicPr>
        <p:blipFill>
          <a:blip r:embed="rId3"/>
          <a:srcRect/>
          <a:stretch>
            <a:fillRect/>
          </a:stretch>
        </p:blipFill>
        <p:spPr bwMode="auto">
          <a:xfrm>
            <a:off x="4800600" y="3657600"/>
            <a:ext cx="4114800" cy="2837377"/>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err="1" smtClean="0">
                <a:latin typeface="SutonnyMJ" pitchFamily="2" charset="0"/>
              </a:rPr>
              <a:t>wkLb</a:t>
            </a:r>
            <a:r>
              <a:rPr lang="en-US" sz="9600" dirty="0" smtClean="0">
                <a:latin typeface="SutonnyMJ" pitchFamily="2" charset="0"/>
              </a:rPr>
              <a:t> </a:t>
            </a:r>
            <a:r>
              <a:rPr lang="en-US" sz="9600" dirty="0" err="1" smtClean="0">
                <a:latin typeface="SutonnyMJ" pitchFamily="2" charset="0"/>
              </a:rPr>
              <a:t>dj</a:t>
            </a:r>
            <a:endParaRPr lang="en-US" sz="8800" dirty="0"/>
          </a:p>
        </p:txBody>
      </p:sp>
      <p:sp>
        <p:nvSpPr>
          <p:cNvPr id="3" name="Text Placeholder 2"/>
          <p:cNvSpPr>
            <a:spLocks noGrp="1"/>
          </p:cNvSpPr>
          <p:nvPr>
            <p:ph type="body" idx="1"/>
          </p:nvPr>
        </p:nvSpPr>
        <p:spPr>
          <a:xfrm>
            <a:off x="457200" y="1855248"/>
            <a:ext cx="4953000" cy="659352"/>
          </a:xfrm>
        </p:spPr>
        <p:txBody>
          <a:bodyPr/>
          <a:lstStyle/>
          <a:p>
            <a:r>
              <a:rPr lang="en-US" sz="4000" dirty="0" err="1" smtClean="0">
                <a:latin typeface="SutonnyMJ" pitchFamily="2" charset="0"/>
              </a:rPr>
              <a:t>cvV</a:t>
            </a:r>
            <a:r>
              <a:rPr lang="en-US" sz="4000" dirty="0" smtClean="0">
                <a:latin typeface="SutonnyMJ" pitchFamily="2" charset="0"/>
              </a:rPr>
              <a:t> †</a:t>
            </a:r>
            <a:r>
              <a:rPr lang="en-US" sz="4000" dirty="0" err="1" smtClean="0">
                <a:latin typeface="SutonnyMJ" pitchFamily="2" charset="0"/>
              </a:rPr>
              <a:t>k‡l</a:t>
            </a:r>
            <a:r>
              <a:rPr lang="en-US" sz="4000" dirty="0" smtClean="0">
                <a:latin typeface="SutonnyMJ" pitchFamily="2" charset="0"/>
              </a:rPr>
              <a:t> </a:t>
            </a:r>
            <a:r>
              <a:rPr lang="en-US" sz="4000" dirty="0" err="1" smtClean="0">
                <a:latin typeface="SutonnyMJ" pitchFamily="2" charset="0"/>
              </a:rPr>
              <a:t>Avgiv</a:t>
            </a:r>
            <a:r>
              <a:rPr lang="en-US" sz="4000" dirty="0" smtClean="0">
                <a:latin typeface="SutonnyMJ" pitchFamily="2" charset="0"/>
              </a:rPr>
              <a:t> </a:t>
            </a:r>
            <a:r>
              <a:rPr lang="en-US" sz="4000" dirty="0" err="1" smtClean="0">
                <a:latin typeface="SutonnyMJ" pitchFamily="2" charset="0"/>
              </a:rPr>
              <a:t>hvb‡Z</a:t>
            </a:r>
            <a:r>
              <a:rPr lang="en-US" sz="4000" dirty="0" smtClean="0">
                <a:latin typeface="SutonnyMJ" pitchFamily="2" charset="0"/>
              </a:rPr>
              <a:t> </a:t>
            </a:r>
            <a:r>
              <a:rPr lang="en-US" sz="4000" dirty="0" err="1" smtClean="0">
                <a:latin typeface="SutonnyMJ" pitchFamily="2" charset="0"/>
              </a:rPr>
              <a:t>cvie</a:t>
            </a:r>
            <a:r>
              <a:rPr lang="en-US" sz="4000" dirty="0" smtClean="0">
                <a:latin typeface="SutonnyMJ" pitchFamily="2" charset="0"/>
              </a:rPr>
              <a:t>|</a:t>
            </a:r>
          </a:p>
          <a:p>
            <a:endParaRPr lang="en-US" dirty="0"/>
          </a:p>
        </p:txBody>
      </p:sp>
      <p:sp>
        <p:nvSpPr>
          <p:cNvPr id="5" name="Content Placeholder 4"/>
          <p:cNvSpPr>
            <a:spLocks noGrp="1"/>
          </p:cNvSpPr>
          <p:nvPr>
            <p:ph sz="quarter" idx="2"/>
          </p:nvPr>
        </p:nvSpPr>
        <p:spPr>
          <a:xfrm>
            <a:off x="457200" y="2514600"/>
            <a:ext cx="5410200" cy="3845720"/>
          </a:xfrm>
        </p:spPr>
        <p:txBody>
          <a:bodyPr/>
          <a:lstStyle/>
          <a:p>
            <a:pPr marL="742950" indent="-742950">
              <a:buFont typeface="Wingdings" pitchFamily="2" charset="2"/>
              <a:buChar char="v"/>
            </a:pPr>
            <a:r>
              <a:rPr lang="en-US" sz="4400" dirty="0" err="1" smtClean="0">
                <a:latin typeface="SutonnyMJ" pitchFamily="2" charset="0"/>
              </a:rPr>
              <a:t>gvby‡li</a:t>
            </a:r>
            <a:r>
              <a:rPr lang="en-US" sz="4400" dirty="0" smtClean="0">
                <a:latin typeface="SutonnyMJ" pitchFamily="2" charset="0"/>
              </a:rPr>
              <a:t> </a:t>
            </a:r>
            <a:r>
              <a:rPr lang="en-US" sz="4400" dirty="0" err="1" smtClean="0">
                <a:latin typeface="SutonnyMJ" pitchFamily="2" charset="0"/>
              </a:rPr>
              <a:t>Dci</a:t>
            </a:r>
            <a:r>
              <a:rPr lang="en-US" sz="4400" dirty="0" smtClean="0">
                <a:latin typeface="SutonnyMJ" pitchFamily="2" charset="0"/>
              </a:rPr>
              <a:t> </a:t>
            </a:r>
            <a:r>
              <a:rPr lang="en-US" sz="4400" dirty="0" err="1" smtClean="0">
                <a:latin typeface="SutonnyMJ" pitchFamily="2" charset="0"/>
              </a:rPr>
              <a:t>KqwU</a:t>
            </a:r>
            <a:r>
              <a:rPr lang="en-US" sz="4400" dirty="0" smtClean="0">
                <a:latin typeface="SutonnyMJ" pitchFamily="2" charset="0"/>
              </a:rPr>
              <a:t> </a:t>
            </a:r>
            <a:r>
              <a:rPr lang="en-US" sz="4400" dirty="0" err="1" smtClean="0">
                <a:latin typeface="SutonnyMJ" pitchFamily="2" charset="0"/>
              </a:rPr>
              <a:t>nK</a:t>
            </a:r>
            <a:r>
              <a:rPr lang="en-US" sz="4400" dirty="0" smtClean="0">
                <a:latin typeface="SutonnyMJ" pitchFamily="2" charset="0"/>
              </a:rPr>
              <a:t>?</a:t>
            </a:r>
          </a:p>
          <a:p>
            <a:pPr marL="742950" indent="-742950">
              <a:buFont typeface="Wingdings" pitchFamily="2" charset="2"/>
              <a:buChar char="v"/>
            </a:pPr>
            <a:r>
              <a:rPr lang="en-US" sz="4400" dirty="0" err="1" smtClean="0">
                <a:latin typeface="SutonnyMJ" pitchFamily="2" charset="0"/>
              </a:rPr>
              <a:t>Avjøvni</a:t>
            </a:r>
            <a:r>
              <a:rPr lang="en-US" sz="4400" dirty="0" smtClean="0">
                <a:latin typeface="SutonnyMJ" pitchFamily="2" charset="0"/>
              </a:rPr>
              <a:t> </a:t>
            </a:r>
            <a:r>
              <a:rPr lang="en-US" sz="4400" dirty="0" err="1" smtClean="0">
                <a:latin typeface="SutonnyMJ" pitchFamily="2" charset="0"/>
              </a:rPr>
              <a:t>nK</a:t>
            </a:r>
            <a:r>
              <a:rPr lang="en-US" sz="4400" dirty="0" smtClean="0">
                <a:latin typeface="SutonnyMJ" pitchFamily="2" charset="0"/>
              </a:rPr>
              <a:t> </a:t>
            </a:r>
            <a:r>
              <a:rPr lang="en-US" sz="4400" dirty="0" err="1" smtClean="0">
                <a:latin typeface="SutonnyMJ" pitchFamily="2" charset="0"/>
              </a:rPr>
              <a:t>wK</a:t>
            </a:r>
            <a:r>
              <a:rPr lang="en-US" sz="4400" dirty="0" smtClean="0">
                <a:latin typeface="SutonnyMJ" pitchFamily="2" charset="0"/>
              </a:rPr>
              <a:t>?</a:t>
            </a:r>
          </a:p>
          <a:p>
            <a:pPr marL="742950" indent="-742950">
              <a:buFont typeface="Wingdings" pitchFamily="2" charset="2"/>
              <a:buChar char="v"/>
            </a:pPr>
            <a:r>
              <a:rPr lang="en-US" sz="4400" dirty="0" err="1" smtClean="0">
                <a:latin typeface="SutonnyMJ" pitchFamily="2" charset="0"/>
              </a:rPr>
              <a:t>gvZvÑwcZvi</a:t>
            </a:r>
            <a:r>
              <a:rPr lang="en-US" sz="4400" dirty="0" smtClean="0">
                <a:latin typeface="SutonnyMJ" pitchFamily="2" charset="0"/>
              </a:rPr>
              <a:t> </a:t>
            </a:r>
            <a:r>
              <a:rPr lang="en-US" sz="4400" dirty="0" err="1" smtClean="0">
                <a:latin typeface="SutonnyMJ" pitchFamily="2" charset="0"/>
              </a:rPr>
              <a:t>nK</a:t>
            </a:r>
            <a:r>
              <a:rPr lang="en-US" sz="4400" dirty="0" smtClean="0">
                <a:latin typeface="SutonnyMJ" pitchFamily="2" charset="0"/>
              </a:rPr>
              <a:t> </a:t>
            </a:r>
            <a:r>
              <a:rPr lang="en-US" sz="4400" dirty="0" err="1" smtClean="0">
                <a:latin typeface="SutonnyMJ" pitchFamily="2" charset="0"/>
              </a:rPr>
              <a:t>wK</a:t>
            </a:r>
            <a:r>
              <a:rPr lang="en-US" sz="4400" dirty="0" smtClean="0">
                <a:latin typeface="SutonnyMJ" pitchFamily="2" charset="0"/>
              </a:rPr>
              <a:t>? </a:t>
            </a:r>
          </a:p>
          <a:p>
            <a:pPr marL="742950" indent="-742950">
              <a:buFont typeface="Wingdings" pitchFamily="2" charset="2"/>
              <a:buChar char="v"/>
            </a:pPr>
            <a:r>
              <a:rPr lang="en-US" sz="4400" dirty="0" err="1" smtClean="0">
                <a:latin typeface="SutonnyMJ" pitchFamily="2" charset="0"/>
              </a:rPr>
              <a:t>gvby‡li</a:t>
            </a:r>
            <a:r>
              <a:rPr lang="en-US" sz="4400" dirty="0" smtClean="0">
                <a:latin typeface="SutonnyMJ" pitchFamily="2" charset="0"/>
              </a:rPr>
              <a:t> </a:t>
            </a:r>
            <a:r>
              <a:rPr lang="en-US" sz="4400" dirty="0" err="1" smtClean="0">
                <a:latin typeface="SutonnyMJ" pitchFamily="2" charset="0"/>
              </a:rPr>
              <a:t>nK</a:t>
            </a:r>
            <a:r>
              <a:rPr lang="en-US" sz="4400" dirty="0" smtClean="0">
                <a:latin typeface="SutonnyMJ" pitchFamily="2" charset="0"/>
              </a:rPr>
              <a:t> </a:t>
            </a:r>
            <a:r>
              <a:rPr lang="en-US" sz="4400" dirty="0" err="1" smtClean="0">
                <a:latin typeface="SutonnyMJ" pitchFamily="2" charset="0"/>
              </a:rPr>
              <a:t>wK</a:t>
            </a:r>
            <a:r>
              <a:rPr lang="en-US" sz="4400" dirty="0" smtClean="0">
                <a:latin typeface="SutonnyMJ" pitchFamily="2" charset="0"/>
              </a:rPr>
              <a:t>?</a:t>
            </a:r>
            <a:endParaRPr lang="en-US" sz="4000" dirty="0" smtClean="0"/>
          </a:p>
          <a:p>
            <a:endParaRPr lang="en-US" dirty="0"/>
          </a:p>
        </p:txBody>
      </p:sp>
      <p:sp>
        <p:nvSpPr>
          <p:cNvPr id="6" name="Footer Placeholder 5"/>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err="1" smtClean="0"/>
              <a:t>আর্দশ</a:t>
            </a:r>
            <a:r>
              <a:rPr lang="en-US" sz="6600" dirty="0" smtClean="0"/>
              <a:t> </a:t>
            </a:r>
            <a:r>
              <a:rPr lang="en-US" sz="6600" dirty="0" err="1" smtClean="0"/>
              <a:t>পাঠ</a:t>
            </a:r>
            <a:r>
              <a:rPr lang="en-US" sz="6600" dirty="0" smtClean="0"/>
              <a:t> </a:t>
            </a:r>
            <a:endParaRPr lang="en-US" sz="6600" dirty="0"/>
          </a:p>
        </p:txBody>
      </p:sp>
      <p:sp>
        <p:nvSpPr>
          <p:cNvPr id="5" name="Content Placeholder 4"/>
          <p:cNvSpPr>
            <a:spLocks noGrp="1"/>
          </p:cNvSpPr>
          <p:nvPr>
            <p:ph sz="quarter" idx="2"/>
          </p:nvPr>
        </p:nvSpPr>
        <p:spPr>
          <a:xfrm>
            <a:off x="457200" y="3124200"/>
            <a:ext cx="8153400" cy="3236120"/>
          </a:xfrm>
        </p:spPr>
        <p:txBody>
          <a:bodyPr/>
          <a:lstStyle/>
          <a:p>
            <a:pPr algn="r" rtl="1"/>
            <a:r>
              <a:rPr lang="ar-SA" dirty="0" smtClean="0"/>
              <a:t>ومن هذه التشريعات وتلك التوجيهات ما اوجبه الله علينا من حقوق طلب منا اداءها مما يختص به دون غيره او مم يخص الوالدين او مما يخص الناس وعلى ذلك فقد اوجب الله علينا حقوقا ثلاثة ـ</a:t>
            </a:r>
            <a:endParaRPr lang="en-US" dirty="0" smtClean="0"/>
          </a:p>
          <a:p>
            <a:pPr algn="r"/>
            <a:r>
              <a:rPr lang="ar-SA" dirty="0" smtClean="0"/>
              <a:t> الاول ـ حق الله سبحانه و تعالى فهو ربنا وخا لقنا ورازقنا ـ وحقه ان نعبده وحده لاشريك له ونطيع امره ونتوكل عليه ولا نخا ف الا منه ولا نرجو سواه ـ</a:t>
            </a:r>
            <a:endParaRPr lang="en-US" dirty="0" smtClean="0"/>
          </a:p>
          <a:p>
            <a:pPr algn="r"/>
            <a:r>
              <a:rPr lang="ar-SA" dirty="0" smtClean="0"/>
              <a:t>الثانى ـ حق الوالدين فهما صاحبا الفضل علينا بعد الله فى تربيتنا ـ                                </a:t>
            </a:r>
            <a:endParaRPr lang="en-US" dirty="0" smtClean="0"/>
          </a:p>
          <a:p>
            <a:endParaRPr lang="en-US" dirty="0"/>
          </a:p>
        </p:txBody>
      </p:sp>
      <p:sp>
        <p:nvSpPr>
          <p:cNvPr id="8" name="Rectangle 7"/>
          <p:cNvSpPr/>
          <p:nvPr/>
        </p:nvSpPr>
        <p:spPr>
          <a:xfrm>
            <a:off x="1752600" y="1828800"/>
            <a:ext cx="5943600" cy="830997"/>
          </a:xfrm>
          <a:prstGeom prst="rect">
            <a:avLst/>
          </a:prstGeom>
        </p:spPr>
        <p:txBody>
          <a:bodyPr wrap="square">
            <a:spAutoFit/>
          </a:bodyPr>
          <a:lstStyle/>
          <a:p>
            <a:r>
              <a:rPr lang="ar-SA" sz="4800" dirty="0" smtClean="0"/>
              <a:t>حق الله وحق الوالدين والناس</a:t>
            </a:r>
            <a:endParaRPr lang="en-US" sz="4800" dirty="0"/>
          </a:p>
        </p:txBody>
      </p:sp>
      <p:sp>
        <p:nvSpPr>
          <p:cNvPr id="6" name="Footer Placeholder 5"/>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772400" cy="838200"/>
          </a:xfrm>
        </p:spPr>
        <p:txBody>
          <a:bodyPr>
            <a:normAutofit fontScale="90000"/>
          </a:bodyPr>
          <a:lstStyle/>
          <a:p>
            <a:pPr algn="ctr"/>
            <a:r>
              <a:rPr lang="en-US" sz="8000" dirty="0" smtClean="0">
                <a:latin typeface="SutonnyMJ" pitchFamily="2" charset="0"/>
                <a:cs typeface="+mn-cs"/>
              </a:rPr>
              <a:t> </a:t>
            </a:r>
            <a:r>
              <a:rPr lang="en-US" sz="9800" dirty="0" err="1" smtClean="0">
                <a:latin typeface="SutonnyMJ" pitchFamily="2" charset="0"/>
                <a:cs typeface="+mn-cs"/>
              </a:rPr>
              <a:t>mie</a:t>
            </a:r>
            <a:r>
              <a:rPr lang="en-US" sz="9800" dirty="0" smtClean="0">
                <a:latin typeface="SutonnyMJ" pitchFamily="2" charset="0"/>
                <a:cs typeface="+mn-cs"/>
              </a:rPr>
              <a:t> </a:t>
            </a:r>
            <a:r>
              <a:rPr lang="en-US" sz="9800" dirty="0" err="1" smtClean="0">
                <a:latin typeface="SutonnyMJ" pitchFamily="2" charset="0"/>
                <a:cs typeface="+mn-cs"/>
              </a:rPr>
              <a:t>cvV</a:t>
            </a:r>
            <a:r>
              <a:rPr lang="en-US" dirty="0" smtClean="0">
                <a:latin typeface="SutonnyMJ" pitchFamily="2" charset="0"/>
                <a:cs typeface="+mn-cs"/>
              </a:rPr>
              <a:t/>
            </a:r>
            <a:br>
              <a:rPr lang="en-US" dirty="0" smtClean="0">
                <a:latin typeface="SutonnyMJ" pitchFamily="2" charset="0"/>
                <a:cs typeface="+mn-cs"/>
              </a:rPr>
            </a:br>
            <a:r>
              <a:rPr lang="ar-SA" dirty="0" smtClean="0">
                <a:cs typeface="+mn-cs"/>
              </a:rPr>
              <a:t>حق الله وحق الوالدين والناس</a:t>
            </a:r>
            <a:endParaRPr lang="en-US" dirty="0">
              <a:cs typeface="+mn-cs"/>
            </a:endParaRPr>
          </a:p>
        </p:txBody>
      </p:sp>
      <p:sp>
        <p:nvSpPr>
          <p:cNvPr id="3" name="Content Placeholder 2"/>
          <p:cNvSpPr>
            <a:spLocks noGrp="1"/>
          </p:cNvSpPr>
          <p:nvPr>
            <p:ph idx="1"/>
          </p:nvPr>
        </p:nvSpPr>
        <p:spPr>
          <a:xfrm>
            <a:off x="1066800" y="2362200"/>
            <a:ext cx="8077200" cy="3947160"/>
          </a:xfrm>
        </p:spPr>
        <p:txBody>
          <a:bodyPr>
            <a:normAutofit/>
          </a:bodyPr>
          <a:lstStyle/>
          <a:p>
            <a:pPr algn="r" rtl="1"/>
            <a:r>
              <a:rPr lang="ar-SA" dirty="0" smtClean="0"/>
              <a:t>فى القران الكريم  تشريعات حكيمة وتوجيها</a:t>
            </a:r>
            <a:r>
              <a:rPr lang="en-US" dirty="0" smtClean="0"/>
              <a:t> </a:t>
            </a:r>
            <a:r>
              <a:rPr lang="ar-SA" dirty="0" smtClean="0"/>
              <a:t>ت ربانية سامية ـ لو عمل بها الانسان المسلم  ونفذها مخلصا مؤمنا لاحتل فى العالم المكانة الاولى التى تربع عليها اسلافه المؤمنون حقا ـ ولنال ما نالوا من عزة وسيادة ـ الثالث ـ حق الناس ـ</a:t>
            </a:r>
            <a:endParaRPr lang="en-US" dirty="0"/>
          </a:p>
        </p:txBody>
      </p:sp>
      <p:sp>
        <p:nvSpPr>
          <p:cNvPr id="4" name="Footer Placeholder 3"/>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err="1" smtClean="0">
                <a:ln w="6600">
                  <a:solidFill>
                    <a:schemeClr val="accent2"/>
                  </a:solidFill>
                  <a:prstDash val="solid"/>
                </a:ln>
                <a:solidFill>
                  <a:srgbClr val="92D050"/>
                </a:solidFill>
              </a:rPr>
              <a:t>একক</a:t>
            </a:r>
            <a:r>
              <a:rPr lang="en-US" sz="5400" b="1" dirty="0" smtClean="0">
                <a:ln w="6600">
                  <a:solidFill>
                    <a:schemeClr val="accent2"/>
                  </a:solidFill>
                  <a:prstDash val="solid"/>
                </a:ln>
                <a:solidFill>
                  <a:srgbClr val="92D050"/>
                </a:solidFill>
              </a:rPr>
              <a:t> </a:t>
            </a:r>
            <a:r>
              <a:rPr lang="en-US" sz="5400" b="1" dirty="0" err="1" smtClean="0">
                <a:ln w="6600">
                  <a:solidFill>
                    <a:schemeClr val="accent2"/>
                  </a:solidFill>
                  <a:prstDash val="solid"/>
                </a:ln>
                <a:solidFill>
                  <a:srgbClr val="92D050"/>
                </a:solidFill>
              </a:rPr>
              <a:t>কাজঃ</a:t>
            </a:r>
            <a:endParaRPr lang="en-US" dirty="0">
              <a:solidFill>
                <a:srgbClr val="92D050"/>
              </a:solidFill>
            </a:endParaRPr>
          </a:p>
        </p:txBody>
      </p:sp>
      <p:pic>
        <p:nvPicPr>
          <p:cNvPr id="4" name="Content Placeholder 3" descr="Picture2.jpg"/>
          <p:cNvPicPr>
            <a:picLocks noGrp="1" noChangeAspect="1"/>
          </p:cNvPicPr>
          <p:nvPr>
            <p:ph idx="1"/>
          </p:nvPr>
        </p:nvPicPr>
        <p:blipFill>
          <a:blip r:embed="rId2"/>
          <a:stretch>
            <a:fillRect/>
          </a:stretch>
        </p:blipFill>
        <p:spPr>
          <a:xfrm>
            <a:off x="1600200" y="1905000"/>
            <a:ext cx="6150266" cy="3276600"/>
          </a:xfrm>
          <a:prstGeom prst="rect">
            <a:avLst/>
          </a:prstGeom>
        </p:spPr>
      </p:pic>
      <p:sp>
        <p:nvSpPr>
          <p:cNvPr id="6" name="Rectangle 5"/>
          <p:cNvSpPr/>
          <p:nvPr/>
        </p:nvSpPr>
        <p:spPr>
          <a:xfrm>
            <a:off x="304800" y="5181600"/>
            <a:ext cx="8534400" cy="707886"/>
          </a:xfrm>
          <a:prstGeom prst="rect">
            <a:avLst/>
          </a:prstGeom>
        </p:spPr>
        <p:txBody>
          <a:bodyPr wrap="square">
            <a:spAutoFit/>
          </a:bodyPr>
          <a:lstStyle/>
          <a:p>
            <a:pPr>
              <a:buFont typeface="Wingdings" pitchFamily="2" charset="2"/>
              <a:buChar char="ü"/>
            </a:pPr>
            <a:r>
              <a:rPr lang="en-US" sz="4000" dirty="0" err="1" smtClean="0">
                <a:latin typeface="NikoshBAN" panose="02000000000000000000" pitchFamily="2" charset="0"/>
              </a:rPr>
              <a:t>বান্দার</a:t>
            </a:r>
            <a:r>
              <a:rPr lang="en-US" sz="4000" dirty="0" smtClean="0">
                <a:latin typeface="NikoshBAN" panose="02000000000000000000" pitchFamily="2" charset="0"/>
              </a:rPr>
              <a:t> </a:t>
            </a:r>
            <a:r>
              <a:rPr lang="en-US" sz="4000" dirty="0" err="1" smtClean="0">
                <a:latin typeface="NikoshBAN" panose="02000000000000000000" pitchFamily="2" charset="0"/>
              </a:rPr>
              <a:t>হক</a:t>
            </a:r>
            <a:r>
              <a:rPr lang="en-US" sz="4000" dirty="0" smtClean="0">
                <a:latin typeface="NikoshBAN" panose="02000000000000000000" pitchFamily="2" charset="0"/>
              </a:rPr>
              <a:t> </a:t>
            </a:r>
            <a:r>
              <a:rPr lang="en-US" sz="4000" dirty="0" err="1" smtClean="0">
                <a:latin typeface="NikoshBAN" panose="02000000000000000000" pitchFamily="2" charset="0"/>
              </a:rPr>
              <a:t>কয়টি</a:t>
            </a:r>
            <a:r>
              <a:rPr lang="en-US" sz="4000" dirty="0" smtClean="0">
                <a:latin typeface="NikoshBAN" panose="02000000000000000000" pitchFamily="2" charset="0"/>
              </a:rPr>
              <a:t> ও </a:t>
            </a:r>
            <a:r>
              <a:rPr lang="en-US" sz="4000" dirty="0" err="1" smtClean="0">
                <a:latin typeface="NikoshBAN" panose="02000000000000000000" pitchFamily="2" charset="0"/>
              </a:rPr>
              <a:t>কি</a:t>
            </a:r>
            <a:r>
              <a:rPr lang="en-US" sz="4000" dirty="0" smtClean="0">
                <a:latin typeface="NikoshBAN" panose="02000000000000000000" pitchFamily="2" charset="0"/>
              </a:rPr>
              <a:t> </a:t>
            </a:r>
            <a:r>
              <a:rPr lang="en-US" sz="4000" dirty="0" err="1" smtClean="0">
                <a:latin typeface="NikoshBAN" panose="02000000000000000000" pitchFamily="2" charset="0"/>
              </a:rPr>
              <a:t>কি</a:t>
            </a:r>
            <a:r>
              <a:rPr lang="en-US" sz="4000" dirty="0" smtClean="0">
                <a:latin typeface="NikoshBAN" panose="02000000000000000000" pitchFamily="2" charset="0"/>
              </a:rPr>
              <a:t>?</a:t>
            </a:r>
            <a:endParaRPr lang="en-US" sz="4000" dirty="0"/>
          </a:p>
        </p:txBody>
      </p:sp>
      <p:sp>
        <p:nvSpPr>
          <p:cNvPr id="5" name="Footer Placeholder 4"/>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السوال :- لم اوجب الله علينا  </a:t>
            </a:r>
            <a:br>
              <a:rPr lang="ar-SA" dirty="0" smtClean="0"/>
            </a:br>
            <a:r>
              <a:rPr lang="ar-SA" dirty="0" smtClean="0"/>
              <a:t>الاحسان الى الوالدين  ؟</a:t>
            </a:r>
            <a:endParaRPr lang="en-US" dirty="0"/>
          </a:p>
        </p:txBody>
      </p:sp>
      <p:sp>
        <p:nvSpPr>
          <p:cNvPr id="3" name="Content Placeholder 2"/>
          <p:cNvSpPr>
            <a:spLocks noGrp="1"/>
          </p:cNvSpPr>
          <p:nvPr>
            <p:ph idx="1"/>
          </p:nvPr>
        </p:nvSpPr>
        <p:spPr/>
        <p:txBody>
          <a:bodyPr>
            <a:normAutofit fontScale="77500" lnSpcReduction="20000"/>
          </a:bodyPr>
          <a:lstStyle/>
          <a:p>
            <a:endParaRPr lang="ar-SA" dirty="0" smtClean="0"/>
          </a:p>
          <a:p>
            <a:pPr algn="r">
              <a:buNone/>
            </a:pPr>
            <a:r>
              <a:rPr lang="ar-SA" dirty="0" smtClean="0"/>
              <a:t>السوال ـ ما اوجب  الله علينا  لللوالدين ؟ </a:t>
            </a:r>
          </a:p>
          <a:p>
            <a:endParaRPr lang="ar-SA" dirty="0" smtClean="0"/>
          </a:p>
          <a:p>
            <a:r>
              <a:rPr lang="ar-SA" dirty="0" smtClean="0"/>
              <a:t>الجواب :ـ اوجب الله علينا الاحسان الى والدين لأنهم صاحب الفضل علينا بعد الله فى تربيتنا والانقاق علينا ورعايتنا من صغيرنا</a:t>
            </a:r>
            <a:endParaRPr lang="en-US" dirty="0" smtClean="0"/>
          </a:p>
          <a:p>
            <a:pPr rtl="1"/>
            <a:r>
              <a:rPr lang="ar-SA" dirty="0" smtClean="0"/>
              <a:t> (ب) كم حقوقا او جب الله علينا ؟  وماهى ؟</a:t>
            </a:r>
            <a:endParaRPr lang="en-US" dirty="0" smtClean="0"/>
          </a:p>
          <a:p>
            <a:r>
              <a:rPr lang="ar-SA" dirty="0" smtClean="0"/>
              <a:t>الجواب ـ اوجب الله علينا حقوقا ثلاثة ـ وهى  : حق الله تعالى ـ وحق الوالدين : وحق الناس ـ  </a:t>
            </a:r>
            <a:endParaRPr lang="en-US" dirty="0" smtClean="0"/>
          </a:p>
          <a:p>
            <a:r>
              <a:rPr lang="ar-SA" dirty="0" smtClean="0"/>
              <a:t>(ج) ما حق الله سبحانه وتعالى ؟ </a:t>
            </a:r>
            <a:endParaRPr lang="en-US" dirty="0" smtClean="0"/>
          </a:p>
          <a:p>
            <a:r>
              <a:rPr lang="ar-SA" dirty="0" smtClean="0"/>
              <a:t>الجواب ـ حق الله سبحانه وتعالى  ان نعبده وحده لاشريك له ـ ولا نشرك به شيئا ـ ونطيع امره ـ </a:t>
            </a:r>
            <a:endParaRPr lang="en-US" dirty="0" smtClean="0"/>
          </a:p>
          <a:p>
            <a:r>
              <a:rPr lang="ar-SA" dirty="0" smtClean="0"/>
              <a:t>(د) ما ذا يوجد فى القران الكريم ؟ </a:t>
            </a:r>
            <a:endParaRPr lang="en-US" dirty="0" smtClean="0"/>
          </a:p>
          <a:p>
            <a:r>
              <a:rPr lang="ar-SA" dirty="0" smtClean="0"/>
              <a:t>الجواب ـ يوجد قى القران الكريم ـ تشريعات حكيمة وتوجيهات ربا نية سا مية ـ </a:t>
            </a:r>
            <a:endParaRPr lang="en-US" dirty="0" smtClean="0"/>
          </a:p>
          <a:p>
            <a:r>
              <a:rPr lang="ar-SA" dirty="0" smtClean="0"/>
              <a:t>( ه) من هو رازقنا ؟ ولمن نعبده ؟ </a:t>
            </a:r>
            <a:endParaRPr lang="en-US" dirty="0" smtClean="0"/>
          </a:p>
          <a:p>
            <a:r>
              <a:rPr lang="ar-SA" dirty="0" smtClean="0"/>
              <a:t>الجواب ـ إن الله تعالى رازقنا ـ ونحن تعبد الله وحده ـ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C000"/>
                </a:solidFill>
              </a:rPr>
              <a:t>বাড়ির</a:t>
            </a:r>
            <a:r>
              <a:rPr lang="en-US" b="1" dirty="0" smtClean="0">
                <a:solidFill>
                  <a:srgbClr val="FFC000"/>
                </a:solidFill>
              </a:rPr>
              <a:t> </a:t>
            </a:r>
            <a:r>
              <a:rPr lang="en-US" b="1" dirty="0" err="1" smtClean="0">
                <a:solidFill>
                  <a:srgbClr val="FFC000"/>
                </a:solidFill>
              </a:rPr>
              <a:t>কাজ</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3600" dirty="0" err="1" smtClean="0">
                <a:solidFill>
                  <a:srgbClr val="0070C0"/>
                </a:solidFill>
                <a:latin typeface="NikoshBAN"/>
              </a:rPr>
              <a:t>বান্দার</a:t>
            </a:r>
            <a:r>
              <a:rPr lang="en-US" sz="3600" dirty="0" smtClean="0">
                <a:solidFill>
                  <a:srgbClr val="0070C0"/>
                </a:solidFill>
                <a:latin typeface="NikoshBAN"/>
              </a:rPr>
              <a:t> </a:t>
            </a:r>
            <a:r>
              <a:rPr lang="en-US" sz="3600" dirty="0" err="1" smtClean="0">
                <a:solidFill>
                  <a:srgbClr val="0070C0"/>
                </a:solidFill>
                <a:latin typeface="NikoshBAN"/>
              </a:rPr>
              <a:t>হক</a:t>
            </a:r>
            <a:r>
              <a:rPr lang="en-US" sz="3600" dirty="0" smtClean="0">
                <a:solidFill>
                  <a:srgbClr val="0070C0"/>
                </a:solidFill>
                <a:latin typeface="NikoshBAN"/>
              </a:rPr>
              <a:t> </a:t>
            </a:r>
            <a:r>
              <a:rPr lang="en-US" sz="3600" dirty="0" err="1" smtClean="0">
                <a:solidFill>
                  <a:srgbClr val="0070C0"/>
                </a:solidFill>
                <a:latin typeface="NikoshBAN"/>
              </a:rPr>
              <a:t>সম্পর্কে</a:t>
            </a:r>
            <a:r>
              <a:rPr lang="en-US" sz="3600" dirty="0" smtClean="0">
                <a:solidFill>
                  <a:srgbClr val="0070C0"/>
                </a:solidFill>
                <a:latin typeface="NikoshBAN"/>
              </a:rPr>
              <a:t> </a:t>
            </a:r>
            <a:r>
              <a:rPr lang="en-US" sz="3600" dirty="0" err="1" smtClean="0">
                <a:solidFill>
                  <a:srgbClr val="0070C0"/>
                </a:solidFill>
                <a:latin typeface="NikoshBAN"/>
              </a:rPr>
              <a:t>কোরআন</a:t>
            </a:r>
            <a:r>
              <a:rPr lang="en-US" sz="3600" dirty="0" smtClean="0">
                <a:solidFill>
                  <a:srgbClr val="0070C0"/>
                </a:solidFill>
                <a:latin typeface="NikoshBAN"/>
              </a:rPr>
              <a:t> ও </a:t>
            </a:r>
            <a:r>
              <a:rPr lang="en-US" sz="3600" dirty="0" err="1" smtClean="0">
                <a:solidFill>
                  <a:srgbClr val="0070C0"/>
                </a:solidFill>
                <a:latin typeface="NikoshBAN"/>
              </a:rPr>
              <a:t>হাদিসের</a:t>
            </a:r>
            <a:r>
              <a:rPr lang="en-US" sz="3600" dirty="0" smtClean="0">
                <a:solidFill>
                  <a:srgbClr val="0070C0"/>
                </a:solidFill>
                <a:latin typeface="NikoshBAN"/>
              </a:rPr>
              <a:t> </a:t>
            </a:r>
            <a:r>
              <a:rPr lang="en-US" sz="3600" dirty="0" err="1" smtClean="0">
                <a:solidFill>
                  <a:srgbClr val="0070C0"/>
                </a:solidFill>
                <a:latin typeface="NikoshBAN"/>
              </a:rPr>
              <a:t>আলোকে</a:t>
            </a:r>
            <a:r>
              <a:rPr lang="en-US" sz="3600" dirty="0" smtClean="0">
                <a:solidFill>
                  <a:srgbClr val="0070C0"/>
                </a:solidFill>
                <a:latin typeface="NikoshBAN"/>
              </a:rPr>
              <a:t> </a:t>
            </a:r>
            <a:r>
              <a:rPr lang="en-US" sz="3600" dirty="0" err="1" smtClean="0">
                <a:solidFill>
                  <a:srgbClr val="0070C0"/>
                </a:solidFill>
                <a:latin typeface="NikoshBAN"/>
              </a:rPr>
              <a:t>বিস্তারিত</a:t>
            </a:r>
            <a:r>
              <a:rPr lang="en-US" sz="3600" dirty="0" smtClean="0">
                <a:solidFill>
                  <a:srgbClr val="0070C0"/>
                </a:solidFill>
                <a:latin typeface="NikoshBAN"/>
              </a:rPr>
              <a:t> </a:t>
            </a:r>
            <a:r>
              <a:rPr lang="en-US" sz="3600" dirty="0" err="1" smtClean="0">
                <a:solidFill>
                  <a:srgbClr val="0070C0"/>
                </a:solidFill>
                <a:latin typeface="NikoshBAN"/>
              </a:rPr>
              <a:t>আলোচনা</a:t>
            </a:r>
            <a:r>
              <a:rPr lang="en-US" sz="3600" dirty="0" smtClean="0">
                <a:solidFill>
                  <a:srgbClr val="0070C0"/>
                </a:solidFill>
                <a:latin typeface="NikoshBAN"/>
              </a:rPr>
              <a:t> </a:t>
            </a:r>
            <a:r>
              <a:rPr lang="en-US" sz="3600" dirty="0" err="1" smtClean="0">
                <a:solidFill>
                  <a:srgbClr val="0070C0"/>
                </a:solidFill>
                <a:latin typeface="NikoshBAN"/>
              </a:rPr>
              <a:t>কর</a:t>
            </a:r>
            <a:r>
              <a:rPr lang="en-US" sz="3600" dirty="0" smtClean="0">
                <a:solidFill>
                  <a:srgbClr val="0070C0"/>
                </a:solidFill>
                <a:latin typeface="NikoshBAN"/>
              </a:rPr>
              <a:t>? </a:t>
            </a:r>
            <a:endParaRPr lang="en-US" sz="3600" dirty="0">
              <a:solidFill>
                <a:srgbClr val="0070C0"/>
              </a:solidFill>
              <a:latin typeface="NikoshBAN"/>
            </a:endParaRPr>
          </a:p>
        </p:txBody>
      </p:sp>
      <p:sp>
        <p:nvSpPr>
          <p:cNvPr id="4" name="Footer Placeholder 3"/>
          <p:cNvSpPr>
            <a:spLocks noGrp="1"/>
          </p:cNvSpPr>
          <p:nvPr>
            <p:ph type="ftr" sz="quarter" idx="11"/>
          </p:nvPr>
        </p:nvSpPr>
        <p:spPr/>
        <p:txBody>
          <a:bodyPr/>
          <a:lstStyle/>
          <a:p>
            <a:r>
              <a:rPr lang="en-US" smtClean="0"/>
              <a:t>Md. Shahadat Hossain (Najmus)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427</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Slide 1</vt:lpstr>
      <vt:lpstr>শিক্ষক পরিচিতি </vt:lpstr>
      <vt:lpstr> cÖ‡Z¨‡K GK GK K‡i  ej‡e G¸‡jv wK‡mi Qwe|</vt:lpstr>
      <vt:lpstr>wkLb dj</vt:lpstr>
      <vt:lpstr>আর্দশ পাঠ </vt:lpstr>
      <vt:lpstr> mie cvV حق الله وحق الوالدين والناس</vt:lpstr>
      <vt:lpstr>একক কাজঃ</vt:lpstr>
      <vt:lpstr>السوال :- لم اوجب الله علينا   الاحسان الى الوالدين  ؟</vt:lpstr>
      <vt:lpstr>বাড়ির কাজ</vt:lpstr>
      <vt:lpstr>mevB‡K ab¨ev`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Aviex mvwnZ¨ `vwLj 9g †kÖbx </dc:title>
  <dc:creator>computer market</dc:creator>
  <cp:lastModifiedBy>c</cp:lastModifiedBy>
  <cp:revision>37</cp:revision>
  <dcterms:created xsi:type="dcterms:W3CDTF">2006-08-16T00:00:00Z</dcterms:created>
  <dcterms:modified xsi:type="dcterms:W3CDTF">2021-03-20T10:31:48Z</dcterms:modified>
</cp:coreProperties>
</file>