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F13-C222-440D-884D-6A8E555C450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7694" y="1661049"/>
            <a:ext cx="51732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-45727" y="0"/>
            <a:ext cx="62179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6172199" y="0"/>
            <a:ext cx="616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1" y="1018903"/>
            <a:ext cx="3774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19" y="2533020"/>
            <a:ext cx="11665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দলে দলে বাহিরে গিয়ে প্রাকৃতিক পরিবেশ ও মানুষের তৈরি পরিবেশের উপাদানের তালিকা তৈরি করে আনবে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0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050483"/>
            <a:ext cx="11286307" cy="34224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0618" y="1465106"/>
            <a:ext cx="3304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3687" y="511518"/>
            <a:ext cx="41889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" y="1771836"/>
            <a:ext cx="10379927" cy="375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4549" y="2325189"/>
            <a:ext cx="18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526" y="2856031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8628" y="2844225"/>
            <a:ext cx="194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863" y="386764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15445" y="4447039"/>
            <a:ext cx="194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036" y="0"/>
            <a:ext cx="40414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985554"/>
            <a:ext cx="6178731" cy="39972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2777" y="3026730"/>
            <a:ext cx="365760" cy="52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76501" y="5125495"/>
            <a:ext cx="365761" cy="52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80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7" t="30477" r="5667" b="25714"/>
          <a:stretch/>
        </p:blipFill>
        <p:spPr>
          <a:xfrm>
            <a:off x="209006" y="2129246"/>
            <a:ext cx="1750423" cy="1427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8436" y="2129246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0" y="3698067"/>
            <a:ext cx="7992516" cy="74844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0" y="4856210"/>
            <a:ext cx="7992516" cy="8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1652" y="2092124"/>
            <a:ext cx="95013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0864" y="668273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650" y="2399705"/>
            <a:ext cx="7846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400DB-354F-4112-96FC-FE748F328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6" y="577488"/>
            <a:ext cx="2505778" cy="20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1885" y="1243038"/>
            <a:ext cx="3150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503" y="2495007"/>
            <a:ext cx="8869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তৃতীয়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পরিবেশ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পরিবেশের উপাদানগুলোকে............... তৈরি পরিবেশ।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2" y="2043089"/>
            <a:ext cx="449471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6" y="2041133"/>
            <a:ext cx="4986746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633280" y="1412855"/>
            <a:ext cx="551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747" y="5788580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3391" y="5788580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2174" y="263324"/>
            <a:ext cx="3121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956" y="188311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আমাদের পরিবেশের শ্রেণিবিন্যাস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05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7964" y="145758"/>
            <a:ext cx="3640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228" y="2198744"/>
            <a:ext cx="8403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পরিবেশ কি তা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১.২.১ পর্যবেক্ষণের মাধ্যমে পরিবেশের উপাদান যেমন- মাটি, পানি, নদ-নদি, পাহাড়, পর্বত, উদ্ভিদ,ও প্রাণী ইত্যাদি শনাক্ত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১.৩.১ বিভিন্ন ধরনের পরিবেশ চিহ্নিত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১.৩.২ পর্যবেক্ষণের মাধ্যমে প্রাকৃতিকপরিবেশ ও মানুষের তৈরি পরিবেশের মধ্যে পার্থক্য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8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8"/>
            <a:ext cx="12192000" cy="684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5303" y="1745818"/>
            <a:ext cx="949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দুই ভাগে ভাগ করা যায়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0" t="22079" r="4810" b="18620"/>
          <a:stretch/>
        </p:blipFill>
        <p:spPr>
          <a:xfrm>
            <a:off x="6520542" y="2958737"/>
            <a:ext cx="3903618" cy="2455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4" y="2886892"/>
            <a:ext cx="3667831" cy="2599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68846" y="5788580"/>
            <a:ext cx="2935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7378" y="5788580"/>
            <a:ext cx="3821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09" y="287383"/>
            <a:ext cx="4516568" cy="440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6571" y="72428"/>
            <a:ext cx="768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গাছপালা, পশুপাখি, সূর্যের আলো, মাটি, পানি ও বায়ু।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তৈরি করতে পারিনা।এসব প্রাকৃতিক উপায়ে তৈরি।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উপায়ে তৈরি এসব উপাদান নিয়েই প্রাকৃতিক পরিবেশ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8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49" y="1319349"/>
            <a:ext cx="4417912" cy="5251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0446" y="2495005"/>
            <a:ext cx="7341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অনেক রকম জিনিস তৈরি করি। ঘরবাড়ি, দালানকোঠা, টেবিল-চেয়ার, কাপড়চোপড় ইত্যাদি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রাস্তাঘাট, বাস, ট্রেন, নউকাও মানুষের তৈরি।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এসব উপাদান নিয়ে গড়ে উঠেছে মানুষের তৈরি পরিবেশ।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221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kabir uddin</cp:lastModifiedBy>
  <cp:revision>23</cp:revision>
  <dcterms:created xsi:type="dcterms:W3CDTF">2021-01-30T17:08:20Z</dcterms:created>
  <dcterms:modified xsi:type="dcterms:W3CDTF">2021-03-21T03:15:38Z</dcterms:modified>
</cp:coreProperties>
</file>