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1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43000" y="1981200"/>
            <a:ext cx="6553200" cy="46482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52600" y="152400"/>
            <a:ext cx="4724400" cy="1676400"/>
          </a:xfrm>
          <a:prstGeom prst="ellipse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4800" y="266700"/>
            <a:ext cx="7924800" cy="5600700"/>
            <a:chOff x="304800" y="266700"/>
            <a:chExt cx="7924800" cy="5600700"/>
          </a:xfrm>
        </p:grpSpPr>
        <p:grpSp>
          <p:nvGrpSpPr>
            <p:cNvPr id="10" name="Group 9"/>
            <p:cNvGrpSpPr/>
            <p:nvPr/>
          </p:nvGrpSpPr>
          <p:grpSpPr>
            <a:xfrm>
              <a:off x="304800" y="266700"/>
              <a:ext cx="7696200" cy="2324100"/>
              <a:chOff x="914400" y="0"/>
              <a:chExt cx="7239000" cy="2324100"/>
            </a:xfrm>
          </p:grpSpPr>
          <p:pic>
            <p:nvPicPr>
              <p:cNvPr id="2" name="Picture 1" descr="download (1)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843587" y="0"/>
                <a:ext cx="2309813" cy="2247900"/>
              </a:xfrm>
              <a:prstGeom prst="rect">
                <a:avLst/>
              </a:prstGeom>
            </p:spPr>
          </p:pic>
          <p:pic>
            <p:nvPicPr>
              <p:cNvPr id="4" name="Picture 3" descr="download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05200" y="0"/>
                <a:ext cx="2362200" cy="2266950"/>
              </a:xfrm>
              <a:prstGeom prst="rect">
                <a:avLst/>
              </a:prstGeom>
            </p:spPr>
          </p:pic>
          <p:pic>
            <p:nvPicPr>
              <p:cNvPr id="6" name="Picture 5" descr="images (25)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4400" y="0"/>
                <a:ext cx="2590800" cy="2324100"/>
              </a:xfrm>
              <a:prstGeom prst="rect">
                <a:avLst/>
              </a:prstGeom>
            </p:spPr>
          </p:pic>
        </p:grpSp>
        <p:pic>
          <p:nvPicPr>
            <p:cNvPr id="9" name="Picture 8" descr="Victory-Day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3400" y="2667000"/>
              <a:ext cx="7696200" cy="32004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7200" y="152400"/>
            <a:ext cx="8229600" cy="5486400"/>
            <a:chOff x="457200" y="609600"/>
            <a:chExt cx="8229600" cy="4572000"/>
          </a:xfrm>
        </p:grpSpPr>
        <p:pic>
          <p:nvPicPr>
            <p:cNvPr id="2" name="Picture 1" descr="images (2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7000" y="609600"/>
              <a:ext cx="6019800" cy="4572000"/>
            </a:xfrm>
            <a:prstGeom prst="rect">
              <a:avLst/>
            </a:prstGeom>
          </p:spPr>
        </p:pic>
        <p:pic>
          <p:nvPicPr>
            <p:cNvPr id="4" name="Picture 3" descr="images (11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609600"/>
              <a:ext cx="3886200" cy="4572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7800" y="1447800"/>
            <a:ext cx="6324600" cy="1200329"/>
          </a:xfrm>
          <a:prstGeom prst="rect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3886200"/>
            <a:ext cx="6172200" cy="1200329"/>
          </a:xfrm>
          <a:prstGeom prst="rect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76200"/>
            <a:ext cx="4572000" cy="830997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524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8100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pic>
        <p:nvPicPr>
          <p:cNvPr id="7" name="Picture 6" descr="images (2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200400"/>
            <a:ext cx="1295400" cy="1295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95800" y="36576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কবি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5638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images (3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5181600"/>
            <a:ext cx="1371600" cy="1219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43400" y="5602069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(JPEG Image, 240 × 210 pixels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1295400"/>
            <a:ext cx="1524000" cy="1295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00600" y="1752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14478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পছন্দ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হয়এমন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3810000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যিনি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লেখেন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7800" y="56388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মুক্ত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8" grpId="0"/>
      <p:bldP spid="9" grpId="0"/>
      <p:bldP spid="11" grpId="0"/>
      <p:bldP spid="13" grpId="0"/>
      <p:bldP spid="14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28600"/>
            <a:ext cx="4724400" cy="1323439"/>
          </a:xfrm>
          <a:prstGeom prst="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1828800"/>
          <a:ext cx="7924800" cy="4572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7173"/>
                <a:gridCol w="5987627"/>
              </a:tblGrid>
              <a:tr h="705745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দলেরনাম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0" dirty="0" smtClean="0">
                          <a:latin typeface="NikoshBAN" pitchFamily="2" charset="0"/>
                          <a:cs typeface="NikoshBAN" pitchFamily="2" charset="0"/>
                        </a:rPr>
                        <a:t>             </a:t>
                      </a:r>
                      <a:r>
                        <a:rPr lang="en-US" sz="4000" b="0" dirty="0" err="1" smtClean="0"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endParaRPr lang="en-US" sz="40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44376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শাপলা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কবিতাংশের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মূল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ভাব৩টিবাক্যেলিখ।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44376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গোলাপ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কবিতাংশের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মূল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ভাব৩টিবাক্যেলিখ</a:t>
                      </a:r>
                      <a:endParaRPr lang="en-US" sz="3600" dirty="0"/>
                    </a:p>
                  </a:txBody>
                  <a:tcPr/>
                </a:tc>
              </a:tr>
              <a:tr h="644376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বেলী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কবিতাংশের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মূল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ভাব৩টিবাক্যেলিখ</a:t>
                      </a:r>
                      <a:endParaRPr lang="en-US" sz="3600" dirty="0"/>
                    </a:p>
                  </a:txBody>
                  <a:tcPr/>
                </a:tc>
              </a:tr>
              <a:tr h="644376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জবা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কবিতাংশের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মূল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ভাব৩টিবাক্যেলিখ</a:t>
                      </a:r>
                      <a:endParaRPr lang="en-US" sz="3600" dirty="0"/>
                    </a:p>
                  </a:txBody>
                  <a:tcPr/>
                </a:tc>
              </a:tr>
              <a:tr h="644376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পদ্ম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কবিতাংশের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মূল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ভাব৩টিবাক্যেলিখ</a:t>
                      </a:r>
                      <a:endParaRPr lang="en-US" sz="3600" dirty="0"/>
                    </a:p>
                  </a:txBody>
                  <a:tcPr/>
                </a:tc>
              </a:tr>
              <a:tr h="644376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টগর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কবিতাংশের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মূল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ভাব৩টিবাক্যেলিখ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04800"/>
            <a:ext cx="5105400" cy="1015663"/>
          </a:xfrm>
          <a:prstGeom prst="rect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6000" b="1" dirty="0" err="1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ln w="28575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676400"/>
            <a:ext cx="7620000" cy="4154984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ওঠার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২।কবি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বাংলাদেশকে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বীরের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বলছেন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৩।বাংলাদেশ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সর্ম্পকে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৪।কবির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বীরের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লাইনটি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বুঝিয়ে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429000" y="2362200"/>
            <a:ext cx="1600200" cy="13716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429000" y="2362200"/>
            <a:ext cx="1600200" cy="13716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29000" y="2362200"/>
            <a:ext cx="1600200" cy="13716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29000" y="2362200"/>
            <a:ext cx="1600200" cy="13716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29000" y="2362200"/>
            <a:ext cx="1600200" cy="13716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29000" y="2362200"/>
            <a:ext cx="1600200" cy="13716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429000" y="2362200"/>
            <a:ext cx="1600200" cy="13716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29000" y="2362200"/>
            <a:ext cx="1600200" cy="1371600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429000" y="2362200"/>
            <a:ext cx="16002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3 0.03331 L -0.2875 -0.210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-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17 -3.3025E-6 L 0.37083 0.310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5 -3.3025E-6 L 0.3375 -3.3025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-0.0555 L 0.3125 -0.2109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-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6762E-6 L -3.33333E-6 0.3330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0.07771 L -0.2875 0.3885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025E-6 L -0.30833 0.1110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autiful Red Rose Flowers Pictures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834" y="457200"/>
            <a:ext cx="6412366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5410200"/>
            <a:ext cx="312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n w="38100" cmpd="sng">
                  <a:solidFill>
                    <a:srgbClr val="92D050"/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ln w="38100" cmpd="sng">
                <a:solidFill>
                  <a:srgbClr val="92D050"/>
                </a:soli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51137"/>
            <a:ext cx="5715000" cy="1015663"/>
          </a:xfrm>
          <a:prstGeom prst="rect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শিক্ষকপরিচিতি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828633"/>
            <a:ext cx="7543800" cy="280076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অঞ্জনা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রানী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সিংহ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সেকান্দরদী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সরকারিপ্রাথমিক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পলাশ , নরসিংদী 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39240" y="1213783"/>
            <a:ext cx="3108960" cy="252001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164" r="-38528"/>
            </a:stretch>
          </a:blip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4572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পাঠপরিচিতি</a:t>
            </a:r>
            <a:endParaRPr lang="en-US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blipFill>
                <a:blip r:embed="rId2"/>
                <a:stretch>
                  <a:fillRect/>
                </a:stretch>
              </a:blip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981200"/>
            <a:ext cx="8763000" cy="3170099"/>
          </a:xfrm>
          <a:prstGeom prst="rec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            </a:t>
            </a: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ওঠার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-------------------------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৫০মিনিট   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81000"/>
            <a:ext cx="7543800" cy="14465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8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209800"/>
            <a:ext cx="8534400" cy="31700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কবিতাংশের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মূলভাব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শুনে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কবিতাংশটুকু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smtClean="0"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কবিতাংশের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প্রসংগ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অনু্যায়ী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906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anglad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057400"/>
            <a:ext cx="4114799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17094"/>
            <a:ext cx="7696200" cy="545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09600"/>
            <a:ext cx="60198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7200" y="533400"/>
            <a:ext cx="8305800" cy="5334000"/>
            <a:chOff x="228600" y="644956"/>
            <a:chExt cx="8602884" cy="4841444"/>
          </a:xfrm>
        </p:grpSpPr>
        <p:pic>
          <p:nvPicPr>
            <p:cNvPr id="2" name="Picture 1" descr="images (34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644956"/>
              <a:ext cx="5638800" cy="4841444"/>
            </a:xfrm>
            <a:prstGeom prst="rect">
              <a:avLst/>
            </a:prstGeom>
          </p:spPr>
        </p:pic>
        <p:pic>
          <p:nvPicPr>
            <p:cNvPr id="4" name="Picture 3" descr="images (3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91200" y="990600"/>
              <a:ext cx="3040284" cy="44196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00" y="457200"/>
            <a:ext cx="8382000" cy="5791200"/>
            <a:chOff x="152400" y="381000"/>
            <a:chExt cx="8534400" cy="4800600"/>
          </a:xfrm>
        </p:grpSpPr>
        <p:pic>
          <p:nvPicPr>
            <p:cNvPr id="2" name="Picture 1" descr="images (16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381000"/>
              <a:ext cx="4648200" cy="4724400"/>
            </a:xfrm>
            <a:prstGeom prst="rect">
              <a:avLst/>
            </a:prstGeom>
          </p:spPr>
        </p:pic>
        <p:pic>
          <p:nvPicPr>
            <p:cNvPr id="4" name="Picture 3" descr="images (7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0600" y="381000"/>
              <a:ext cx="3886200" cy="48006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528</TotalTime>
  <Words>179</Words>
  <Application>Microsoft Office PowerPoint</Application>
  <PresentationFormat>On-screen Show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</dc:creator>
  <cp:lastModifiedBy>DPE</cp:lastModifiedBy>
  <cp:revision>116</cp:revision>
  <dcterms:created xsi:type="dcterms:W3CDTF">2006-08-16T00:00:00Z</dcterms:created>
  <dcterms:modified xsi:type="dcterms:W3CDTF">2021-03-20T14:18:42Z</dcterms:modified>
</cp:coreProperties>
</file>