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2" r:id="rId5"/>
    <p:sldId id="283" r:id="rId6"/>
    <p:sldId id="263" r:id="rId7"/>
    <p:sldId id="264" r:id="rId8"/>
    <p:sldId id="265" r:id="rId9"/>
    <p:sldId id="266" r:id="rId10"/>
    <p:sldId id="284" r:id="rId11"/>
    <p:sldId id="268" r:id="rId12"/>
    <p:sldId id="269" r:id="rId13"/>
    <p:sldId id="270" r:id="rId14"/>
    <p:sldId id="285" r:id="rId15"/>
    <p:sldId id="272" r:id="rId16"/>
    <p:sldId id="273" r:id="rId17"/>
    <p:sldId id="286" r:id="rId18"/>
    <p:sldId id="288" r:id="rId19"/>
    <p:sldId id="287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1B3D1-64F9-421E-91B9-73073188CD52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023570-EF06-4D1D-961C-5DE328DAE58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কৃত্রিম রং মেশানো খাবার </a:t>
          </a:r>
          <a:r>
            <a: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3A0F27-CA7C-4D98-AE1B-D4925035F369}" type="parTrans" cxnId="{AADF5B27-D99B-4652-A5E4-C4FAEB844692}">
      <dgm:prSet/>
      <dgm:spPr/>
      <dgm:t>
        <a:bodyPr/>
        <a:lstStyle/>
        <a:p>
          <a:endParaRPr lang="en-US"/>
        </a:p>
      </dgm:t>
    </dgm:pt>
    <dgm:pt modelId="{E2BB2A0F-B1ED-4A3A-813D-B2C254727BD6}" type="sibTrans" cxnId="{AADF5B27-D99B-4652-A5E4-C4FAEB844692}">
      <dgm:prSet/>
      <dgm:spPr/>
      <dgm:t>
        <a:bodyPr/>
        <a:lstStyle/>
        <a:p>
          <a:endParaRPr lang="en-US"/>
        </a:p>
      </dgm:t>
    </dgm:pt>
    <dgm:pt modelId="{E3A33690-413F-4029-8BFA-DC280B94B8B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চকলেট</a:t>
          </a:r>
          <a:r>
            <a: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141C8CBF-8B33-4213-8620-56FCA5156DB0}" type="parTrans" cxnId="{6ED8112B-CA9A-4106-B730-9F1AB61523D7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6C1B1D0E-DDDB-4EC5-8B87-B8FFC200C33E}" type="sibTrans" cxnId="{6ED8112B-CA9A-4106-B730-9F1AB61523D7}">
      <dgm:prSet/>
      <dgm:spPr/>
      <dgm:t>
        <a:bodyPr/>
        <a:lstStyle/>
        <a:p>
          <a:endParaRPr lang="en-US"/>
        </a:p>
      </dgm:t>
    </dgm:pt>
    <dgm:pt modelId="{F131E169-23A8-4260-87F1-129F704380F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কোমল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পানীয়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35B586-49E8-4BC3-A8F1-0E90116C3882}" type="parTrans" cxnId="{B41A9B62-6972-4670-A02D-009B0E02DF0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2E55788-A712-49BB-883A-379897C4C88B}" type="sibTrans" cxnId="{B41A9B62-6972-4670-A02D-009B0E02DF02}">
      <dgm:prSet/>
      <dgm:spPr/>
      <dgm:t>
        <a:bodyPr/>
        <a:lstStyle/>
        <a:p>
          <a:endParaRPr lang="en-US"/>
        </a:p>
      </dgm:t>
    </dgm:pt>
    <dgm:pt modelId="{06741980-3765-4574-8993-11981F79169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কেক</a:t>
          </a:r>
          <a:r>
            <a:rPr lang="bn-IN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475B0E-B218-4B73-9BF9-C41D998E69B9}" type="parTrans" cxnId="{00FF81A5-F8FB-4264-8DC2-F81067D894C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BEFB96F-3F7E-47DA-B23C-F89EC1B925FE}" type="sibTrans" cxnId="{00FF81A5-F8FB-4264-8DC2-F81067D894CE}">
      <dgm:prSet/>
      <dgm:spPr/>
      <dgm:t>
        <a:bodyPr/>
        <a:lstStyle/>
        <a:p>
          <a:endParaRPr lang="en-US"/>
        </a:p>
      </dgm:t>
    </dgm:pt>
    <dgm:pt modelId="{A4EF6080-E17A-44C9-916C-0ADFF34A16F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আইসক্রিম</a:t>
          </a:r>
          <a:r>
            <a: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B2AC51C-4E51-4455-A274-4FFF6BD788D6}" type="parTrans" cxnId="{21876B46-9D76-4BCF-AA54-DDD56EBC4576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03AFF55D-CA19-4A54-9F33-805292A106F0}" type="sibTrans" cxnId="{21876B46-9D76-4BCF-AA54-DDD56EBC4576}">
      <dgm:prSet/>
      <dgm:spPr/>
      <dgm:t>
        <a:bodyPr/>
        <a:lstStyle/>
        <a:p>
          <a:endParaRPr lang="en-US"/>
        </a:p>
      </dgm:t>
    </dgm:pt>
    <dgm:pt modelId="{544F1ABA-306F-48A0-85BD-224A267BD0E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জেলি</a:t>
          </a:r>
          <a:r>
            <a:rPr lang="bn-IN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AAB9BF-D903-4A76-A10A-58569CA4A247}" type="parTrans" cxnId="{07A4515C-3720-4479-A2E5-A34C97215E00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55968E8-E341-4DAC-BD2B-492F1A805CC3}" type="sibTrans" cxnId="{07A4515C-3720-4479-A2E5-A34C97215E00}">
      <dgm:prSet/>
      <dgm:spPr/>
      <dgm:t>
        <a:bodyPr/>
        <a:lstStyle/>
        <a:p>
          <a:endParaRPr lang="en-US"/>
        </a:p>
      </dgm:t>
    </dgm:pt>
    <dgm:pt modelId="{66F9BAA9-4DB5-4087-A84F-AAE2189D70C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মিষ্টি</a:t>
          </a:r>
          <a:r>
            <a:rPr lang="en-US" sz="65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5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898EBA-8402-4690-B00E-7F19C3BC8046}" type="parTrans" cxnId="{70876AD1-7111-45A5-A6FE-83E8EDE126A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350C06C-44D8-4A22-801C-8D7C64B46D0C}" type="sibTrans" cxnId="{70876AD1-7111-45A5-A6FE-83E8EDE126AD}">
      <dgm:prSet/>
      <dgm:spPr/>
      <dgm:t>
        <a:bodyPr/>
        <a:lstStyle/>
        <a:p>
          <a:endParaRPr lang="en-US"/>
        </a:p>
      </dgm:t>
    </dgm:pt>
    <dgm:pt modelId="{5FD0F937-DF28-4611-ADD8-158BE8DF5AAC}" type="pres">
      <dgm:prSet presAssocID="{7071B3D1-64F9-421E-91B9-73073188CD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46B54A-CC43-4BBF-A5A6-A1FFC0AFBE3D}" type="pres">
      <dgm:prSet presAssocID="{D9023570-EF06-4D1D-961C-5DE328DAE586}" presName="centerShape" presStyleLbl="node0" presStyleIdx="0" presStyleCnt="1" custScaleX="252032" custScaleY="165757" custLinFactNeighborX="763"/>
      <dgm:spPr/>
      <dgm:t>
        <a:bodyPr/>
        <a:lstStyle/>
        <a:p>
          <a:endParaRPr lang="en-US"/>
        </a:p>
      </dgm:t>
    </dgm:pt>
    <dgm:pt modelId="{D34354CF-B107-4AA6-9868-BAEC00CF16D5}" type="pres">
      <dgm:prSet presAssocID="{141C8CBF-8B33-4213-8620-56FCA5156DB0}" presName="parTrans" presStyleLbl="sibTrans2D1" presStyleIdx="0" presStyleCnt="6" custScaleX="180161" custLinFactNeighborX="-3069" custLinFactNeighborY="15330"/>
      <dgm:spPr/>
      <dgm:t>
        <a:bodyPr/>
        <a:lstStyle/>
        <a:p>
          <a:endParaRPr lang="en-US"/>
        </a:p>
      </dgm:t>
    </dgm:pt>
    <dgm:pt modelId="{EAEABA77-633B-4E15-A945-B7A6C78D475D}" type="pres">
      <dgm:prSet presAssocID="{141C8CBF-8B33-4213-8620-56FCA5156DB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44BDE8D-6FE5-4E7E-B141-56AB6FA35BE7}" type="pres">
      <dgm:prSet presAssocID="{E3A33690-413F-4029-8BFA-DC280B94B8BC}" presName="node" presStyleLbl="node1" presStyleIdx="0" presStyleCnt="6" custScaleX="197740" custScaleY="72517" custRadScaleRad="103116" custRadScaleInc="20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35B19-EF32-4E9E-8CF2-298E60BCFB11}" type="pres">
      <dgm:prSet presAssocID="{11898EBA-8402-4690-B00E-7F19C3BC8046}" presName="parTrans" presStyleLbl="sibTrans2D1" presStyleIdx="1" presStyleCnt="6" custScaleX="156579"/>
      <dgm:spPr/>
      <dgm:t>
        <a:bodyPr/>
        <a:lstStyle/>
        <a:p>
          <a:endParaRPr lang="en-US"/>
        </a:p>
      </dgm:t>
    </dgm:pt>
    <dgm:pt modelId="{C974A86D-CD83-47FF-A0B6-DE74E40F9520}" type="pres">
      <dgm:prSet presAssocID="{11898EBA-8402-4690-B00E-7F19C3BC804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5933B41-000C-49F1-97B3-712BC71B7989}" type="pres">
      <dgm:prSet presAssocID="{66F9BAA9-4DB5-4087-A84F-AAE2189D70C5}" presName="node" presStyleLbl="node1" presStyleIdx="1" presStyleCnt="6" custScaleX="154334" custRadScaleRad="162526" custRadScaleInc="22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F9C71-9540-44A4-B31D-28EA5C39B6B1}" type="pres">
      <dgm:prSet presAssocID="{18AAB9BF-D903-4A76-A10A-58569CA4A247}" presName="parTrans" presStyleLbl="sibTrans2D1" presStyleIdx="2" presStyleCnt="6" custAng="465684" custScaleX="176166" custLinFactNeighborX="15551" custLinFactNeighborY="-9106"/>
      <dgm:spPr/>
      <dgm:t>
        <a:bodyPr/>
        <a:lstStyle/>
        <a:p>
          <a:endParaRPr lang="en-US"/>
        </a:p>
      </dgm:t>
    </dgm:pt>
    <dgm:pt modelId="{55A12795-C3C0-42BD-B812-F55ED1CEE550}" type="pres">
      <dgm:prSet presAssocID="{18AAB9BF-D903-4A76-A10A-58569CA4A24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98FDB1C-E46C-45CA-A3B7-F257B40CBC05}" type="pres">
      <dgm:prSet presAssocID="{544F1ABA-306F-48A0-85BD-224A267BD0EF}" presName="node" presStyleLbl="node1" presStyleIdx="2" presStyleCnt="6" custScaleX="144389" custScaleY="140944" custRadScaleRad="160648" custRadScaleInc="-53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695FE-4AFE-4C3D-8020-B9D13E012B61}" type="pres">
      <dgm:prSet presAssocID="{3B2AC51C-4E51-4455-A274-4FFF6BD788D6}" presName="parTrans" presStyleLbl="sibTrans2D1" presStyleIdx="3" presStyleCnt="6" custAng="434676" custScaleX="186943" custLinFactNeighborX="13653" custLinFactNeighborY="2140"/>
      <dgm:spPr/>
      <dgm:t>
        <a:bodyPr/>
        <a:lstStyle/>
        <a:p>
          <a:endParaRPr lang="en-US"/>
        </a:p>
      </dgm:t>
    </dgm:pt>
    <dgm:pt modelId="{7C5E46EE-8DB0-4864-803E-E8D50DD3DE2E}" type="pres">
      <dgm:prSet presAssocID="{3B2AC51C-4E51-4455-A274-4FFF6BD788D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6DBBDDF-93B7-433D-AA9C-16F3103F7F7E}" type="pres">
      <dgm:prSet presAssocID="{A4EF6080-E17A-44C9-916C-0ADFF34A16F1}" presName="node" presStyleLbl="node1" presStyleIdx="3" presStyleCnt="6" custScaleX="250137" custScaleY="85922" custRadScaleRad="100240" custRadScaleInc="-2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388B-D542-429D-A317-A80A495D91F1}" type="pres">
      <dgm:prSet presAssocID="{3C475B0E-B218-4B73-9BF9-C41D998E69B9}" presName="parTrans" presStyleLbl="sibTrans2D1" presStyleIdx="4" presStyleCnt="6" custAng="21086888" custScaleX="152201" custLinFactNeighborX="4386" custLinFactNeighborY="565"/>
      <dgm:spPr/>
      <dgm:t>
        <a:bodyPr/>
        <a:lstStyle/>
        <a:p>
          <a:endParaRPr lang="en-US"/>
        </a:p>
      </dgm:t>
    </dgm:pt>
    <dgm:pt modelId="{06D67915-F135-4B4F-BCE4-79FF03965872}" type="pres">
      <dgm:prSet presAssocID="{3C475B0E-B218-4B73-9BF9-C41D998E69B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0D70C60-B0F7-4D48-AF55-723BD2BCE81B}" type="pres">
      <dgm:prSet presAssocID="{06741980-3765-4574-8993-11981F79169B}" presName="node" presStyleLbl="node1" presStyleIdx="4" presStyleCnt="6" custScaleX="139041" custScaleY="120474" custRadScaleRad="174357" custRadScaleInc="42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C47E9-A956-46D3-83BD-9937C698FEF4}" type="pres">
      <dgm:prSet presAssocID="{4835B586-49E8-4BC3-A8F1-0E90116C3882}" presName="parTrans" presStyleLbl="sibTrans2D1" presStyleIdx="5" presStyleCnt="6" custScaleX="180851" custLinFactNeighborX="-705" custLinFactNeighborY="-5616"/>
      <dgm:spPr/>
      <dgm:t>
        <a:bodyPr/>
        <a:lstStyle/>
        <a:p>
          <a:endParaRPr lang="en-US"/>
        </a:p>
      </dgm:t>
    </dgm:pt>
    <dgm:pt modelId="{3F6C9EA9-9BF1-4D0D-849D-97C643A80918}" type="pres">
      <dgm:prSet presAssocID="{4835B586-49E8-4BC3-A8F1-0E90116C388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99B93BC-5C44-452B-A2E5-DB672461AEF4}" type="pres">
      <dgm:prSet presAssocID="{F131E169-23A8-4260-87F1-129F704380F5}" presName="node" presStyleLbl="node1" presStyleIdx="5" presStyleCnt="6" custScaleX="165823" custScaleY="146882" custRadScaleRad="162069" custRadScaleInc="-29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4515C-3720-4479-A2E5-A34C97215E00}" srcId="{D9023570-EF06-4D1D-961C-5DE328DAE586}" destId="{544F1ABA-306F-48A0-85BD-224A267BD0EF}" srcOrd="2" destOrd="0" parTransId="{18AAB9BF-D903-4A76-A10A-58569CA4A247}" sibTransId="{D55968E8-E341-4DAC-BD2B-492F1A805CC3}"/>
    <dgm:cxn modelId="{2F248B88-F1EA-443D-94BD-88BDE0B7FA2D}" type="presOf" srcId="{3B2AC51C-4E51-4455-A274-4FFF6BD788D6}" destId="{796695FE-4AFE-4C3D-8020-B9D13E012B61}" srcOrd="0" destOrd="0" presId="urn:microsoft.com/office/officeart/2005/8/layout/radial5"/>
    <dgm:cxn modelId="{1E739B38-5354-420D-B32B-6D2DAF897668}" type="presOf" srcId="{4835B586-49E8-4BC3-A8F1-0E90116C3882}" destId="{3F6C9EA9-9BF1-4D0D-849D-97C643A80918}" srcOrd="1" destOrd="0" presId="urn:microsoft.com/office/officeart/2005/8/layout/radial5"/>
    <dgm:cxn modelId="{9BBF1CB2-8F32-4DA5-881D-B27167B97A66}" type="presOf" srcId="{11898EBA-8402-4690-B00E-7F19C3BC8046}" destId="{C974A86D-CD83-47FF-A0B6-DE74E40F9520}" srcOrd="1" destOrd="0" presId="urn:microsoft.com/office/officeart/2005/8/layout/radial5"/>
    <dgm:cxn modelId="{00FF81A5-F8FB-4264-8DC2-F81067D894CE}" srcId="{D9023570-EF06-4D1D-961C-5DE328DAE586}" destId="{06741980-3765-4574-8993-11981F79169B}" srcOrd="4" destOrd="0" parTransId="{3C475B0E-B218-4B73-9BF9-C41D998E69B9}" sibTransId="{2BEFB96F-3F7E-47DA-B23C-F89EC1B925FE}"/>
    <dgm:cxn modelId="{C813793B-2AF4-4A2C-AED0-A9BCDA0B038A}" type="presOf" srcId="{66F9BAA9-4DB5-4087-A84F-AAE2189D70C5}" destId="{F5933B41-000C-49F1-97B3-712BC71B7989}" srcOrd="0" destOrd="0" presId="urn:microsoft.com/office/officeart/2005/8/layout/radial5"/>
    <dgm:cxn modelId="{02B71F0D-F8C1-4D60-B817-CD2A429A6264}" type="presOf" srcId="{F131E169-23A8-4260-87F1-129F704380F5}" destId="{C99B93BC-5C44-452B-A2E5-DB672461AEF4}" srcOrd="0" destOrd="0" presId="urn:microsoft.com/office/officeart/2005/8/layout/radial5"/>
    <dgm:cxn modelId="{BBE1A509-F0ED-46B9-BAC1-C176479355E7}" type="presOf" srcId="{3C475B0E-B218-4B73-9BF9-C41D998E69B9}" destId="{06D67915-F135-4B4F-BCE4-79FF03965872}" srcOrd="1" destOrd="0" presId="urn:microsoft.com/office/officeart/2005/8/layout/radial5"/>
    <dgm:cxn modelId="{7D9B60FB-B95F-4B45-89D8-1E32A01F763C}" type="presOf" srcId="{141C8CBF-8B33-4213-8620-56FCA5156DB0}" destId="{EAEABA77-633B-4E15-A945-B7A6C78D475D}" srcOrd="1" destOrd="0" presId="urn:microsoft.com/office/officeart/2005/8/layout/radial5"/>
    <dgm:cxn modelId="{70876AD1-7111-45A5-A6FE-83E8EDE126AD}" srcId="{D9023570-EF06-4D1D-961C-5DE328DAE586}" destId="{66F9BAA9-4DB5-4087-A84F-AAE2189D70C5}" srcOrd="1" destOrd="0" parTransId="{11898EBA-8402-4690-B00E-7F19C3BC8046}" sibTransId="{B350C06C-44D8-4A22-801C-8D7C64B46D0C}"/>
    <dgm:cxn modelId="{8B6C8150-024B-4C23-8355-08B5144BE821}" type="presOf" srcId="{3B2AC51C-4E51-4455-A274-4FFF6BD788D6}" destId="{7C5E46EE-8DB0-4864-803E-E8D50DD3DE2E}" srcOrd="1" destOrd="0" presId="urn:microsoft.com/office/officeart/2005/8/layout/radial5"/>
    <dgm:cxn modelId="{B41A9B62-6972-4670-A02D-009B0E02DF02}" srcId="{D9023570-EF06-4D1D-961C-5DE328DAE586}" destId="{F131E169-23A8-4260-87F1-129F704380F5}" srcOrd="5" destOrd="0" parTransId="{4835B586-49E8-4BC3-A8F1-0E90116C3882}" sibTransId="{92E55788-A712-49BB-883A-379897C4C88B}"/>
    <dgm:cxn modelId="{E9DCD19B-1416-4E59-9AC0-3CB310BA11FB}" type="presOf" srcId="{18AAB9BF-D903-4A76-A10A-58569CA4A247}" destId="{55A12795-C3C0-42BD-B812-F55ED1CEE550}" srcOrd="1" destOrd="0" presId="urn:microsoft.com/office/officeart/2005/8/layout/radial5"/>
    <dgm:cxn modelId="{A76C9364-2C1D-4B49-B7FB-221C28317DFB}" type="presOf" srcId="{06741980-3765-4574-8993-11981F79169B}" destId="{10D70C60-B0F7-4D48-AF55-723BD2BCE81B}" srcOrd="0" destOrd="0" presId="urn:microsoft.com/office/officeart/2005/8/layout/radial5"/>
    <dgm:cxn modelId="{21876B46-9D76-4BCF-AA54-DDD56EBC4576}" srcId="{D9023570-EF06-4D1D-961C-5DE328DAE586}" destId="{A4EF6080-E17A-44C9-916C-0ADFF34A16F1}" srcOrd="3" destOrd="0" parTransId="{3B2AC51C-4E51-4455-A274-4FFF6BD788D6}" sibTransId="{03AFF55D-CA19-4A54-9F33-805292A106F0}"/>
    <dgm:cxn modelId="{FC19D90F-2151-4738-BA56-BBB6E1B2EB6A}" type="presOf" srcId="{D9023570-EF06-4D1D-961C-5DE328DAE586}" destId="{1346B54A-CC43-4BBF-A5A6-A1FFC0AFBE3D}" srcOrd="0" destOrd="0" presId="urn:microsoft.com/office/officeart/2005/8/layout/radial5"/>
    <dgm:cxn modelId="{2C4DC974-2755-4D1C-8B98-619746309C8E}" type="presOf" srcId="{11898EBA-8402-4690-B00E-7F19C3BC8046}" destId="{32935B19-EF32-4E9E-8CF2-298E60BCFB11}" srcOrd="0" destOrd="0" presId="urn:microsoft.com/office/officeart/2005/8/layout/radial5"/>
    <dgm:cxn modelId="{778A00B4-856A-4076-9387-CE8F1D3EEB04}" type="presOf" srcId="{3C475B0E-B218-4B73-9BF9-C41D998E69B9}" destId="{7F97388B-D542-429D-A317-A80A495D91F1}" srcOrd="0" destOrd="0" presId="urn:microsoft.com/office/officeart/2005/8/layout/radial5"/>
    <dgm:cxn modelId="{9336175F-6FCC-4C3E-9DAC-DA18236D61C7}" type="presOf" srcId="{18AAB9BF-D903-4A76-A10A-58569CA4A247}" destId="{250F9C71-9540-44A4-B31D-28EA5C39B6B1}" srcOrd="0" destOrd="0" presId="urn:microsoft.com/office/officeart/2005/8/layout/radial5"/>
    <dgm:cxn modelId="{6F4B0D99-D8F9-4DF0-BE58-C78C3DC7BB86}" type="presOf" srcId="{4835B586-49E8-4BC3-A8F1-0E90116C3882}" destId="{CFDC47E9-A956-46D3-83BD-9937C698FEF4}" srcOrd="0" destOrd="0" presId="urn:microsoft.com/office/officeart/2005/8/layout/radial5"/>
    <dgm:cxn modelId="{0ECB5064-B68B-4116-A147-9F585776C46F}" type="presOf" srcId="{A4EF6080-E17A-44C9-916C-0ADFF34A16F1}" destId="{E6DBBDDF-93B7-433D-AA9C-16F3103F7F7E}" srcOrd="0" destOrd="0" presId="urn:microsoft.com/office/officeart/2005/8/layout/radial5"/>
    <dgm:cxn modelId="{6ED8112B-CA9A-4106-B730-9F1AB61523D7}" srcId="{D9023570-EF06-4D1D-961C-5DE328DAE586}" destId="{E3A33690-413F-4029-8BFA-DC280B94B8BC}" srcOrd="0" destOrd="0" parTransId="{141C8CBF-8B33-4213-8620-56FCA5156DB0}" sibTransId="{6C1B1D0E-DDDB-4EC5-8B87-B8FFC200C33E}"/>
    <dgm:cxn modelId="{ADEEE34B-8FF2-41BE-BA6E-04AA8729838A}" type="presOf" srcId="{141C8CBF-8B33-4213-8620-56FCA5156DB0}" destId="{D34354CF-B107-4AA6-9868-BAEC00CF16D5}" srcOrd="0" destOrd="0" presId="urn:microsoft.com/office/officeart/2005/8/layout/radial5"/>
    <dgm:cxn modelId="{CF3FC304-4B45-46C6-8EAB-BD0E7138740B}" type="presOf" srcId="{544F1ABA-306F-48A0-85BD-224A267BD0EF}" destId="{998FDB1C-E46C-45CA-A3B7-F257B40CBC05}" srcOrd="0" destOrd="0" presId="urn:microsoft.com/office/officeart/2005/8/layout/radial5"/>
    <dgm:cxn modelId="{AADF5B27-D99B-4652-A5E4-C4FAEB844692}" srcId="{7071B3D1-64F9-421E-91B9-73073188CD52}" destId="{D9023570-EF06-4D1D-961C-5DE328DAE586}" srcOrd="0" destOrd="0" parTransId="{C53A0F27-CA7C-4D98-AE1B-D4925035F369}" sibTransId="{E2BB2A0F-B1ED-4A3A-813D-B2C254727BD6}"/>
    <dgm:cxn modelId="{152C40E4-9326-47D6-AAC4-C0E7C8EACAF3}" type="presOf" srcId="{E3A33690-413F-4029-8BFA-DC280B94B8BC}" destId="{144BDE8D-6FE5-4E7E-B141-56AB6FA35BE7}" srcOrd="0" destOrd="0" presId="urn:microsoft.com/office/officeart/2005/8/layout/radial5"/>
    <dgm:cxn modelId="{0CA463EA-B790-4B4E-9B4A-9D870133F5CE}" type="presOf" srcId="{7071B3D1-64F9-421E-91B9-73073188CD52}" destId="{5FD0F937-DF28-4611-ADD8-158BE8DF5AAC}" srcOrd="0" destOrd="0" presId="urn:microsoft.com/office/officeart/2005/8/layout/radial5"/>
    <dgm:cxn modelId="{A66AE621-2D5E-4A04-BB80-AD9B064011CE}" type="presParOf" srcId="{5FD0F937-DF28-4611-ADD8-158BE8DF5AAC}" destId="{1346B54A-CC43-4BBF-A5A6-A1FFC0AFBE3D}" srcOrd="0" destOrd="0" presId="urn:microsoft.com/office/officeart/2005/8/layout/radial5"/>
    <dgm:cxn modelId="{371E7E68-BBE1-4B0E-B446-65262A134783}" type="presParOf" srcId="{5FD0F937-DF28-4611-ADD8-158BE8DF5AAC}" destId="{D34354CF-B107-4AA6-9868-BAEC00CF16D5}" srcOrd="1" destOrd="0" presId="urn:microsoft.com/office/officeart/2005/8/layout/radial5"/>
    <dgm:cxn modelId="{C12F80BA-8DE7-4CB8-9ABC-5D37DA766207}" type="presParOf" srcId="{D34354CF-B107-4AA6-9868-BAEC00CF16D5}" destId="{EAEABA77-633B-4E15-A945-B7A6C78D475D}" srcOrd="0" destOrd="0" presId="urn:microsoft.com/office/officeart/2005/8/layout/radial5"/>
    <dgm:cxn modelId="{C1C45B5F-38C4-48EB-AE89-7569FF82EAEB}" type="presParOf" srcId="{5FD0F937-DF28-4611-ADD8-158BE8DF5AAC}" destId="{144BDE8D-6FE5-4E7E-B141-56AB6FA35BE7}" srcOrd="2" destOrd="0" presId="urn:microsoft.com/office/officeart/2005/8/layout/radial5"/>
    <dgm:cxn modelId="{CB1F12B7-266C-43F0-99F5-1AE30AE4E514}" type="presParOf" srcId="{5FD0F937-DF28-4611-ADD8-158BE8DF5AAC}" destId="{32935B19-EF32-4E9E-8CF2-298E60BCFB11}" srcOrd="3" destOrd="0" presId="urn:microsoft.com/office/officeart/2005/8/layout/radial5"/>
    <dgm:cxn modelId="{40B8705A-8FE5-4FE4-AA08-187E1CBB3B62}" type="presParOf" srcId="{32935B19-EF32-4E9E-8CF2-298E60BCFB11}" destId="{C974A86D-CD83-47FF-A0B6-DE74E40F9520}" srcOrd="0" destOrd="0" presId="urn:microsoft.com/office/officeart/2005/8/layout/radial5"/>
    <dgm:cxn modelId="{339FE04E-C3E0-429A-86CE-5961B61DA97A}" type="presParOf" srcId="{5FD0F937-DF28-4611-ADD8-158BE8DF5AAC}" destId="{F5933B41-000C-49F1-97B3-712BC71B7989}" srcOrd="4" destOrd="0" presId="urn:microsoft.com/office/officeart/2005/8/layout/radial5"/>
    <dgm:cxn modelId="{C1DC1BC1-FA2B-49DA-BD4A-421F71F33ADD}" type="presParOf" srcId="{5FD0F937-DF28-4611-ADD8-158BE8DF5AAC}" destId="{250F9C71-9540-44A4-B31D-28EA5C39B6B1}" srcOrd="5" destOrd="0" presId="urn:microsoft.com/office/officeart/2005/8/layout/radial5"/>
    <dgm:cxn modelId="{A6FDBB47-4497-41C3-A12A-12AAADA68FA3}" type="presParOf" srcId="{250F9C71-9540-44A4-B31D-28EA5C39B6B1}" destId="{55A12795-C3C0-42BD-B812-F55ED1CEE550}" srcOrd="0" destOrd="0" presId="urn:microsoft.com/office/officeart/2005/8/layout/radial5"/>
    <dgm:cxn modelId="{2643EB95-813D-4D31-A8DF-155D7C694E6B}" type="presParOf" srcId="{5FD0F937-DF28-4611-ADD8-158BE8DF5AAC}" destId="{998FDB1C-E46C-45CA-A3B7-F257B40CBC05}" srcOrd="6" destOrd="0" presId="urn:microsoft.com/office/officeart/2005/8/layout/radial5"/>
    <dgm:cxn modelId="{F402BF4C-DFAE-4F2D-9ED5-0ADCDB27BF2E}" type="presParOf" srcId="{5FD0F937-DF28-4611-ADD8-158BE8DF5AAC}" destId="{796695FE-4AFE-4C3D-8020-B9D13E012B61}" srcOrd="7" destOrd="0" presId="urn:microsoft.com/office/officeart/2005/8/layout/radial5"/>
    <dgm:cxn modelId="{EE148A3C-D91E-489E-A614-8E31AF171C86}" type="presParOf" srcId="{796695FE-4AFE-4C3D-8020-B9D13E012B61}" destId="{7C5E46EE-8DB0-4864-803E-E8D50DD3DE2E}" srcOrd="0" destOrd="0" presId="urn:microsoft.com/office/officeart/2005/8/layout/radial5"/>
    <dgm:cxn modelId="{B8D52D59-BEC2-472A-A3E0-EFDE6E643248}" type="presParOf" srcId="{5FD0F937-DF28-4611-ADD8-158BE8DF5AAC}" destId="{E6DBBDDF-93B7-433D-AA9C-16F3103F7F7E}" srcOrd="8" destOrd="0" presId="urn:microsoft.com/office/officeart/2005/8/layout/radial5"/>
    <dgm:cxn modelId="{FB484A08-BFA3-4FA5-B466-05DF04B376D7}" type="presParOf" srcId="{5FD0F937-DF28-4611-ADD8-158BE8DF5AAC}" destId="{7F97388B-D542-429D-A317-A80A495D91F1}" srcOrd="9" destOrd="0" presId="urn:microsoft.com/office/officeart/2005/8/layout/radial5"/>
    <dgm:cxn modelId="{F9B5E6ED-B29F-443F-A4AC-940692A3D95D}" type="presParOf" srcId="{7F97388B-D542-429D-A317-A80A495D91F1}" destId="{06D67915-F135-4B4F-BCE4-79FF03965872}" srcOrd="0" destOrd="0" presId="urn:microsoft.com/office/officeart/2005/8/layout/radial5"/>
    <dgm:cxn modelId="{D70A8B33-F9C6-4B7C-B497-AB1DFA3B9795}" type="presParOf" srcId="{5FD0F937-DF28-4611-ADD8-158BE8DF5AAC}" destId="{10D70C60-B0F7-4D48-AF55-723BD2BCE81B}" srcOrd="10" destOrd="0" presId="urn:microsoft.com/office/officeart/2005/8/layout/radial5"/>
    <dgm:cxn modelId="{6B6B03A6-6C78-4356-988D-32436F26BFDF}" type="presParOf" srcId="{5FD0F937-DF28-4611-ADD8-158BE8DF5AAC}" destId="{CFDC47E9-A956-46D3-83BD-9937C698FEF4}" srcOrd="11" destOrd="0" presId="urn:microsoft.com/office/officeart/2005/8/layout/radial5"/>
    <dgm:cxn modelId="{41AF6760-B4EF-4FF5-B59A-11E6C4E961DE}" type="presParOf" srcId="{CFDC47E9-A956-46D3-83BD-9937C698FEF4}" destId="{3F6C9EA9-9BF1-4D0D-849D-97C643A80918}" srcOrd="0" destOrd="0" presId="urn:microsoft.com/office/officeart/2005/8/layout/radial5"/>
    <dgm:cxn modelId="{A5632BAB-0FE1-422C-A29B-2D030CD8FDC4}" type="presParOf" srcId="{5FD0F937-DF28-4611-ADD8-158BE8DF5AAC}" destId="{C99B93BC-5C44-452B-A2E5-DB672461AEF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C317C-FD91-42EF-A45A-E5B9C5754C2A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2A47AF-91CE-40B2-AA45-E326C15A661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রং মেশানো খাবারের </a:t>
          </a:r>
          <a:r>
            <a:rPr lang="en-US" sz="4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ক্ষতিকর</a:t>
          </a:r>
          <a:r>
            <a: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5325AD-0493-4BAA-89F1-3974B10D9421}" type="parTrans" cxnId="{9EA99755-7AA7-4046-BFC8-4B18713BCA73}">
      <dgm:prSet/>
      <dgm:spPr/>
      <dgm:t>
        <a:bodyPr/>
        <a:lstStyle/>
        <a:p>
          <a:endParaRPr lang="en-US"/>
        </a:p>
      </dgm:t>
    </dgm:pt>
    <dgm:pt modelId="{E5BF45A2-F002-4AD5-AC14-19ECB659DCCB}" type="sibTrans" cxnId="{9EA99755-7AA7-4046-BFC8-4B18713BCA73}">
      <dgm:prSet/>
      <dgm:spPr/>
      <dgm:t>
        <a:bodyPr/>
        <a:lstStyle/>
        <a:p>
          <a:endParaRPr lang="en-US"/>
        </a:p>
      </dgm:t>
    </dgm:pt>
    <dgm:pt modelId="{7018FE6F-C8B9-44D5-BD4F-75AD64A27C9E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ক্যান্সার হয়। 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C8B006-9F42-4674-9C43-E0B8813FEE4A}" type="parTrans" cxnId="{ABA8DB08-87D1-433C-A1B6-58EE25A0F3A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7F87958-02D4-4773-9253-CA643A60E254}" type="sibTrans" cxnId="{ABA8DB08-87D1-433C-A1B6-58EE25A0F3A4}">
      <dgm:prSet/>
      <dgm:spPr/>
      <dgm:t>
        <a:bodyPr/>
        <a:lstStyle/>
        <a:p>
          <a:endParaRPr lang="en-US"/>
        </a:p>
      </dgm:t>
    </dgm:pt>
    <dgm:pt modelId="{F6B28FFB-FD3D-4E04-B25E-BB1CF7A735C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অস্থিরতা দেখা দেয়। 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EAF9B4-8D80-47F9-AA00-5F1D031FF9EC}" type="parTrans" cxnId="{093F0E7A-C5B7-448E-9666-92BFC028861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46F217C-2447-4DB2-A15F-0949E79F7676}" type="sibTrans" cxnId="{093F0E7A-C5B7-448E-9666-92BFC028861D}">
      <dgm:prSet/>
      <dgm:spPr/>
      <dgm:t>
        <a:bodyPr/>
        <a:lstStyle/>
        <a:p>
          <a:endParaRPr lang="en-US"/>
        </a:p>
      </dgm:t>
    </dgm:pt>
    <dgm:pt modelId="{9B02609A-6675-4E0C-AD23-A8BC78553A7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অমনোযোগিতা দেখা দেয়। 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A20092-A1A0-40C1-8705-F88237508D4A}" type="parTrans" cxnId="{3F1C0AD4-4CA8-473D-825B-5B5557979DD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5B345BC-022D-4CEA-8AF2-81DD2484017D}" type="sibTrans" cxnId="{3F1C0AD4-4CA8-473D-825B-5B5557979DD7}">
      <dgm:prSet/>
      <dgm:spPr/>
      <dgm:t>
        <a:bodyPr/>
        <a:lstStyle/>
        <a:p>
          <a:endParaRPr lang="en-US"/>
        </a:p>
      </dgm:t>
    </dgm:pt>
    <dgm:pt modelId="{A1C76D0E-C7BD-4B9F-980C-A6A4F3E6D5DA}" type="pres">
      <dgm:prSet presAssocID="{AFEC317C-FD91-42EF-A45A-E5B9C5754C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463232-FFAC-4202-8963-D51353DC86EA}" type="pres">
      <dgm:prSet presAssocID="{EB2A47AF-91CE-40B2-AA45-E326C15A661C}" presName="singleCycle" presStyleCnt="0"/>
      <dgm:spPr/>
    </dgm:pt>
    <dgm:pt modelId="{C49F483A-B62F-42B7-B805-1C9BABC64324}" type="pres">
      <dgm:prSet presAssocID="{EB2A47AF-91CE-40B2-AA45-E326C15A661C}" presName="singleCenter" presStyleLbl="node1" presStyleIdx="0" presStyleCnt="4" custScaleX="314075" custScaleY="81286" custLinFactNeighborX="-766" custLinFactNeighborY="-1219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34BB3A1-08BE-4F46-9019-7B5637FACCEB}" type="pres">
      <dgm:prSet presAssocID="{A2C8B006-9F42-4674-9C43-E0B8813FEE4A}" presName="Name56" presStyleLbl="parChTrans1D2" presStyleIdx="0" presStyleCnt="3"/>
      <dgm:spPr/>
      <dgm:t>
        <a:bodyPr/>
        <a:lstStyle/>
        <a:p>
          <a:endParaRPr lang="en-US"/>
        </a:p>
      </dgm:t>
    </dgm:pt>
    <dgm:pt modelId="{10BB76A4-130D-40A4-B0EC-96C330BA612E}" type="pres">
      <dgm:prSet presAssocID="{7018FE6F-C8B9-44D5-BD4F-75AD64A27C9E}" presName="text0" presStyleLbl="node1" presStyleIdx="1" presStyleCnt="4" custScaleX="538127" custScaleY="97802" custRadScaleRad="101280" custRadScaleInc="-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ED2BE-5D29-4450-B951-283980E79AFD}" type="pres">
      <dgm:prSet presAssocID="{C1EAF9B4-8D80-47F9-AA00-5F1D031FF9EC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7E87854-B564-49B5-819E-3ACFAD618659}" type="pres">
      <dgm:prSet presAssocID="{F6B28FFB-FD3D-4E04-B25E-BB1CF7A735CE}" presName="text0" presStyleLbl="node1" presStyleIdx="2" presStyleCnt="4" custScaleX="448333" custScaleY="94562" custRadScaleRad="115973" custRadScaleInc="-6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32C8F-EB62-4D85-9BA8-431BA6BBC70F}" type="pres">
      <dgm:prSet presAssocID="{31A20092-A1A0-40C1-8705-F88237508D4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80AB1EA-1DDA-48A6-B9ED-B061250602C1}" type="pres">
      <dgm:prSet presAssocID="{9B02609A-6675-4E0C-AD23-A8BC78553A74}" presName="text0" presStyleLbl="node1" presStyleIdx="3" presStyleCnt="4" custScaleX="408402" custScaleY="80792" custRadScaleRad="109974" custRadScaleInc="6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8F71B-50FA-44F6-B7AA-99A73A575475}" type="presOf" srcId="{9B02609A-6675-4E0C-AD23-A8BC78553A74}" destId="{980AB1EA-1DDA-48A6-B9ED-B061250602C1}" srcOrd="0" destOrd="0" presId="urn:microsoft.com/office/officeart/2008/layout/RadialCluster"/>
    <dgm:cxn modelId="{9EA99755-7AA7-4046-BFC8-4B18713BCA73}" srcId="{AFEC317C-FD91-42EF-A45A-E5B9C5754C2A}" destId="{EB2A47AF-91CE-40B2-AA45-E326C15A661C}" srcOrd="0" destOrd="0" parTransId="{065325AD-0493-4BAA-89F1-3974B10D9421}" sibTransId="{E5BF45A2-F002-4AD5-AC14-19ECB659DCCB}"/>
    <dgm:cxn modelId="{3F1C0AD4-4CA8-473D-825B-5B5557979DD7}" srcId="{EB2A47AF-91CE-40B2-AA45-E326C15A661C}" destId="{9B02609A-6675-4E0C-AD23-A8BC78553A74}" srcOrd="2" destOrd="0" parTransId="{31A20092-A1A0-40C1-8705-F88237508D4A}" sibTransId="{A5B345BC-022D-4CEA-8AF2-81DD2484017D}"/>
    <dgm:cxn modelId="{E055DE94-C151-4B17-A8C3-301A6802FDE0}" type="presOf" srcId="{AFEC317C-FD91-42EF-A45A-E5B9C5754C2A}" destId="{A1C76D0E-C7BD-4B9F-980C-A6A4F3E6D5DA}" srcOrd="0" destOrd="0" presId="urn:microsoft.com/office/officeart/2008/layout/RadialCluster"/>
    <dgm:cxn modelId="{093F0E7A-C5B7-448E-9666-92BFC028861D}" srcId="{EB2A47AF-91CE-40B2-AA45-E326C15A661C}" destId="{F6B28FFB-FD3D-4E04-B25E-BB1CF7A735CE}" srcOrd="1" destOrd="0" parTransId="{C1EAF9B4-8D80-47F9-AA00-5F1D031FF9EC}" sibTransId="{B46F217C-2447-4DB2-A15F-0949E79F7676}"/>
    <dgm:cxn modelId="{F8932BFD-FF1C-464D-8626-3A3C2C244DC9}" type="presOf" srcId="{F6B28FFB-FD3D-4E04-B25E-BB1CF7A735CE}" destId="{57E87854-B564-49B5-819E-3ACFAD618659}" srcOrd="0" destOrd="0" presId="urn:microsoft.com/office/officeart/2008/layout/RadialCluster"/>
    <dgm:cxn modelId="{EDBB965D-4E42-454A-A77D-3B25452C6F60}" type="presOf" srcId="{C1EAF9B4-8D80-47F9-AA00-5F1D031FF9EC}" destId="{345ED2BE-5D29-4450-B951-283980E79AFD}" srcOrd="0" destOrd="0" presId="urn:microsoft.com/office/officeart/2008/layout/RadialCluster"/>
    <dgm:cxn modelId="{126B5983-38B8-4203-8264-04837035F784}" type="presOf" srcId="{7018FE6F-C8B9-44D5-BD4F-75AD64A27C9E}" destId="{10BB76A4-130D-40A4-B0EC-96C330BA612E}" srcOrd="0" destOrd="0" presId="urn:microsoft.com/office/officeart/2008/layout/RadialCluster"/>
    <dgm:cxn modelId="{676ED0B2-9343-43D7-8B99-B4D133B33E2D}" type="presOf" srcId="{A2C8B006-9F42-4674-9C43-E0B8813FEE4A}" destId="{834BB3A1-08BE-4F46-9019-7B5637FACCEB}" srcOrd="0" destOrd="0" presId="urn:microsoft.com/office/officeart/2008/layout/RadialCluster"/>
    <dgm:cxn modelId="{F54695A3-4036-4721-A20B-BFFECFABC67B}" type="presOf" srcId="{31A20092-A1A0-40C1-8705-F88237508D4A}" destId="{24032C8F-EB62-4D85-9BA8-431BA6BBC70F}" srcOrd="0" destOrd="0" presId="urn:microsoft.com/office/officeart/2008/layout/RadialCluster"/>
    <dgm:cxn modelId="{ABA8DB08-87D1-433C-A1B6-58EE25A0F3A4}" srcId="{EB2A47AF-91CE-40B2-AA45-E326C15A661C}" destId="{7018FE6F-C8B9-44D5-BD4F-75AD64A27C9E}" srcOrd="0" destOrd="0" parTransId="{A2C8B006-9F42-4674-9C43-E0B8813FEE4A}" sibTransId="{37F87958-02D4-4773-9253-CA643A60E254}"/>
    <dgm:cxn modelId="{C3C241DE-3104-4571-AD48-54D4DF4566FB}" type="presOf" srcId="{EB2A47AF-91CE-40B2-AA45-E326C15A661C}" destId="{C49F483A-B62F-42B7-B805-1C9BABC64324}" srcOrd="0" destOrd="0" presId="urn:microsoft.com/office/officeart/2008/layout/RadialCluster"/>
    <dgm:cxn modelId="{56B3930D-8CEA-4982-B1DA-A27B53348915}" type="presParOf" srcId="{A1C76D0E-C7BD-4B9F-980C-A6A4F3E6D5DA}" destId="{6F463232-FFAC-4202-8963-D51353DC86EA}" srcOrd="0" destOrd="0" presId="urn:microsoft.com/office/officeart/2008/layout/RadialCluster"/>
    <dgm:cxn modelId="{F00DBD01-6125-4611-AF18-DCE6BA4AA071}" type="presParOf" srcId="{6F463232-FFAC-4202-8963-D51353DC86EA}" destId="{C49F483A-B62F-42B7-B805-1C9BABC64324}" srcOrd="0" destOrd="0" presId="urn:microsoft.com/office/officeart/2008/layout/RadialCluster"/>
    <dgm:cxn modelId="{C5CAFE23-5D0E-4041-A773-A3C7529B9A4A}" type="presParOf" srcId="{6F463232-FFAC-4202-8963-D51353DC86EA}" destId="{834BB3A1-08BE-4F46-9019-7B5637FACCEB}" srcOrd="1" destOrd="0" presId="urn:microsoft.com/office/officeart/2008/layout/RadialCluster"/>
    <dgm:cxn modelId="{3FF77AA4-D943-4067-BA36-B02B697D0666}" type="presParOf" srcId="{6F463232-FFAC-4202-8963-D51353DC86EA}" destId="{10BB76A4-130D-40A4-B0EC-96C330BA612E}" srcOrd="2" destOrd="0" presId="urn:microsoft.com/office/officeart/2008/layout/RadialCluster"/>
    <dgm:cxn modelId="{0F4B4381-48A2-457F-8413-B4D8651A8A3F}" type="presParOf" srcId="{6F463232-FFAC-4202-8963-D51353DC86EA}" destId="{345ED2BE-5D29-4450-B951-283980E79AFD}" srcOrd="3" destOrd="0" presId="urn:microsoft.com/office/officeart/2008/layout/RadialCluster"/>
    <dgm:cxn modelId="{F8CE76B3-933D-4E34-8E17-9A8CC55E71D6}" type="presParOf" srcId="{6F463232-FFAC-4202-8963-D51353DC86EA}" destId="{57E87854-B564-49B5-819E-3ACFAD618659}" srcOrd="4" destOrd="0" presId="urn:microsoft.com/office/officeart/2008/layout/RadialCluster"/>
    <dgm:cxn modelId="{F69B97D6-8A72-435A-8577-34A4E453993F}" type="presParOf" srcId="{6F463232-FFAC-4202-8963-D51353DC86EA}" destId="{24032C8F-EB62-4D85-9BA8-431BA6BBC70F}" srcOrd="5" destOrd="0" presId="urn:microsoft.com/office/officeart/2008/layout/RadialCluster"/>
    <dgm:cxn modelId="{143E87F8-0415-440F-9000-F4FA3FF5000B}" type="presParOf" srcId="{6F463232-FFAC-4202-8963-D51353DC86EA}" destId="{980AB1EA-1DDA-48A6-B9ED-B061250602C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6B54A-CC43-4BBF-A5A6-A1FFC0AFBE3D}">
      <dsp:nvSpPr>
        <dsp:cNvPr id="0" name=""/>
        <dsp:cNvSpPr/>
      </dsp:nvSpPr>
      <dsp:spPr>
        <a:xfrm>
          <a:off x="4144250" y="1955857"/>
          <a:ext cx="3769924" cy="247941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কৃত্রিম রং মেশানো খাবার </a:t>
          </a:r>
          <a:r>
            <a:rPr lang="en-US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6343" y="2318958"/>
        <a:ext cx="2665738" cy="1753210"/>
      </dsp:txXfrm>
    </dsp:sp>
    <dsp:sp modelId="{D34354CF-B107-4AA6-9868-BAEC00CF16D5}">
      <dsp:nvSpPr>
        <dsp:cNvPr id="0" name=""/>
        <dsp:cNvSpPr/>
      </dsp:nvSpPr>
      <dsp:spPr>
        <a:xfrm rot="16522361">
          <a:off x="5877155" y="1467588"/>
          <a:ext cx="571756" cy="58118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954888" y="1669212"/>
        <a:ext cx="400229" cy="348710"/>
      </dsp:txXfrm>
    </dsp:sp>
    <dsp:sp modelId="{144BDE8D-6FE5-4E7E-B141-56AB6FA35BE7}">
      <dsp:nvSpPr>
        <dsp:cNvPr id="0" name=""/>
        <dsp:cNvSpPr/>
      </dsp:nvSpPr>
      <dsp:spPr>
        <a:xfrm>
          <a:off x="4569852" y="122851"/>
          <a:ext cx="3380099" cy="123958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চকলেট</a:t>
          </a:r>
          <a:r>
            <a:rPr lang="en-US" sz="6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064856" y="304383"/>
        <a:ext cx="2390091" cy="876516"/>
      </dsp:txXfrm>
    </dsp:sp>
    <dsp:sp modelId="{32935B19-EF32-4E9E-8CF2-298E60BCFB11}">
      <dsp:nvSpPr>
        <dsp:cNvPr id="0" name=""/>
        <dsp:cNvSpPr/>
      </dsp:nvSpPr>
      <dsp:spPr>
        <a:xfrm rot="20187282">
          <a:off x="7628697" y="2036674"/>
          <a:ext cx="786303" cy="58118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635955" y="2187736"/>
        <a:ext cx="611948" cy="348710"/>
      </dsp:txXfrm>
    </dsp:sp>
    <dsp:sp modelId="{F5933B41-000C-49F1-97B3-712BC71B7989}">
      <dsp:nvSpPr>
        <dsp:cNvPr id="0" name=""/>
        <dsp:cNvSpPr/>
      </dsp:nvSpPr>
      <dsp:spPr>
        <a:xfrm>
          <a:off x="8244687" y="800694"/>
          <a:ext cx="2638132" cy="170936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মিষ্টি</a:t>
          </a:r>
          <a:r>
            <a:rPr lang="en-US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631032" y="1051025"/>
        <a:ext cx="1865442" cy="1208703"/>
      </dsp:txXfrm>
    </dsp:sp>
    <dsp:sp modelId="{250F9C71-9540-44A4-B31D-28EA5C39B6B1}">
      <dsp:nvSpPr>
        <dsp:cNvPr id="0" name=""/>
        <dsp:cNvSpPr/>
      </dsp:nvSpPr>
      <dsp:spPr>
        <a:xfrm rot="1305070">
          <a:off x="7857425" y="3380292"/>
          <a:ext cx="709374" cy="58118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863632" y="3464223"/>
        <a:ext cx="535019" cy="348710"/>
      </dsp:txXfrm>
    </dsp:sp>
    <dsp:sp modelId="{998FDB1C-E46C-45CA-A3B7-F257B40CBC05}">
      <dsp:nvSpPr>
        <dsp:cNvPr id="0" name=""/>
        <dsp:cNvSpPr/>
      </dsp:nvSpPr>
      <dsp:spPr>
        <a:xfrm>
          <a:off x="8490833" y="2911677"/>
          <a:ext cx="2468135" cy="240924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জেলি</a:t>
          </a:r>
          <a:r>
            <a:rPr lang="bn-IN" sz="6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852283" y="3264503"/>
        <a:ext cx="1745235" cy="1703596"/>
      </dsp:txXfrm>
    </dsp:sp>
    <dsp:sp modelId="{796695FE-4AFE-4C3D-8020-B9D13E012B61}">
      <dsp:nvSpPr>
        <dsp:cNvPr id="0" name=""/>
        <dsp:cNvSpPr/>
      </dsp:nvSpPr>
      <dsp:spPr>
        <a:xfrm rot="5837008">
          <a:off x="5848739" y="4362897"/>
          <a:ext cx="420389" cy="58118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5919792" y="4416584"/>
        <a:ext cx="294272" cy="348710"/>
      </dsp:txXfrm>
    </dsp:sp>
    <dsp:sp modelId="{E6DBBDDF-93B7-433D-AA9C-16F3103F7F7E}">
      <dsp:nvSpPr>
        <dsp:cNvPr id="0" name=""/>
        <dsp:cNvSpPr/>
      </dsp:nvSpPr>
      <dsp:spPr>
        <a:xfrm>
          <a:off x="3889707" y="4859563"/>
          <a:ext cx="4275755" cy="146872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আইসক্রিম</a:t>
          </a:r>
          <a:r>
            <a:rPr lang="en-US" sz="7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515877" y="5074652"/>
        <a:ext cx="3023415" cy="1038542"/>
      </dsp:txXfrm>
    </dsp:sp>
    <dsp:sp modelId="{7F97388B-D542-429D-A317-A80A495D91F1}">
      <dsp:nvSpPr>
        <dsp:cNvPr id="0" name=""/>
        <dsp:cNvSpPr/>
      </dsp:nvSpPr>
      <dsp:spPr>
        <a:xfrm rot="9264771">
          <a:off x="3267326" y="3609141"/>
          <a:ext cx="1006892" cy="58118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433131" y="3687727"/>
        <a:ext cx="832537" cy="348710"/>
      </dsp:txXfrm>
    </dsp:sp>
    <dsp:sp modelId="{10D70C60-B0F7-4D48-AF55-723BD2BCE81B}">
      <dsp:nvSpPr>
        <dsp:cNvPr id="0" name=""/>
        <dsp:cNvSpPr/>
      </dsp:nvSpPr>
      <dsp:spPr>
        <a:xfrm>
          <a:off x="818400" y="3398390"/>
          <a:ext cx="2376718" cy="205934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কেক</a:t>
          </a:r>
          <a:r>
            <a:rPr lang="bn-IN" sz="6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6462" y="3699973"/>
        <a:ext cx="1680594" cy="1456174"/>
      </dsp:txXfrm>
    </dsp:sp>
    <dsp:sp modelId="{CFDC47E9-A956-46D3-83BD-9937C698FEF4}">
      <dsp:nvSpPr>
        <dsp:cNvPr id="0" name=""/>
        <dsp:cNvSpPr/>
      </dsp:nvSpPr>
      <dsp:spPr>
        <a:xfrm rot="12059296">
          <a:off x="3675448" y="2113018"/>
          <a:ext cx="743149" cy="58118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844019" y="2260480"/>
        <a:ext cx="568794" cy="348710"/>
      </dsp:txXfrm>
    </dsp:sp>
    <dsp:sp modelId="{C99B93BC-5C44-452B-A2E5-DB672461AEF4}">
      <dsp:nvSpPr>
        <dsp:cNvPr id="0" name=""/>
        <dsp:cNvSpPr/>
      </dsp:nvSpPr>
      <dsp:spPr>
        <a:xfrm>
          <a:off x="959336" y="538939"/>
          <a:ext cx="2834521" cy="251075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কোমল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পানীয়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74442" y="906630"/>
        <a:ext cx="2004309" cy="1775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F483A-B62F-42B7-B805-1C9BABC64324}">
      <dsp:nvSpPr>
        <dsp:cNvPr id="0" name=""/>
        <dsp:cNvSpPr/>
      </dsp:nvSpPr>
      <dsp:spPr>
        <a:xfrm>
          <a:off x="2640303" y="2477761"/>
          <a:ext cx="6102791" cy="157946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রং মেশানো খাবারের </a:t>
          </a:r>
          <a:r>
            <a:rPr lang="en-US" sz="4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ক্ষতিকর</a:t>
          </a:r>
          <a:r>
            <a:rPr lang="en-US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17406" y="2554864"/>
        <a:ext cx="5948585" cy="1425262"/>
      </dsp:txXfrm>
    </dsp:sp>
    <dsp:sp modelId="{834BB3A1-08BE-4F46-9019-7B5637FACCEB}">
      <dsp:nvSpPr>
        <dsp:cNvPr id="0" name=""/>
        <dsp:cNvSpPr/>
      </dsp:nvSpPr>
      <dsp:spPr>
        <a:xfrm rot="16211072">
          <a:off x="5261052" y="2043173"/>
          <a:ext cx="8691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180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B76A4-130D-40A4-B0EC-96C330BA612E}">
      <dsp:nvSpPr>
        <dsp:cNvPr id="0" name=""/>
        <dsp:cNvSpPr/>
      </dsp:nvSpPr>
      <dsp:spPr>
        <a:xfrm>
          <a:off x="2196216" y="335324"/>
          <a:ext cx="7005751" cy="127326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ক্যান্সার হয়। 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8371" y="397479"/>
        <a:ext cx="6881441" cy="1148951"/>
      </dsp:txXfrm>
    </dsp:sp>
    <dsp:sp modelId="{345ED2BE-5D29-4450-B951-283980E79AFD}">
      <dsp:nvSpPr>
        <dsp:cNvPr id="0" name=""/>
        <dsp:cNvSpPr/>
      </dsp:nvSpPr>
      <dsp:spPr>
        <a:xfrm rot="2151483">
          <a:off x="6646335" y="4483813"/>
          <a:ext cx="14564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646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87854-B564-49B5-819E-3ACFAD618659}">
      <dsp:nvSpPr>
        <dsp:cNvPr id="0" name=""/>
        <dsp:cNvSpPr/>
      </dsp:nvSpPr>
      <dsp:spPr>
        <a:xfrm>
          <a:off x="5898055" y="4910397"/>
          <a:ext cx="5836744" cy="12310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অস্থিরতা দেখা দেয়। 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58151" y="4970493"/>
        <a:ext cx="5716552" cy="1110888"/>
      </dsp:txXfrm>
    </dsp:sp>
    <dsp:sp modelId="{24032C8F-EB62-4D85-9BA8-431BA6BBC70F}">
      <dsp:nvSpPr>
        <dsp:cNvPr id="0" name=""/>
        <dsp:cNvSpPr/>
      </dsp:nvSpPr>
      <dsp:spPr>
        <a:xfrm rot="8593954">
          <a:off x="3349631" y="4484338"/>
          <a:ext cx="1427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7101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AB1EA-1DDA-48A6-B9ED-B061250602C1}">
      <dsp:nvSpPr>
        <dsp:cNvPr id="0" name=""/>
        <dsp:cNvSpPr/>
      </dsp:nvSpPr>
      <dsp:spPr>
        <a:xfrm>
          <a:off x="129304" y="4911447"/>
          <a:ext cx="5316891" cy="10518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অমনোযোগিতা দেখা দেয়। </a:t>
          </a:r>
          <a:endParaRPr lang="en-US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649" y="4962792"/>
        <a:ext cx="5214201" cy="94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7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4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3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4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5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8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9273-8296-4189-B9BA-ECB247F7164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56C2-7A69-43AD-9C32-3362B7A1C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12LWsS6UuQ&amp;t=6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1" y="810491"/>
            <a:ext cx="7994072" cy="1205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354943"/>
            <a:ext cx="7994072" cy="3754911"/>
          </a:xfrm>
          <a:prstGeom prst="rect">
            <a:avLst/>
          </a:prstGeom>
        </p:spPr>
      </p:pic>
      <p:sp>
        <p:nvSpPr>
          <p:cNvPr id="6" name="16-Point Star 5"/>
          <p:cNvSpPr/>
          <p:nvPr/>
        </p:nvSpPr>
        <p:spPr>
          <a:xfrm>
            <a:off x="491144" y="329845"/>
            <a:ext cx="831218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16-Point Star 7"/>
          <p:cNvSpPr/>
          <p:nvPr/>
        </p:nvSpPr>
        <p:spPr>
          <a:xfrm>
            <a:off x="10810009" y="346364"/>
            <a:ext cx="685800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16-Point Star 8"/>
          <p:cNvSpPr/>
          <p:nvPr/>
        </p:nvSpPr>
        <p:spPr>
          <a:xfrm>
            <a:off x="10810009" y="5352757"/>
            <a:ext cx="833937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16-Point Star 9"/>
          <p:cNvSpPr/>
          <p:nvPr/>
        </p:nvSpPr>
        <p:spPr>
          <a:xfrm>
            <a:off x="491143" y="5352757"/>
            <a:ext cx="831219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810491"/>
            <a:ext cx="7994072" cy="1205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16-Point Star 11"/>
          <p:cNvSpPr/>
          <p:nvPr/>
        </p:nvSpPr>
        <p:spPr>
          <a:xfrm>
            <a:off x="491143" y="329845"/>
            <a:ext cx="831218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5" y="1052944"/>
            <a:ext cx="10543309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255" y="2355272"/>
            <a:ext cx="10543309" cy="3449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পাঁচটি কৃত্রিম রং মেশানো খাবারের নাম লেখ।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7764" y="119491"/>
            <a:ext cx="11891963" cy="5015218"/>
            <a:chOff x="0" y="248080"/>
            <a:chExt cx="11891963" cy="34623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8081"/>
              <a:ext cx="6019801" cy="346233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2" y="248080"/>
              <a:ext cx="5872161" cy="3462337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17764" y="5303520"/>
            <a:ext cx="11891964" cy="14159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অসাধু ব্যবসায়ীরা ফল ও সবজিকে রঙিন করে আকর্ষণীয় করার জন্য রং মেশাচ্ছে।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7818" y="110836"/>
            <a:ext cx="11804074" cy="789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কৃত্রিম রং মেশানো খাবারের ক্ষতিকর দিকঃ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291" y="1055077"/>
            <a:ext cx="3564515" cy="4431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/>
          <a:stretch/>
        </p:blipFill>
        <p:spPr>
          <a:xfrm>
            <a:off x="125556" y="1055077"/>
            <a:ext cx="4178011" cy="4431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30" y="1055077"/>
            <a:ext cx="4100946" cy="43328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253" y="5486399"/>
            <a:ext cx="4250314" cy="12525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ক্যান্সার হয়।  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5829" y="5486399"/>
            <a:ext cx="4061547" cy="1252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অমনোযোগিতা দেখা দেয়।  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01292" y="5486399"/>
            <a:ext cx="3492862" cy="1252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অস্থিরতা দেখা দেয়।  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8171861"/>
              </p:ext>
            </p:extLst>
          </p:nvPr>
        </p:nvGraphicFramePr>
        <p:xfrm>
          <a:off x="228600" y="152400"/>
          <a:ext cx="11734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7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9F483A-B62F-42B7-B805-1C9BABC64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49F483A-B62F-42B7-B805-1C9BABC64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4BB3A1-08BE-4F46-9019-7B5637FAC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834BB3A1-08BE-4F46-9019-7B5637FAC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B76A4-130D-40A4-B0EC-96C330BA6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0BB76A4-130D-40A4-B0EC-96C330BA6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5ED2BE-5D29-4450-B951-283980E79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345ED2BE-5D29-4450-B951-283980E79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E87854-B564-49B5-819E-3ACFAD618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7E87854-B564-49B5-819E-3ACFAD618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032C8F-EB62-4D85-9BA8-431BA6BBC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4032C8F-EB62-4D85-9BA8-431BA6BBC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0AB1EA-1DDA-48A6-B9ED-B0612506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80AB1EA-1DDA-48A6-B9ED-B06125060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526473"/>
            <a:ext cx="10709563" cy="1482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2" y="2272145"/>
            <a:ext cx="10709563" cy="3602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কৃত্রিম রং মেশানো খাবারের দুইটি ক্ষতিকর দিক লেখ।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Frame 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75385"/>
            <a:ext cx="5986462" cy="1468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 পাকানোর জন্য কার্বাইড ব্যবহার করছে।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" y="0"/>
            <a:ext cx="5801933" cy="5134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6" y="0"/>
            <a:ext cx="5737274" cy="49518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5050" y="5275385"/>
            <a:ext cx="5924549" cy="1468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 জন্য ফরমালিন ব্যবহার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8" y="96983"/>
            <a:ext cx="11804074" cy="1042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পদার্থ মিশ্রিত খাদ্যের ক্ষতিকর দিকঃ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6983"/>
            <a:ext cx="5839691" cy="3516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96983"/>
            <a:ext cx="5964383" cy="3666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819" y="3643313"/>
            <a:ext cx="5964382" cy="1057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 বা কিডনি 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7673" y="3643313"/>
            <a:ext cx="5694219" cy="10572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যকৃৎ বা কলিজা 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47" y="4772025"/>
            <a:ext cx="11949545" cy="1957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পদার্থ মিশ্রিত খাদ্য গ্রহণের ফলে বৃক্ক ও যকৃৎ অকার্যকর হয়ে যেতে পারে।  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90945" y="124691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656917"/>
            <a:ext cx="9933709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৪৫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পৃষ্ঠা খুলে দেখে দেখে নিরবে পড়।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8" y="2175164"/>
            <a:ext cx="4391891" cy="400396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75163"/>
            <a:ext cx="5077690" cy="40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4263" y="154745"/>
            <a:ext cx="4262512" cy="9425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1308294"/>
            <a:ext cx="11521440" cy="5107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ফল সংরক্ষণের জন্য কোন রাসায়নিক পদার্থটি ব্যাবহার করা হয়? </a:t>
            </a:r>
          </a:p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রাসায়নিক পদার্থ মিশ্রিত খাবার খেলে কি সমস্যা হতে পারে একটি বাক্যে লেখ। </a:t>
            </a:r>
          </a:p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ফল পাকানোর জন্য কোন রাসায়নিক পদার্থটি ব্যবহার কর হয়? 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wnloads\Desktop\Air polution\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2946" y="581891"/>
            <a:ext cx="1967346" cy="1925781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164" y="2951018"/>
            <a:ext cx="10875818" cy="2937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 রাসায়নিকের ব্যবহার আমাদের স্বাস্থ্যের জন্য ক্ষতিকর কেন তিনটি বাক্যে লিখে আনবে।   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528" y="609600"/>
            <a:ext cx="7010399" cy="1593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4794069" y="845800"/>
            <a:ext cx="1939636" cy="418501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5657" y="3513909"/>
            <a:ext cx="3618412" cy="2612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মোহাম্মদ আবদুল গফুর মজুমদার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সহকারি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গৈয়ারভাঙ্গা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</a:t>
            </a:r>
            <a:r>
              <a:rPr lang="bn-IN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লমাই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33" y="657417"/>
            <a:ext cx="2230978" cy="2557306"/>
          </a:xfrm>
          <a:prstGeom prst="rect">
            <a:avLst/>
          </a:prstGeom>
        </p:spPr>
      </p:pic>
      <p:sp>
        <p:nvSpPr>
          <p:cNvPr id="12" name="Flowchart: Preparation 11"/>
          <p:cNvSpPr/>
          <p:nvPr/>
        </p:nvSpPr>
        <p:spPr>
          <a:xfrm>
            <a:off x="5878287" y="3446615"/>
            <a:ext cx="7067004" cy="2681402"/>
          </a:xfrm>
          <a:prstGeom prst="flowChartPreparation">
            <a:avLst/>
          </a:prstGeom>
          <a:noFill/>
          <a:ln w="381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endParaRPr lang="en-US" sz="2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বিজ্ঞান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bn-BD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r>
              <a:rPr lang="bn-IN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bn-IN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সুস্থ জীবনের জন্য খাদ্য </a:t>
            </a:r>
            <a:r>
              <a:rPr lang="bn-IN" sz="2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IN" sz="2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পৃষ্ঠাঃ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৪৫ </a:t>
            </a:r>
            <a:endParaRPr lang="bn-IN" sz="2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সময়ঃ৩৫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bn-BD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85" y="1396645"/>
            <a:ext cx="2114286" cy="2266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16-Point Star 10"/>
          <p:cNvSpPr/>
          <p:nvPr/>
        </p:nvSpPr>
        <p:spPr>
          <a:xfrm>
            <a:off x="491143" y="329845"/>
            <a:ext cx="831218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"/>
          <a:stretch/>
        </p:blipFill>
        <p:spPr>
          <a:xfrm>
            <a:off x="0" y="0"/>
            <a:ext cx="12192000" cy="743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82834" y="0"/>
            <a:ext cx="635211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325778" y="174486"/>
            <a:ext cx="831218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6-Point Star 5"/>
          <p:cNvSpPr/>
          <p:nvPr/>
        </p:nvSpPr>
        <p:spPr>
          <a:xfrm>
            <a:off x="249648" y="6095254"/>
            <a:ext cx="831218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16-Point Star 6"/>
          <p:cNvSpPr/>
          <p:nvPr/>
        </p:nvSpPr>
        <p:spPr>
          <a:xfrm>
            <a:off x="10915303" y="353943"/>
            <a:ext cx="831218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16-Point Star 7"/>
          <p:cNvSpPr/>
          <p:nvPr/>
        </p:nvSpPr>
        <p:spPr>
          <a:xfrm>
            <a:off x="10915303" y="5791200"/>
            <a:ext cx="831218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8179E9D6-1FC7-4B9A-8DAD-C81F4C12CE3A}"/>
              </a:ext>
            </a:extLst>
          </p:cNvPr>
          <p:cNvSpPr/>
          <p:nvPr/>
        </p:nvSpPr>
        <p:spPr>
          <a:xfrm>
            <a:off x="1814945" y="304801"/>
            <a:ext cx="8534400" cy="87629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825D4B1-7DDF-45D9-B31D-5E4A2F957F2F}"/>
              </a:ext>
            </a:extLst>
          </p:cNvPr>
          <p:cNvSpPr/>
          <p:nvPr/>
        </p:nvSpPr>
        <p:spPr>
          <a:xfrm>
            <a:off x="1974056" y="5257801"/>
            <a:ext cx="8243888" cy="87629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ছ? 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2259" y="3244334"/>
            <a:ext cx="5547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www.youtube.com/watch?v=t12LWsS6UuQ&amp;t=6s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236" y="2796243"/>
            <a:ext cx="10377055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40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5236" y="858982"/>
            <a:ext cx="10377055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C97463-1D56-42D3-9C9F-B5BDA7B86E71}"/>
              </a:ext>
            </a:extLst>
          </p:cNvPr>
          <p:cNvSpPr/>
          <p:nvPr/>
        </p:nvSpPr>
        <p:spPr>
          <a:xfrm>
            <a:off x="94129" y="134471"/>
            <a:ext cx="11940989" cy="67235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36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</a:t>
            </a:r>
            <a:r>
              <a:rPr lang="en-US" sz="3600" b="1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  <a:endParaRPr lang="bn-IN" sz="36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  <a:endParaRPr lang="en-US" sz="3200" dirty="0" smtClean="0">
              <a:solidFill>
                <a:schemeClr val="accent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কৃত্রিম রং ব্যবহার করা খাদ্যের নাম বলতে পারবে।</a:t>
            </a:r>
          </a:p>
          <a:p>
            <a:pPr>
              <a:lnSpc>
                <a:spcPct val="15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যেসব খাদ্যে রাসায়নিক দ্রব্য মেশানো হয় তার নাম বলতে পারবে।</a:t>
            </a:r>
          </a:p>
          <a:p>
            <a:pPr>
              <a:lnSpc>
                <a:spcPct val="15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খাদ্যে কৃত্রিম রং ও রাসায়নিক দ্রব্যের ব্যবহারের ক্ষতিকর দিক বর্ণনা করতে পারবে।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" y="969212"/>
            <a:ext cx="4349053" cy="4625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12" y="969212"/>
            <a:ext cx="3782292" cy="4625253"/>
          </a:xfrm>
          <a:prstGeom prst="rect">
            <a:avLst/>
          </a:prstGeom>
        </p:spPr>
      </p:pic>
      <p:pic>
        <p:nvPicPr>
          <p:cNvPr id="4" name="Picture 2" descr="http://www.superchargedscience.com/images/chocola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8609" y="969212"/>
            <a:ext cx="3587134" cy="46252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8229601" y="5760720"/>
            <a:ext cx="3912634" cy="875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চকলেট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54" y="5760720"/>
            <a:ext cx="4182801" cy="875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7307" y="5760720"/>
            <a:ext cx="3754583" cy="875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জেলি</a:t>
            </a:r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254" y="126856"/>
            <a:ext cx="11963400" cy="842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 আমরা কিছু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icture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9236" y="180108"/>
            <a:ext cx="5559235" cy="4875218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http://img.mota.ru/upload/wallpapers/source/2010/08/27/11/03/22874/mota_ru_00908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90" y="180107"/>
            <a:ext cx="5915891" cy="4875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</p:spPr>
      </p:pic>
      <p:sp>
        <p:nvSpPr>
          <p:cNvPr id="6" name="Rectangle 5"/>
          <p:cNvSpPr/>
          <p:nvPr/>
        </p:nvSpPr>
        <p:spPr>
          <a:xfrm>
            <a:off x="277090" y="5499462"/>
            <a:ext cx="5915891" cy="1150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আইসক্রিম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9236" y="5499462"/>
            <a:ext cx="5559236" cy="1150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কেক</a:t>
            </a:r>
            <a:r>
              <a:rPr lang="bn-IN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chron.com/sciguy/files/2011/07/rufflesridg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946" y="180110"/>
            <a:ext cx="5555672" cy="4182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noFill/>
          </a:ln>
        </p:spPr>
      </p:pic>
      <p:pic>
        <p:nvPicPr>
          <p:cNvPr id="5" name="Picture 12" descr="http://f1.pepst.com/c/9EFE37/300931/ssc3/home/044/my-friends-club/colddrinks01.jpg_480_480_0_64000_0_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82" y="180110"/>
            <a:ext cx="5805054" cy="4274324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38545" y="4741817"/>
            <a:ext cx="5915891" cy="892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কোমল পানীয়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6946" y="4741817"/>
            <a:ext cx="5555672" cy="892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পটেটো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চিপস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545" y="5773782"/>
            <a:ext cx="11804074" cy="1056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সবগুলো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খাবারেই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কৃত্রিম রং ও রাসায়নিক পদার্থ মেশানো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7301608"/>
              </p:ext>
            </p:extLst>
          </p:nvPr>
        </p:nvGraphicFramePr>
        <p:xfrm>
          <a:off x="138546" y="130630"/>
          <a:ext cx="11887200" cy="650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15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46B54A-CC43-4BBF-A5A6-A1FFC0AF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1346B54A-CC43-4BBF-A5A6-A1FFC0AF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346B54A-CC43-4BBF-A5A6-A1FFC0AF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346B54A-CC43-4BBF-A5A6-A1FFC0AF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1346B54A-CC43-4BBF-A5A6-A1FFC0AF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4354CF-B107-4AA6-9868-BAEC00CF1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D34354CF-B107-4AA6-9868-BAEC00CF1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D34354CF-B107-4AA6-9868-BAEC00CF1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D34354CF-B107-4AA6-9868-BAEC00CF1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D34354CF-B107-4AA6-9868-BAEC00CF1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BDE8D-6FE5-4E7E-B141-56AB6FA35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44BDE8D-6FE5-4E7E-B141-56AB6FA35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144BDE8D-6FE5-4E7E-B141-56AB6FA35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144BDE8D-6FE5-4E7E-B141-56AB6FA35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144BDE8D-6FE5-4E7E-B141-56AB6FA35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35B19-EF32-4E9E-8CF2-298E60BCF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2935B19-EF32-4E9E-8CF2-298E60BCF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32935B19-EF32-4E9E-8CF2-298E60BCF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32935B19-EF32-4E9E-8CF2-298E60BCF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2935B19-EF32-4E9E-8CF2-298E60BCF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933B41-000C-49F1-97B3-712BC71B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F5933B41-000C-49F1-97B3-712BC71B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F5933B41-000C-49F1-97B3-712BC71B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F5933B41-000C-49F1-97B3-712BC71B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F5933B41-000C-49F1-97B3-712BC71B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0F9C71-9540-44A4-B31D-28EA5C39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250F9C71-9540-44A4-B31D-28EA5C39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50F9C71-9540-44A4-B31D-28EA5C39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50F9C71-9540-44A4-B31D-28EA5C39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250F9C71-9540-44A4-B31D-28EA5C39B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FDB1C-E46C-45CA-A3B7-F257B40CB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998FDB1C-E46C-45CA-A3B7-F257B40CB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998FDB1C-E46C-45CA-A3B7-F257B40CB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98FDB1C-E46C-45CA-A3B7-F257B40CB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998FDB1C-E46C-45CA-A3B7-F257B40CB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695FE-4AFE-4C3D-8020-B9D13E01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796695FE-4AFE-4C3D-8020-B9D13E01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796695FE-4AFE-4C3D-8020-B9D13E01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796695FE-4AFE-4C3D-8020-B9D13E01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796695FE-4AFE-4C3D-8020-B9D13E012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BBDDF-93B7-433D-AA9C-16F3103F7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E6DBBDDF-93B7-433D-AA9C-16F3103F7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E6DBBDDF-93B7-433D-AA9C-16F3103F7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E6DBBDDF-93B7-433D-AA9C-16F3103F7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E6DBBDDF-93B7-433D-AA9C-16F3103F7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97388B-D542-429D-A317-A80A495D9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7F97388B-D542-429D-A317-A80A495D9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F97388B-D542-429D-A317-A80A495D9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7F97388B-D542-429D-A317-A80A495D9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7F97388B-D542-429D-A317-A80A495D9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D70C60-B0F7-4D48-AF55-723BD2BC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10D70C60-B0F7-4D48-AF55-723BD2BC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10D70C60-B0F7-4D48-AF55-723BD2BC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10D70C60-B0F7-4D48-AF55-723BD2BC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10D70C60-B0F7-4D48-AF55-723BD2BCE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DC47E9-A956-46D3-83BD-9937C698F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FDC47E9-A956-46D3-83BD-9937C698F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FDC47E9-A956-46D3-83BD-9937C698F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CFDC47E9-A956-46D3-83BD-9937C698F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graphicEl>
                                              <a:dgm id="{CFDC47E9-A956-46D3-83BD-9937C698F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9B93BC-5C44-452B-A2E5-DB672461A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C99B93BC-5C44-452B-A2E5-DB672461A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C99B93BC-5C44-452B-A2E5-DB672461A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C99B93BC-5C44-452B-A2E5-DB672461A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C99B93BC-5C44-452B-A2E5-DB672461A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347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40</cp:revision>
  <dcterms:created xsi:type="dcterms:W3CDTF">2021-03-21T07:07:39Z</dcterms:created>
  <dcterms:modified xsi:type="dcterms:W3CDTF">2021-03-21T10:37:22Z</dcterms:modified>
</cp:coreProperties>
</file>