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60" r:id="rId3"/>
    <p:sldId id="271" r:id="rId4"/>
    <p:sldId id="261" r:id="rId5"/>
    <p:sldId id="257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4BD"/>
    <a:srgbClr val="66CA8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A502-A12F-4C04-884A-88DCDE7060A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1A068-43CE-4ACE-8895-B2E24FB3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DEBAD-5EFB-454A-9031-523807E9DC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9F40-F9D7-4464-A0F1-56C127A004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406F-D2BF-4C7F-B34A-B8B8285F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image" Target="../media/image4.jfif"/><Relationship Id="rId7" Type="http://schemas.openxmlformats.org/officeDocument/2006/relationships/image" Target="../media/image8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4400" y="-1112521"/>
            <a:ext cx="10631830" cy="9873311"/>
            <a:chOff x="3043271" y="811408"/>
            <a:chExt cx="6105460" cy="5235186"/>
          </a:xfrm>
        </p:grpSpPr>
        <p:sp>
          <p:nvSpPr>
            <p:cNvPr id="2" name="Freeform 1"/>
            <p:cNvSpPr/>
            <p:nvPr/>
          </p:nvSpPr>
          <p:spPr>
            <a:xfrm>
              <a:off x="4352223" y="811408"/>
              <a:ext cx="1738090" cy="2555257"/>
            </a:xfrm>
            <a:custGeom>
              <a:avLst/>
              <a:gdLst>
                <a:gd name="connsiteX0" fmla="*/ 1738090 w 1738090"/>
                <a:gd name="connsiteY0" fmla="*/ 0 h 2555257"/>
                <a:gd name="connsiteX1" fmla="*/ 1720178 w 1738090"/>
                <a:gd name="connsiteY1" fmla="*/ 2555257 h 2555257"/>
                <a:gd name="connsiteX2" fmla="*/ 0 w 1738090"/>
                <a:gd name="connsiteY2" fmla="*/ 470478 h 2555257"/>
                <a:gd name="connsiteX3" fmla="*/ 36863 w 1738090"/>
                <a:gd name="connsiteY3" fmla="*/ 446840 h 2555257"/>
                <a:gd name="connsiteX4" fmla="*/ 1431634 w 1738090"/>
                <a:gd name="connsiteY4" fmla="*/ 13270 h 2555257"/>
                <a:gd name="connsiteX5" fmla="*/ 1738090 w 1738090"/>
                <a:gd name="connsiteY5" fmla="*/ 0 h 25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90" h="2555257">
                  <a:moveTo>
                    <a:pt x="1738090" y="0"/>
                  </a:moveTo>
                  <a:lnTo>
                    <a:pt x="1720178" y="2555257"/>
                  </a:lnTo>
                  <a:lnTo>
                    <a:pt x="0" y="470478"/>
                  </a:lnTo>
                  <a:lnTo>
                    <a:pt x="36863" y="446840"/>
                  </a:lnTo>
                  <a:cubicBezTo>
                    <a:pt x="442903" y="211617"/>
                    <a:pt x="918484" y="57956"/>
                    <a:pt x="1431634" y="13270"/>
                  </a:cubicBezTo>
                  <a:lnTo>
                    <a:pt x="173809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6101688" y="811408"/>
              <a:ext cx="1738090" cy="2555257"/>
            </a:xfrm>
            <a:custGeom>
              <a:avLst/>
              <a:gdLst>
                <a:gd name="connsiteX0" fmla="*/ 0 w 1738090"/>
                <a:gd name="connsiteY0" fmla="*/ 0 h 2555257"/>
                <a:gd name="connsiteX1" fmla="*/ 306455 w 1738090"/>
                <a:gd name="connsiteY1" fmla="*/ 13270 h 2555257"/>
                <a:gd name="connsiteX2" fmla="*/ 1701226 w 1738090"/>
                <a:gd name="connsiteY2" fmla="*/ 446840 h 2555257"/>
                <a:gd name="connsiteX3" fmla="*/ 1738090 w 1738090"/>
                <a:gd name="connsiteY3" fmla="*/ 470478 h 2555257"/>
                <a:gd name="connsiteX4" fmla="*/ 17911 w 1738090"/>
                <a:gd name="connsiteY4" fmla="*/ 2555257 h 2555257"/>
                <a:gd name="connsiteX5" fmla="*/ 0 w 1738090"/>
                <a:gd name="connsiteY5" fmla="*/ 0 h 25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90" h="2555257">
                  <a:moveTo>
                    <a:pt x="0" y="0"/>
                  </a:moveTo>
                  <a:lnTo>
                    <a:pt x="306455" y="13270"/>
                  </a:lnTo>
                  <a:cubicBezTo>
                    <a:pt x="819606" y="57956"/>
                    <a:pt x="1295186" y="211617"/>
                    <a:pt x="1701226" y="446840"/>
                  </a:cubicBezTo>
                  <a:lnTo>
                    <a:pt x="1738090" y="470478"/>
                  </a:lnTo>
                  <a:lnTo>
                    <a:pt x="17911" y="2555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345700" y="1288384"/>
              <a:ext cx="2685826" cy="2094984"/>
            </a:xfrm>
            <a:custGeom>
              <a:avLst/>
              <a:gdLst>
                <a:gd name="connsiteX0" fmla="*/ 996388 w 2685826"/>
                <a:gd name="connsiteY0" fmla="*/ 0 h 2094984"/>
                <a:gd name="connsiteX1" fmla="*/ 2685826 w 2685826"/>
                <a:gd name="connsiteY1" fmla="*/ 2094984 h 2094984"/>
                <a:gd name="connsiteX2" fmla="*/ 0 w 2685826"/>
                <a:gd name="connsiteY2" fmla="*/ 1010022 h 2094984"/>
                <a:gd name="connsiteX3" fmla="*/ 65854 w 2685826"/>
                <a:gd name="connsiteY3" fmla="*/ 892799 h 2094984"/>
                <a:gd name="connsiteX4" fmla="*/ 808362 w 2685826"/>
                <a:gd name="connsiteY4" fmla="*/ 120565 h 2094984"/>
                <a:gd name="connsiteX5" fmla="*/ 996388 w 2685826"/>
                <a:gd name="connsiteY5" fmla="*/ 0 h 209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826" h="2094984">
                  <a:moveTo>
                    <a:pt x="996388" y="0"/>
                  </a:moveTo>
                  <a:lnTo>
                    <a:pt x="2685826" y="2094984"/>
                  </a:lnTo>
                  <a:lnTo>
                    <a:pt x="0" y="1010022"/>
                  </a:lnTo>
                  <a:lnTo>
                    <a:pt x="65854" y="892799"/>
                  </a:lnTo>
                  <a:cubicBezTo>
                    <a:pt x="253847" y="596055"/>
                    <a:pt x="506806" y="333965"/>
                    <a:pt x="808362" y="120565"/>
                  </a:cubicBezTo>
                  <a:lnTo>
                    <a:pt x="9963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160474" y="1288384"/>
              <a:ext cx="2685826" cy="2094984"/>
            </a:xfrm>
            <a:custGeom>
              <a:avLst/>
              <a:gdLst>
                <a:gd name="connsiteX0" fmla="*/ 1689439 w 2685826"/>
                <a:gd name="connsiteY0" fmla="*/ 0 h 2094984"/>
                <a:gd name="connsiteX1" fmla="*/ 1877464 w 2685826"/>
                <a:gd name="connsiteY1" fmla="*/ 120565 h 2094984"/>
                <a:gd name="connsiteX2" fmla="*/ 2619972 w 2685826"/>
                <a:gd name="connsiteY2" fmla="*/ 892799 h 2094984"/>
                <a:gd name="connsiteX3" fmla="*/ 2685826 w 2685826"/>
                <a:gd name="connsiteY3" fmla="*/ 1010022 h 2094984"/>
                <a:gd name="connsiteX4" fmla="*/ 0 w 2685826"/>
                <a:gd name="connsiteY4" fmla="*/ 2094984 h 2094984"/>
                <a:gd name="connsiteX5" fmla="*/ 1689439 w 2685826"/>
                <a:gd name="connsiteY5" fmla="*/ 0 h 209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826" h="2094984">
                  <a:moveTo>
                    <a:pt x="1689439" y="0"/>
                  </a:moveTo>
                  <a:lnTo>
                    <a:pt x="1877464" y="120565"/>
                  </a:lnTo>
                  <a:cubicBezTo>
                    <a:pt x="2179021" y="333965"/>
                    <a:pt x="2431979" y="596055"/>
                    <a:pt x="2619972" y="892799"/>
                  </a:cubicBezTo>
                  <a:lnTo>
                    <a:pt x="2685826" y="1010022"/>
                  </a:lnTo>
                  <a:lnTo>
                    <a:pt x="0" y="2094984"/>
                  </a:lnTo>
                  <a:lnTo>
                    <a:pt x="16894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043271" y="2309390"/>
              <a:ext cx="2964657" cy="1113317"/>
            </a:xfrm>
            <a:custGeom>
              <a:avLst/>
              <a:gdLst>
                <a:gd name="connsiteX0" fmla="*/ 296260 w 2964657"/>
                <a:gd name="connsiteY0" fmla="*/ 0 h 1113317"/>
                <a:gd name="connsiteX1" fmla="*/ 2964657 w 2964657"/>
                <a:gd name="connsiteY1" fmla="*/ 1102907 h 1113317"/>
                <a:gd name="connsiteX2" fmla="*/ 0 w 2964657"/>
                <a:gd name="connsiteY2" fmla="*/ 1113317 h 1113317"/>
                <a:gd name="connsiteX3" fmla="*/ 3786 w 2964657"/>
                <a:gd name="connsiteY3" fmla="*/ 984897 h 1113317"/>
                <a:gd name="connsiteX4" fmla="*/ 239727 w 2964657"/>
                <a:gd name="connsiteY4" fmla="*/ 100630 h 1113317"/>
                <a:gd name="connsiteX5" fmla="*/ 296260 w 2964657"/>
                <a:gd name="connsiteY5" fmla="*/ 0 h 111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657" h="1113317">
                  <a:moveTo>
                    <a:pt x="296260" y="0"/>
                  </a:moveTo>
                  <a:lnTo>
                    <a:pt x="2964657" y="1102907"/>
                  </a:lnTo>
                  <a:lnTo>
                    <a:pt x="0" y="1113317"/>
                  </a:lnTo>
                  <a:lnTo>
                    <a:pt x="3786" y="984897"/>
                  </a:lnTo>
                  <a:cubicBezTo>
                    <a:pt x="22250" y="672565"/>
                    <a:pt x="104552" y="374675"/>
                    <a:pt x="239727" y="100630"/>
                  </a:cubicBezTo>
                  <a:lnTo>
                    <a:pt x="2962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84074" y="2309390"/>
              <a:ext cx="2964657" cy="1113317"/>
            </a:xfrm>
            <a:custGeom>
              <a:avLst/>
              <a:gdLst>
                <a:gd name="connsiteX0" fmla="*/ 2668397 w 2964657"/>
                <a:gd name="connsiteY0" fmla="*/ 0 h 1113317"/>
                <a:gd name="connsiteX1" fmla="*/ 2724930 w 2964657"/>
                <a:gd name="connsiteY1" fmla="*/ 100630 h 1113317"/>
                <a:gd name="connsiteX2" fmla="*/ 2960871 w 2964657"/>
                <a:gd name="connsiteY2" fmla="*/ 984897 h 1113317"/>
                <a:gd name="connsiteX3" fmla="*/ 2964657 w 2964657"/>
                <a:gd name="connsiteY3" fmla="*/ 1113317 h 1113317"/>
                <a:gd name="connsiteX4" fmla="*/ 0 w 2964657"/>
                <a:gd name="connsiteY4" fmla="*/ 1102907 h 1113317"/>
                <a:gd name="connsiteX5" fmla="*/ 2668397 w 2964657"/>
                <a:gd name="connsiteY5" fmla="*/ 0 h 111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657" h="1113317">
                  <a:moveTo>
                    <a:pt x="2668397" y="0"/>
                  </a:moveTo>
                  <a:lnTo>
                    <a:pt x="2724930" y="100630"/>
                  </a:lnTo>
                  <a:cubicBezTo>
                    <a:pt x="2860105" y="374675"/>
                    <a:pt x="2942407" y="672565"/>
                    <a:pt x="2960871" y="984897"/>
                  </a:cubicBezTo>
                  <a:lnTo>
                    <a:pt x="2964657" y="1113317"/>
                  </a:lnTo>
                  <a:lnTo>
                    <a:pt x="0" y="1102907"/>
                  </a:lnTo>
                  <a:lnTo>
                    <a:pt x="2668397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43271" y="3435293"/>
              <a:ext cx="2964657" cy="1113318"/>
            </a:xfrm>
            <a:custGeom>
              <a:avLst/>
              <a:gdLst>
                <a:gd name="connsiteX0" fmla="*/ 0 w 2964657"/>
                <a:gd name="connsiteY0" fmla="*/ 0 h 1113318"/>
                <a:gd name="connsiteX1" fmla="*/ 2964657 w 2964657"/>
                <a:gd name="connsiteY1" fmla="*/ 10410 h 1113318"/>
                <a:gd name="connsiteX2" fmla="*/ 296259 w 2964657"/>
                <a:gd name="connsiteY2" fmla="*/ 1113318 h 1113318"/>
                <a:gd name="connsiteX3" fmla="*/ 239727 w 2964657"/>
                <a:gd name="connsiteY3" fmla="*/ 1012689 h 1113318"/>
                <a:gd name="connsiteX4" fmla="*/ 3786 w 2964657"/>
                <a:gd name="connsiteY4" fmla="*/ 128422 h 1113318"/>
                <a:gd name="connsiteX5" fmla="*/ 0 w 2964657"/>
                <a:gd name="connsiteY5" fmla="*/ 0 h 111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657" h="1113318">
                  <a:moveTo>
                    <a:pt x="0" y="0"/>
                  </a:moveTo>
                  <a:lnTo>
                    <a:pt x="2964657" y="10410"/>
                  </a:lnTo>
                  <a:lnTo>
                    <a:pt x="296259" y="1113318"/>
                  </a:lnTo>
                  <a:lnTo>
                    <a:pt x="239727" y="1012689"/>
                  </a:lnTo>
                  <a:cubicBezTo>
                    <a:pt x="104552" y="738645"/>
                    <a:pt x="22250" y="440754"/>
                    <a:pt x="3786" y="1284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84074" y="3435293"/>
              <a:ext cx="2964657" cy="1113318"/>
            </a:xfrm>
            <a:custGeom>
              <a:avLst/>
              <a:gdLst>
                <a:gd name="connsiteX0" fmla="*/ 2964657 w 2964657"/>
                <a:gd name="connsiteY0" fmla="*/ 0 h 1113318"/>
                <a:gd name="connsiteX1" fmla="*/ 2960871 w 2964657"/>
                <a:gd name="connsiteY1" fmla="*/ 128422 h 1113318"/>
                <a:gd name="connsiteX2" fmla="*/ 2724930 w 2964657"/>
                <a:gd name="connsiteY2" fmla="*/ 1012689 h 1113318"/>
                <a:gd name="connsiteX3" fmla="*/ 2668398 w 2964657"/>
                <a:gd name="connsiteY3" fmla="*/ 1113318 h 1113318"/>
                <a:gd name="connsiteX4" fmla="*/ 0 w 2964657"/>
                <a:gd name="connsiteY4" fmla="*/ 10410 h 1113318"/>
                <a:gd name="connsiteX5" fmla="*/ 2964657 w 2964657"/>
                <a:gd name="connsiteY5" fmla="*/ 0 h 111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4657" h="1113318">
                  <a:moveTo>
                    <a:pt x="2964657" y="0"/>
                  </a:moveTo>
                  <a:lnTo>
                    <a:pt x="2960871" y="128422"/>
                  </a:lnTo>
                  <a:cubicBezTo>
                    <a:pt x="2942407" y="440754"/>
                    <a:pt x="2860105" y="738645"/>
                    <a:pt x="2724930" y="1012689"/>
                  </a:cubicBezTo>
                  <a:lnTo>
                    <a:pt x="2668398" y="1113318"/>
                  </a:lnTo>
                  <a:lnTo>
                    <a:pt x="0" y="10410"/>
                  </a:lnTo>
                  <a:lnTo>
                    <a:pt x="296465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45700" y="3474632"/>
              <a:ext cx="2685827" cy="2094986"/>
            </a:xfrm>
            <a:custGeom>
              <a:avLst/>
              <a:gdLst>
                <a:gd name="connsiteX0" fmla="*/ 2685827 w 2685827"/>
                <a:gd name="connsiteY0" fmla="*/ 0 h 2094986"/>
                <a:gd name="connsiteX1" fmla="*/ 996388 w 2685827"/>
                <a:gd name="connsiteY1" fmla="*/ 2094986 h 2094986"/>
                <a:gd name="connsiteX2" fmla="*/ 808363 w 2685827"/>
                <a:gd name="connsiteY2" fmla="*/ 1974421 h 2094986"/>
                <a:gd name="connsiteX3" fmla="*/ 65855 w 2685827"/>
                <a:gd name="connsiteY3" fmla="*/ 1202187 h 2094986"/>
                <a:gd name="connsiteX4" fmla="*/ 0 w 2685827"/>
                <a:gd name="connsiteY4" fmla="*/ 1084963 h 2094986"/>
                <a:gd name="connsiteX5" fmla="*/ 2685827 w 2685827"/>
                <a:gd name="connsiteY5" fmla="*/ 0 h 20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827" h="2094986">
                  <a:moveTo>
                    <a:pt x="2685827" y="0"/>
                  </a:moveTo>
                  <a:lnTo>
                    <a:pt x="996388" y="2094986"/>
                  </a:lnTo>
                  <a:lnTo>
                    <a:pt x="808363" y="1974421"/>
                  </a:lnTo>
                  <a:cubicBezTo>
                    <a:pt x="506807" y="1761021"/>
                    <a:pt x="253848" y="1498931"/>
                    <a:pt x="65855" y="1202187"/>
                  </a:cubicBezTo>
                  <a:lnTo>
                    <a:pt x="0" y="1084963"/>
                  </a:lnTo>
                  <a:lnTo>
                    <a:pt x="268582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0475" y="3474632"/>
              <a:ext cx="2685827" cy="2094986"/>
            </a:xfrm>
            <a:custGeom>
              <a:avLst/>
              <a:gdLst>
                <a:gd name="connsiteX0" fmla="*/ 0 w 2685827"/>
                <a:gd name="connsiteY0" fmla="*/ 0 h 2094986"/>
                <a:gd name="connsiteX1" fmla="*/ 2685827 w 2685827"/>
                <a:gd name="connsiteY1" fmla="*/ 1084963 h 2094986"/>
                <a:gd name="connsiteX2" fmla="*/ 2619972 w 2685827"/>
                <a:gd name="connsiteY2" fmla="*/ 1202187 h 2094986"/>
                <a:gd name="connsiteX3" fmla="*/ 1877464 w 2685827"/>
                <a:gd name="connsiteY3" fmla="*/ 1974421 h 2094986"/>
                <a:gd name="connsiteX4" fmla="*/ 1689440 w 2685827"/>
                <a:gd name="connsiteY4" fmla="*/ 2094986 h 2094986"/>
                <a:gd name="connsiteX5" fmla="*/ 0 w 2685827"/>
                <a:gd name="connsiteY5" fmla="*/ 0 h 20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827" h="2094986">
                  <a:moveTo>
                    <a:pt x="0" y="0"/>
                  </a:moveTo>
                  <a:lnTo>
                    <a:pt x="2685827" y="1084963"/>
                  </a:lnTo>
                  <a:lnTo>
                    <a:pt x="2619972" y="1202187"/>
                  </a:lnTo>
                  <a:cubicBezTo>
                    <a:pt x="2431979" y="1498931"/>
                    <a:pt x="2179021" y="1761021"/>
                    <a:pt x="1877464" y="1974421"/>
                  </a:cubicBezTo>
                  <a:lnTo>
                    <a:pt x="1689440" y="2094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4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52223" y="3491335"/>
              <a:ext cx="1738091" cy="2555259"/>
            </a:xfrm>
            <a:custGeom>
              <a:avLst/>
              <a:gdLst>
                <a:gd name="connsiteX0" fmla="*/ 1720179 w 1738091"/>
                <a:gd name="connsiteY0" fmla="*/ 0 h 2555259"/>
                <a:gd name="connsiteX1" fmla="*/ 1738091 w 1738091"/>
                <a:gd name="connsiteY1" fmla="*/ 2555259 h 2555259"/>
                <a:gd name="connsiteX2" fmla="*/ 1431635 w 1738091"/>
                <a:gd name="connsiteY2" fmla="*/ 2541989 h 2555259"/>
                <a:gd name="connsiteX3" fmla="*/ 36864 w 1738091"/>
                <a:gd name="connsiteY3" fmla="*/ 2108419 h 2555259"/>
                <a:gd name="connsiteX4" fmla="*/ 0 w 1738091"/>
                <a:gd name="connsiteY4" fmla="*/ 2084781 h 2555259"/>
                <a:gd name="connsiteX5" fmla="*/ 1720179 w 1738091"/>
                <a:gd name="connsiteY5" fmla="*/ 0 h 255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91" h="2555259">
                  <a:moveTo>
                    <a:pt x="1720179" y="0"/>
                  </a:moveTo>
                  <a:lnTo>
                    <a:pt x="1738091" y="2555259"/>
                  </a:lnTo>
                  <a:lnTo>
                    <a:pt x="1431635" y="2541989"/>
                  </a:lnTo>
                  <a:cubicBezTo>
                    <a:pt x="918485" y="2497303"/>
                    <a:pt x="442904" y="2343642"/>
                    <a:pt x="36864" y="2108419"/>
                  </a:cubicBezTo>
                  <a:lnTo>
                    <a:pt x="0" y="2084781"/>
                  </a:lnTo>
                  <a:lnTo>
                    <a:pt x="172017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01689" y="3491335"/>
              <a:ext cx="1738091" cy="2555259"/>
            </a:xfrm>
            <a:custGeom>
              <a:avLst/>
              <a:gdLst>
                <a:gd name="connsiteX0" fmla="*/ 17911 w 1738091"/>
                <a:gd name="connsiteY0" fmla="*/ 0 h 2555259"/>
                <a:gd name="connsiteX1" fmla="*/ 1738091 w 1738091"/>
                <a:gd name="connsiteY1" fmla="*/ 2084781 h 2555259"/>
                <a:gd name="connsiteX2" fmla="*/ 1701226 w 1738091"/>
                <a:gd name="connsiteY2" fmla="*/ 2108419 h 2555259"/>
                <a:gd name="connsiteX3" fmla="*/ 306455 w 1738091"/>
                <a:gd name="connsiteY3" fmla="*/ 2541989 h 2555259"/>
                <a:gd name="connsiteX4" fmla="*/ 0 w 1738091"/>
                <a:gd name="connsiteY4" fmla="*/ 2555259 h 2555259"/>
                <a:gd name="connsiteX5" fmla="*/ 17911 w 1738091"/>
                <a:gd name="connsiteY5" fmla="*/ 0 h 255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91" h="2555259">
                  <a:moveTo>
                    <a:pt x="17911" y="0"/>
                  </a:moveTo>
                  <a:lnTo>
                    <a:pt x="1738091" y="2084781"/>
                  </a:lnTo>
                  <a:lnTo>
                    <a:pt x="1701226" y="2108419"/>
                  </a:lnTo>
                  <a:cubicBezTo>
                    <a:pt x="1295186" y="2343642"/>
                    <a:pt x="819606" y="2497303"/>
                    <a:pt x="306455" y="2541989"/>
                  </a:cubicBezTo>
                  <a:lnTo>
                    <a:pt x="0" y="2555259"/>
                  </a:lnTo>
                  <a:lnTo>
                    <a:pt x="179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0" y="-365760"/>
            <a:ext cx="12191999" cy="7620000"/>
          </a:xfrm>
          <a:custGeom>
            <a:avLst/>
            <a:gdLst/>
            <a:ahLst/>
            <a:cxnLst/>
            <a:rect l="l" t="t" r="r" b="b"/>
            <a:pathLst>
              <a:path w="10854813" h="4129548">
                <a:moveTo>
                  <a:pt x="5848679" y="2242612"/>
                </a:moveTo>
                <a:lnTo>
                  <a:pt x="5848679" y="2403867"/>
                </a:lnTo>
                <a:lnTo>
                  <a:pt x="5846223" y="2403867"/>
                </a:lnTo>
                <a:cubicBezTo>
                  <a:pt x="5838037" y="2396773"/>
                  <a:pt x="5827396" y="2389065"/>
                  <a:pt x="5814299" y="2380743"/>
                </a:cubicBezTo>
                <a:cubicBezTo>
                  <a:pt x="5801202" y="2372421"/>
                  <a:pt x="5787014" y="2364440"/>
                  <a:pt x="5771734" y="2356800"/>
                </a:cubicBezTo>
                <a:cubicBezTo>
                  <a:pt x="5756455" y="2349160"/>
                  <a:pt x="5740561" y="2342202"/>
                  <a:pt x="5724053" y="2335927"/>
                </a:cubicBezTo>
                <a:cubicBezTo>
                  <a:pt x="5707546" y="2329651"/>
                  <a:pt x="5691925" y="2325013"/>
                  <a:pt x="5677191" y="2322012"/>
                </a:cubicBezTo>
                <a:lnTo>
                  <a:pt x="5677191" y="2317100"/>
                </a:lnTo>
                <a:cubicBezTo>
                  <a:pt x="5693835" y="2304822"/>
                  <a:pt x="5710615" y="2294112"/>
                  <a:pt x="5727532" y="2284972"/>
                </a:cubicBezTo>
                <a:cubicBezTo>
                  <a:pt x="5744449" y="2275831"/>
                  <a:pt x="5760615" y="2268192"/>
                  <a:pt x="5776032" y="2262052"/>
                </a:cubicBezTo>
                <a:cubicBezTo>
                  <a:pt x="5791448" y="2255913"/>
                  <a:pt x="5805431" y="2251275"/>
                  <a:pt x="5817983" y="2248137"/>
                </a:cubicBezTo>
                <a:cubicBezTo>
                  <a:pt x="5830534" y="2244999"/>
                  <a:pt x="5840766" y="2243157"/>
                  <a:pt x="5848679" y="2242612"/>
                </a:cubicBezTo>
                <a:close/>
                <a:moveTo>
                  <a:pt x="4834452" y="2074808"/>
                </a:moveTo>
                <a:lnTo>
                  <a:pt x="4834452" y="2273308"/>
                </a:lnTo>
                <a:lnTo>
                  <a:pt x="4831996" y="2273308"/>
                </a:lnTo>
                <a:cubicBezTo>
                  <a:pt x="4823811" y="2266213"/>
                  <a:pt x="4814193" y="2258778"/>
                  <a:pt x="4803142" y="2251002"/>
                </a:cubicBezTo>
                <a:cubicBezTo>
                  <a:pt x="4792092" y="2243226"/>
                  <a:pt x="4778859" y="2235040"/>
                  <a:pt x="4763442" y="2226445"/>
                </a:cubicBezTo>
                <a:cubicBezTo>
                  <a:pt x="4748026" y="2217850"/>
                  <a:pt x="4730018" y="2209051"/>
                  <a:pt x="4709418" y="2200047"/>
                </a:cubicBezTo>
                <a:cubicBezTo>
                  <a:pt x="4688817" y="2191043"/>
                  <a:pt x="4665011" y="2181766"/>
                  <a:pt x="4637999" y="2172216"/>
                </a:cubicBezTo>
                <a:lnTo>
                  <a:pt x="4637999" y="2167305"/>
                </a:lnTo>
                <a:cubicBezTo>
                  <a:pt x="4654643" y="2155026"/>
                  <a:pt x="4672719" y="2143362"/>
                  <a:pt x="4692228" y="2132311"/>
                </a:cubicBezTo>
                <a:cubicBezTo>
                  <a:pt x="4711737" y="2121261"/>
                  <a:pt x="4730700" y="2111575"/>
                  <a:pt x="4749117" y="2103253"/>
                </a:cubicBezTo>
                <a:cubicBezTo>
                  <a:pt x="4767535" y="2094931"/>
                  <a:pt x="4784315" y="2088246"/>
                  <a:pt x="4799459" y="2083198"/>
                </a:cubicBezTo>
                <a:cubicBezTo>
                  <a:pt x="4814602" y="2078150"/>
                  <a:pt x="4826266" y="2075354"/>
                  <a:pt x="4834452" y="2074808"/>
                </a:cubicBezTo>
                <a:close/>
                <a:moveTo>
                  <a:pt x="3024702" y="2074808"/>
                </a:moveTo>
                <a:lnTo>
                  <a:pt x="3024702" y="2273308"/>
                </a:lnTo>
                <a:lnTo>
                  <a:pt x="3022246" y="2273308"/>
                </a:lnTo>
                <a:cubicBezTo>
                  <a:pt x="3014061" y="2266213"/>
                  <a:pt x="3004443" y="2258778"/>
                  <a:pt x="2993392" y="2251002"/>
                </a:cubicBezTo>
                <a:cubicBezTo>
                  <a:pt x="2982342" y="2243226"/>
                  <a:pt x="2969109" y="2235040"/>
                  <a:pt x="2953692" y="2226445"/>
                </a:cubicBezTo>
                <a:cubicBezTo>
                  <a:pt x="2938276" y="2217850"/>
                  <a:pt x="2920268" y="2209051"/>
                  <a:pt x="2899668" y="2200047"/>
                </a:cubicBezTo>
                <a:cubicBezTo>
                  <a:pt x="2879068" y="2191043"/>
                  <a:pt x="2855261" y="2181766"/>
                  <a:pt x="2828249" y="2172216"/>
                </a:cubicBezTo>
                <a:lnTo>
                  <a:pt x="2828249" y="2167305"/>
                </a:lnTo>
                <a:cubicBezTo>
                  <a:pt x="2844893" y="2155026"/>
                  <a:pt x="2862969" y="2143362"/>
                  <a:pt x="2882478" y="2132311"/>
                </a:cubicBezTo>
                <a:cubicBezTo>
                  <a:pt x="2901987" y="2121261"/>
                  <a:pt x="2920950" y="2111575"/>
                  <a:pt x="2939368" y="2103253"/>
                </a:cubicBezTo>
                <a:cubicBezTo>
                  <a:pt x="2957785" y="2094931"/>
                  <a:pt x="2974566" y="2088246"/>
                  <a:pt x="2989709" y="2083198"/>
                </a:cubicBezTo>
                <a:cubicBezTo>
                  <a:pt x="3004852" y="2078150"/>
                  <a:pt x="3016517" y="2075354"/>
                  <a:pt x="3024702" y="2074808"/>
                </a:cubicBezTo>
                <a:close/>
                <a:moveTo>
                  <a:pt x="7171202" y="1943430"/>
                </a:moveTo>
                <a:lnTo>
                  <a:pt x="7084435" y="2006868"/>
                </a:lnTo>
                <a:cubicBezTo>
                  <a:pt x="7098351" y="2041520"/>
                  <a:pt x="7112949" y="2075627"/>
                  <a:pt x="7128228" y="2109187"/>
                </a:cubicBezTo>
                <a:cubicBezTo>
                  <a:pt x="7143508" y="2142748"/>
                  <a:pt x="7160083" y="2174604"/>
                  <a:pt x="7177955" y="2204754"/>
                </a:cubicBezTo>
                <a:cubicBezTo>
                  <a:pt x="7195827" y="2234904"/>
                  <a:pt x="7215063" y="2262734"/>
                  <a:pt x="7235663" y="2288246"/>
                </a:cubicBezTo>
                <a:cubicBezTo>
                  <a:pt x="7256263" y="2313758"/>
                  <a:pt x="7278637" y="2335859"/>
                  <a:pt x="7302785" y="2354549"/>
                </a:cubicBezTo>
                <a:cubicBezTo>
                  <a:pt x="7326932" y="2373239"/>
                  <a:pt x="7353126" y="2387837"/>
                  <a:pt x="7381366" y="2398342"/>
                </a:cubicBezTo>
                <a:cubicBezTo>
                  <a:pt x="7409606" y="2408846"/>
                  <a:pt x="7440234" y="2414099"/>
                  <a:pt x="7473249" y="2414099"/>
                </a:cubicBezTo>
                <a:cubicBezTo>
                  <a:pt x="7500534" y="2414099"/>
                  <a:pt x="7525500" y="2410620"/>
                  <a:pt x="7548147" y="2403662"/>
                </a:cubicBezTo>
                <a:cubicBezTo>
                  <a:pt x="7570793" y="2396705"/>
                  <a:pt x="7591257" y="2387155"/>
                  <a:pt x="7609538" y="2375013"/>
                </a:cubicBezTo>
                <a:cubicBezTo>
                  <a:pt x="7627819" y="2362871"/>
                  <a:pt x="7643849" y="2348751"/>
                  <a:pt x="7657628" y="2332653"/>
                </a:cubicBezTo>
                <a:cubicBezTo>
                  <a:pt x="7671407" y="2316554"/>
                  <a:pt x="7682935" y="2299501"/>
                  <a:pt x="7692212" y="2281493"/>
                </a:cubicBezTo>
                <a:cubicBezTo>
                  <a:pt x="7701489" y="2263485"/>
                  <a:pt x="7708447" y="2244931"/>
                  <a:pt x="7713085" y="2225831"/>
                </a:cubicBezTo>
                <a:cubicBezTo>
                  <a:pt x="7717724" y="2206732"/>
                  <a:pt x="7720043" y="2188041"/>
                  <a:pt x="7720043" y="2169760"/>
                </a:cubicBezTo>
                <a:cubicBezTo>
                  <a:pt x="7720043" y="2146022"/>
                  <a:pt x="7715950" y="2121875"/>
                  <a:pt x="7707765" y="2097318"/>
                </a:cubicBezTo>
                <a:cubicBezTo>
                  <a:pt x="7699579" y="2072762"/>
                  <a:pt x="7686755" y="2050456"/>
                  <a:pt x="7669293" y="2030401"/>
                </a:cubicBezTo>
                <a:cubicBezTo>
                  <a:pt x="7651830" y="2010347"/>
                  <a:pt x="7629661" y="1993976"/>
                  <a:pt x="7602785" y="1981288"/>
                </a:cubicBezTo>
                <a:cubicBezTo>
                  <a:pt x="7575909" y="1968601"/>
                  <a:pt x="7543781" y="1962257"/>
                  <a:pt x="7506400" y="1962257"/>
                </a:cubicBezTo>
                <a:cubicBezTo>
                  <a:pt x="7484573" y="1962257"/>
                  <a:pt x="7463904" y="1964712"/>
                  <a:pt x="7444395" y="1969624"/>
                </a:cubicBezTo>
                <a:cubicBezTo>
                  <a:pt x="7424886" y="1974535"/>
                  <a:pt x="7407833" y="1982039"/>
                  <a:pt x="7393235" y="1992134"/>
                </a:cubicBezTo>
                <a:cubicBezTo>
                  <a:pt x="7378637" y="2002229"/>
                  <a:pt x="7367110" y="2014849"/>
                  <a:pt x="7358651" y="2029992"/>
                </a:cubicBezTo>
                <a:cubicBezTo>
                  <a:pt x="7350193" y="2045135"/>
                  <a:pt x="7345963" y="2063075"/>
                  <a:pt x="7345963" y="2083812"/>
                </a:cubicBezTo>
                <a:cubicBezTo>
                  <a:pt x="7345963" y="2101547"/>
                  <a:pt x="7348965" y="2117100"/>
                  <a:pt x="7354967" y="2130470"/>
                </a:cubicBezTo>
                <a:cubicBezTo>
                  <a:pt x="7360971" y="2143839"/>
                  <a:pt x="7368815" y="2155163"/>
                  <a:pt x="7378501" y="2164440"/>
                </a:cubicBezTo>
                <a:cubicBezTo>
                  <a:pt x="7388187" y="2173717"/>
                  <a:pt x="7399033" y="2180674"/>
                  <a:pt x="7411039" y="2185313"/>
                </a:cubicBezTo>
                <a:cubicBezTo>
                  <a:pt x="7423044" y="2189951"/>
                  <a:pt x="7435050" y="2192271"/>
                  <a:pt x="7447055" y="2192271"/>
                </a:cubicBezTo>
                <a:cubicBezTo>
                  <a:pt x="7459333" y="2192271"/>
                  <a:pt x="7471067" y="2189951"/>
                  <a:pt x="7482253" y="2185313"/>
                </a:cubicBezTo>
                <a:cubicBezTo>
                  <a:pt x="7493440" y="2180674"/>
                  <a:pt x="7503331" y="2174399"/>
                  <a:pt x="7511925" y="2166486"/>
                </a:cubicBezTo>
                <a:cubicBezTo>
                  <a:pt x="7520520" y="2158573"/>
                  <a:pt x="7527410" y="2149160"/>
                  <a:pt x="7532594" y="2138246"/>
                </a:cubicBezTo>
                <a:cubicBezTo>
                  <a:pt x="7537779" y="2127332"/>
                  <a:pt x="7540370" y="2115463"/>
                  <a:pt x="7540370" y="2102639"/>
                </a:cubicBezTo>
                <a:cubicBezTo>
                  <a:pt x="7540370" y="2093908"/>
                  <a:pt x="7538937" y="2085108"/>
                  <a:pt x="7536073" y="2076240"/>
                </a:cubicBezTo>
                <a:cubicBezTo>
                  <a:pt x="7533208" y="2067373"/>
                  <a:pt x="7528501" y="2058710"/>
                  <a:pt x="7521953" y="2050251"/>
                </a:cubicBezTo>
                <a:lnTo>
                  <a:pt x="7525636" y="2044521"/>
                </a:lnTo>
                <a:cubicBezTo>
                  <a:pt x="7542007" y="2048887"/>
                  <a:pt x="7555718" y="2055367"/>
                  <a:pt x="7566769" y="2063962"/>
                </a:cubicBezTo>
                <a:cubicBezTo>
                  <a:pt x="7577819" y="2072557"/>
                  <a:pt x="7586619" y="2082175"/>
                  <a:pt x="7593167" y="2092816"/>
                </a:cubicBezTo>
                <a:cubicBezTo>
                  <a:pt x="7599715" y="2103457"/>
                  <a:pt x="7604354" y="2114713"/>
                  <a:pt x="7607083" y="2126582"/>
                </a:cubicBezTo>
                <a:cubicBezTo>
                  <a:pt x="7609811" y="2138451"/>
                  <a:pt x="7611175" y="2149979"/>
                  <a:pt x="7611175" y="2161166"/>
                </a:cubicBezTo>
                <a:cubicBezTo>
                  <a:pt x="7611175" y="2178901"/>
                  <a:pt x="7608105" y="2196568"/>
                  <a:pt x="7601967" y="2214167"/>
                </a:cubicBezTo>
                <a:cubicBezTo>
                  <a:pt x="7595827" y="2231766"/>
                  <a:pt x="7586823" y="2247523"/>
                  <a:pt x="7574954" y="2261438"/>
                </a:cubicBezTo>
                <a:cubicBezTo>
                  <a:pt x="7563085" y="2275354"/>
                  <a:pt x="7548555" y="2286677"/>
                  <a:pt x="7531366" y="2295408"/>
                </a:cubicBezTo>
                <a:cubicBezTo>
                  <a:pt x="7514177" y="2304140"/>
                  <a:pt x="7494531" y="2308505"/>
                  <a:pt x="7472430" y="2308505"/>
                </a:cubicBezTo>
                <a:cubicBezTo>
                  <a:pt x="7450057" y="2308505"/>
                  <a:pt x="7428637" y="2303799"/>
                  <a:pt x="7408173" y="2294385"/>
                </a:cubicBezTo>
                <a:cubicBezTo>
                  <a:pt x="7387709" y="2284972"/>
                  <a:pt x="7368269" y="2271943"/>
                  <a:pt x="7349851" y="2255299"/>
                </a:cubicBezTo>
                <a:cubicBezTo>
                  <a:pt x="7331434" y="2238655"/>
                  <a:pt x="7313972" y="2218874"/>
                  <a:pt x="7297464" y="2195954"/>
                </a:cubicBezTo>
                <a:cubicBezTo>
                  <a:pt x="7280957" y="2173035"/>
                  <a:pt x="7265336" y="2148069"/>
                  <a:pt x="7250602" y="2121056"/>
                </a:cubicBezTo>
                <a:cubicBezTo>
                  <a:pt x="7235868" y="2094044"/>
                  <a:pt x="7222089" y="2065463"/>
                  <a:pt x="7209265" y="2035313"/>
                </a:cubicBezTo>
                <a:cubicBezTo>
                  <a:pt x="7196441" y="2005163"/>
                  <a:pt x="7184572" y="1974535"/>
                  <a:pt x="7173657" y="1943430"/>
                </a:cubicBezTo>
                <a:close/>
                <a:moveTo>
                  <a:pt x="7959247" y="1930333"/>
                </a:moveTo>
                <a:lnTo>
                  <a:pt x="8215455" y="1930333"/>
                </a:lnTo>
                <a:lnTo>
                  <a:pt x="8215455" y="2273308"/>
                </a:lnTo>
                <a:lnTo>
                  <a:pt x="8212999" y="2273308"/>
                </a:lnTo>
                <a:cubicBezTo>
                  <a:pt x="8206723" y="2267850"/>
                  <a:pt x="8199015" y="2261780"/>
                  <a:pt x="8189875" y="2255095"/>
                </a:cubicBezTo>
                <a:cubicBezTo>
                  <a:pt x="8180735" y="2248410"/>
                  <a:pt x="8170707" y="2241657"/>
                  <a:pt x="8159793" y="2234835"/>
                </a:cubicBezTo>
                <a:cubicBezTo>
                  <a:pt x="8148879" y="2228014"/>
                  <a:pt x="8137351" y="2221193"/>
                  <a:pt x="8125209" y="2214372"/>
                </a:cubicBezTo>
                <a:cubicBezTo>
                  <a:pt x="8113067" y="2207550"/>
                  <a:pt x="8101130" y="2201138"/>
                  <a:pt x="8089397" y="2195136"/>
                </a:cubicBezTo>
                <a:cubicBezTo>
                  <a:pt x="8088852" y="2167850"/>
                  <a:pt x="8086123" y="2141588"/>
                  <a:pt x="8081211" y="2116350"/>
                </a:cubicBezTo>
                <a:cubicBezTo>
                  <a:pt x="8076301" y="2091111"/>
                  <a:pt x="8068729" y="2067305"/>
                  <a:pt x="8058497" y="2044931"/>
                </a:cubicBezTo>
                <a:cubicBezTo>
                  <a:pt x="8048265" y="2022557"/>
                  <a:pt x="8035032" y="2001752"/>
                  <a:pt x="8018797" y="1982516"/>
                </a:cubicBezTo>
                <a:cubicBezTo>
                  <a:pt x="8002563" y="1963280"/>
                  <a:pt x="7982713" y="1945886"/>
                  <a:pt x="7959247" y="1930333"/>
                </a:cubicBezTo>
                <a:close/>
                <a:moveTo>
                  <a:pt x="5770097" y="1930333"/>
                </a:moveTo>
                <a:lnTo>
                  <a:pt x="5934217" y="1930333"/>
                </a:lnTo>
                <a:cubicBezTo>
                  <a:pt x="5939402" y="1939064"/>
                  <a:pt x="5943563" y="1948614"/>
                  <a:pt x="5946700" y="1958983"/>
                </a:cubicBezTo>
                <a:cubicBezTo>
                  <a:pt x="5949838" y="1969351"/>
                  <a:pt x="5951407" y="1979310"/>
                  <a:pt x="5951407" y="1988860"/>
                </a:cubicBezTo>
                <a:cubicBezTo>
                  <a:pt x="5951407" y="1996227"/>
                  <a:pt x="5950315" y="2003321"/>
                  <a:pt x="5948133" y="2010142"/>
                </a:cubicBezTo>
                <a:cubicBezTo>
                  <a:pt x="5945950" y="2016963"/>
                  <a:pt x="5942676" y="2022898"/>
                  <a:pt x="5938310" y="2027946"/>
                </a:cubicBezTo>
                <a:cubicBezTo>
                  <a:pt x="5933945" y="2032993"/>
                  <a:pt x="5928351" y="2037018"/>
                  <a:pt x="5921530" y="2040019"/>
                </a:cubicBezTo>
                <a:cubicBezTo>
                  <a:pt x="5914708" y="2043021"/>
                  <a:pt x="5906659" y="2044521"/>
                  <a:pt x="5897383" y="2044521"/>
                </a:cubicBezTo>
                <a:cubicBezTo>
                  <a:pt x="5881011" y="2044521"/>
                  <a:pt x="5865323" y="2040224"/>
                  <a:pt x="5850315" y="2031629"/>
                </a:cubicBezTo>
                <a:cubicBezTo>
                  <a:pt x="5835309" y="2023034"/>
                  <a:pt x="5821939" y="2012666"/>
                  <a:pt x="5810206" y="2000524"/>
                </a:cubicBezTo>
                <a:cubicBezTo>
                  <a:pt x="5798473" y="1988382"/>
                  <a:pt x="5788992" y="1975831"/>
                  <a:pt x="5781761" y="1962871"/>
                </a:cubicBezTo>
                <a:cubicBezTo>
                  <a:pt x="5774531" y="1949910"/>
                  <a:pt x="5770643" y="1939064"/>
                  <a:pt x="5770097" y="1930333"/>
                </a:cubicBezTo>
                <a:close/>
                <a:moveTo>
                  <a:pt x="2180735" y="1930333"/>
                </a:moveTo>
                <a:lnTo>
                  <a:pt x="2450858" y="1930333"/>
                </a:lnTo>
                <a:lnTo>
                  <a:pt x="2450858" y="2067850"/>
                </a:lnTo>
                <a:cubicBezTo>
                  <a:pt x="2435851" y="2055299"/>
                  <a:pt x="2421117" y="2045613"/>
                  <a:pt x="2406656" y="2038792"/>
                </a:cubicBezTo>
                <a:cubicBezTo>
                  <a:pt x="2392195" y="2031970"/>
                  <a:pt x="2378143" y="2028560"/>
                  <a:pt x="2364501" y="2028560"/>
                </a:cubicBezTo>
                <a:cubicBezTo>
                  <a:pt x="2351131" y="2028560"/>
                  <a:pt x="2338239" y="2031970"/>
                  <a:pt x="2325824" y="2038792"/>
                </a:cubicBezTo>
                <a:cubicBezTo>
                  <a:pt x="2313409" y="2045613"/>
                  <a:pt x="2299425" y="2055572"/>
                  <a:pt x="2283873" y="2068669"/>
                </a:cubicBezTo>
                <a:cubicBezTo>
                  <a:pt x="2278962" y="2056118"/>
                  <a:pt x="2273368" y="2043635"/>
                  <a:pt x="2267093" y="2031220"/>
                </a:cubicBezTo>
                <a:cubicBezTo>
                  <a:pt x="2260817" y="2018805"/>
                  <a:pt x="2253518" y="2006663"/>
                  <a:pt x="2245196" y="1994794"/>
                </a:cubicBezTo>
                <a:cubicBezTo>
                  <a:pt x="2236874" y="1982925"/>
                  <a:pt x="2227393" y="1971534"/>
                  <a:pt x="2216751" y="1960620"/>
                </a:cubicBezTo>
                <a:cubicBezTo>
                  <a:pt x="2206110" y="1949706"/>
                  <a:pt x="2194105" y="1939610"/>
                  <a:pt x="2180735" y="1930333"/>
                </a:cubicBezTo>
                <a:close/>
                <a:moveTo>
                  <a:pt x="5396018" y="1838246"/>
                </a:moveTo>
                <a:lnTo>
                  <a:pt x="5396018" y="1930333"/>
                </a:lnTo>
                <a:lnTo>
                  <a:pt x="5649769" y="1930333"/>
                </a:lnTo>
                <a:cubicBezTo>
                  <a:pt x="5655227" y="1944249"/>
                  <a:pt x="5657955" y="1960620"/>
                  <a:pt x="5657955" y="1979446"/>
                </a:cubicBezTo>
                <a:cubicBezTo>
                  <a:pt x="5657955" y="1991452"/>
                  <a:pt x="5656727" y="2003116"/>
                  <a:pt x="5654272" y="2014440"/>
                </a:cubicBezTo>
                <a:cubicBezTo>
                  <a:pt x="5651816" y="2025763"/>
                  <a:pt x="5647996" y="2035858"/>
                  <a:pt x="5642812" y="2044726"/>
                </a:cubicBezTo>
                <a:cubicBezTo>
                  <a:pt x="5637627" y="2053594"/>
                  <a:pt x="5630943" y="2060756"/>
                  <a:pt x="5622757" y="2066213"/>
                </a:cubicBezTo>
                <a:cubicBezTo>
                  <a:pt x="5614572" y="2071670"/>
                  <a:pt x="5604749" y="2074399"/>
                  <a:pt x="5593289" y="2074399"/>
                </a:cubicBezTo>
                <a:cubicBezTo>
                  <a:pt x="5585377" y="2074399"/>
                  <a:pt x="5578555" y="2073103"/>
                  <a:pt x="5572825" y="2070511"/>
                </a:cubicBezTo>
                <a:cubicBezTo>
                  <a:pt x="5567095" y="2067918"/>
                  <a:pt x="5562389" y="2064508"/>
                  <a:pt x="5558705" y="2060279"/>
                </a:cubicBezTo>
                <a:cubicBezTo>
                  <a:pt x="5555022" y="2056049"/>
                  <a:pt x="5552089" y="2051138"/>
                  <a:pt x="5549906" y="2045545"/>
                </a:cubicBezTo>
                <a:cubicBezTo>
                  <a:pt x="5547723" y="2039951"/>
                  <a:pt x="5546223" y="2034290"/>
                  <a:pt x="5545404" y="2028560"/>
                </a:cubicBezTo>
                <a:lnTo>
                  <a:pt x="5465595" y="2028560"/>
                </a:lnTo>
                <a:cubicBezTo>
                  <a:pt x="5465595" y="2045476"/>
                  <a:pt x="5468323" y="2061916"/>
                  <a:pt x="5473780" y="2077878"/>
                </a:cubicBezTo>
                <a:cubicBezTo>
                  <a:pt x="5479237" y="2093839"/>
                  <a:pt x="5487491" y="2107959"/>
                  <a:pt x="5498541" y="2120238"/>
                </a:cubicBezTo>
                <a:cubicBezTo>
                  <a:pt x="5509592" y="2132516"/>
                  <a:pt x="5523439" y="2142407"/>
                  <a:pt x="5540083" y="2149910"/>
                </a:cubicBezTo>
                <a:cubicBezTo>
                  <a:pt x="5556727" y="2157414"/>
                  <a:pt x="5576373" y="2161166"/>
                  <a:pt x="5599019" y="2161166"/>
                </a:cubicBezTo>
                <a:cubicBezTo>
                  <a:pt x="5618119" y="2161166"/>
                  <a:pt x="5635172" y="2158369"/>
                  <a:pt x="5650179" y="2152775"/>
                </a:cubicBezTo>
                <a:cubicBezTo>
                  <a:pt x="5665186" y="2147182"/>
                  <a:pt x="5678283" y="2139337"/>
                  <a:pt x="5689469" y="2129242"/>
                </a:cubicBezTo>
                <a:cubicBezTo>
                  <a:pt x="5700656" y="2119146"/>
                  <a:pt x="5710070" y="2107073"/>
                  <a:pt x="5717710" y="2093021"/>
                </a:cubicBezTo>
                <a:cubicBezTo>
                  <a:pt x="5725349" y="2078969"/>
                  <a:pt x="5731489" y="2063485"/>
                  <a:pt x="5736127" y="2046568"/>
                </a:cubicBezTo>
                <a:cubicBezTo>
                  <a:pt x="5741039" y="2052843"/>
                  <a:pt x="5747177" y="2059869"/>
                  <a:pt x="5754545" y="2067646"/>
                </a:cubicBezTo>
                <a:cubicBezTo>
                  <a:pt x="5761911" y="2075422"/>
                  <a:pt x="5770370" y="2083130"/>
                  <a:pt x="5779920" y="2090770"/>
                </a:cubicBezTo>
                <a:cubicBezTo>
                  <a:pt x="5789469" y="2098410"/>
                  <a:pt x="5799975" y="2105708"/>
                  <a:pt x="5811434" y="2112666"/>
                </a:cubicBezTo>
                <a:cubicBezTo>
                  <a:pt x="5822894" y="2119624"/>
                  <a:pt x="5835309" y="2125422"/>
                  <a:pt x="5848679" y="2130060"/>
                </a:cubicBezTo>
                <a:lnTo>
                  <a:pt x="5848679" y="2135790"/>
                </a:lnTo>
                <a:cubicBezTo>
                  <a:pt x="5829033" y="2138519"/>
                  <a:pt x="5808705" y="2143225"/>
                  <a:pt x="5787696" y="2149910"/>
                </a:cubicBezTo>
                <a:cubicBezTo>
                  <a:pt x="5766687" y="2156595"/>
                  <a:pt x="5745881" y="2164372"/>
                  <a:pt x="5725281" y="2173239"/>
                </a:cubicBezTo>
                <a:cubicBezTo>
                  <a:pt x="5704681" y="2182107"/>
                  <a:pt x="5684831" y="2191657"/>
                  <a:pt x="5665731" y="2201889"/>
                </a:cubicBezTo>
                <a:cubicBezTo>
                  <a:pt x="5646632" y="2212121"/>
                  <a:pt x="5629101" y="2222080"/>
                  <a:pt x="5613139" y="2231766"/>
                </a:cubicBezTo>
                <a:cubicBezTo>
                  <a:pt x="5597177" y="2241452"/>
                  <a:pt x="5583194" y="2250388"/>
                  <a:pt x="5571188" y="2258574"/>
                </a:cubicBezTo>
                <a:cubicBezTo>
                  <a:pt x="5559183" y="2266759"/>
                  <a:pt x="5550179" y="2273444"/>
                  <a:pt x="5544176" y="2278628"/>
                </a:cubicBezTo>
                <a:lnTo>
                  <a:pt x="5544176" y="2389133"/>
                </a:lnTo>
                <a:cubicBezTo>
                  <a:pt x="5579374" y="2395681"/>
                  <a:pt x="5614503" y="2403935"/>
                  <a:pt x="5649565" y="2413894"/>
                </a:cubicBezTo>
                <a:cubicBezTo>
                  <a:pt x="5684627" y="2423853"/>
                  <a:pt x="5717778" y="2436677"/>
                  <a:pt x="5749019" y="2452366"/>
                </a:cubicBezTo>
                <a:cubicBezTo>
                  <a:pt x="5780261" y="2468055"/>
                  <a:pt x="5808569" y="2486950"/>
                  <a:pt x="5833945" y="2509051"/>
                </a:cubicBezTo>
                <a:cubicBezTo>
                  <a:pt x="5859319" y="2531152"/>
                  <a:pt x="5879783" y="2557482"/>
                  <a:pt x="5895336" y="2588042"/>
                </a:cubicBezTo>
                <a:lnTo>
                  <a:pt x="5955500" y="2588042"/>
                </a:lnTo>
                <a:lnTo>
                  <a:pt x="5955500" y="2134153"/>
                </a:lnTo>
                <a:cubicBezTo>
                  <a:pt x="5971052" y="2129515"/>
                  <a:pt x="5984831" y="2122625"/>
                  <a:pt x="5996837" y="2113485"/>
                </a:cubicBezTo>
                <a:cubicBezTo>
                  <a:pt x="6008842" y="2104344"/>
                  <a:pt x="6019006" y="2093498"/>
                  <a:pt x="6027328" y="2080947"/>
                </a:cubicBezTo>
                <a:cubicBezTo>
                  <a:pt x="6035650" y="2068396"/>
                  <a:pt x="6041993" y="2054617"/>
                  <a:pt x="6046359" y="2039610"/>
                </a:cubicBezTo>
                <a:cubicBezTo>
                  <a:pt x="6050725" y="2024603"/>
                  <a:pt x="6052908" y="2008778"/>
                  <a:pt x="6052908" y="1992134"/>
                </a:cubicBezTo>
                <a:cubicBezTo>
                  <a:pt x="6052908" y="1971397"/>
                  <a:pt x="6049633" y="1950797"/>
                  <a:pt x="6043085" y="1930333"/>
                </a:cubicBezTo>
                <a:lnTo>
                  <a:pt x="6110393" y="1930333"/>
                </a:lnTo>
                <a:lnTo>
                  <a:pt x="6142725" y="1930333"/>
                </a:lnTo>
                <a:cubicBezTo>
                  <a:pt x="6152548" y="1930333"/>
                  <a:pt x="6161621" y="1931970"/>
                  <a:pt x="6169943" y="1935244"/>
                </a:cubicBezTo>
                <a:cubicBezTo>
                  <a:pt x="6178265" y="1938519"/>
                  <a:pt x="6185427" y="1943021"/>
                  <a:pt x="6191429" y="1948751"/>
                </a:cubicBezTo>
                <a:cubicBezTo>
                  <a:pt x="6197433" y="1954480"/>
                  <a:pt x="6202139" y="1961097"/>
                  <a:pt x="6205549" y="1968601"/>
                </a:cubicBezTo>
                <a:cubicBezTo>
                  <a:pt x="6208960" y="1976104"/>
                  <a:pt x="6210665" y="1984085"/>
                  <a:pt x="6210665" y="1992543"/>
                </a:cubicBezTo>
                <a:lnTo>
                  <a:pt x="6210665" y="2448478"/>
                </a:lnTo>
                <a:lnTo>
                  <a:pt x="6317487" y="2448478"/>
                </a:lnTo>
                <a:lnTo>
                  <a:pt x="6317487" y="1992543"/>
                </a:lnTo>
                <a:cubicBezTo>
                  <a:pt x="6317487" y="1984085"/>
                  <a:pt x="6319261" y="1976104"/>
                  <a:pt x="6322807" y="1968601"/>
                </a:cubicBezTo>
                <a:cubicBezTo>
                  <a:pt x="6326355" y="1961097"/>
                  <a:pt x="6331266" y="1954480"/>
                  <a:pt x="6337541" y="1948751"/>
                </a:cubicBezTo>
                <a:cubicBezTo>
                  <a:pt x="6343817" y="1943021"/>
                  <a:pt x="6351116" y="1938519"/>
                  <a:pt x="6359438" y="1935244"/>
                </a:cubicBezTo>
                <a:cubicBezTo>
                  <a:pt x="6367760" y="1931970"/>
                  <a:pt x="6376832" y="1930333"/>
                  <a:pt x="6386655" y="1930333"/>
                </a:cubicBezTo>
                <a:lnTo>
                  <a:pt x="6421853" y="1930333"/>
                </a:lnTo>
                <a:lnTo>
                  <a:pt x="6421853" y="1838246"/>
                </a:lnTo>
                <a:lnTo>
                  <a:pt x="6290475" y="1838246"/>
                </a:lnTo>
                <a:cubicBezTo>
                  <a:pt x="6282835" y="1838246"/>
                  <a:pt x="6276627" y="1841656"/>
                  <a:pt x="6271853" y="1848478"/>
                </a:cubicBezTo>
                <a:cubicBezTo>
                  <a:pt x="6267077" y="1855299"/>
                  <a:pt x="6264690" y="1863894"/>
                  <a:pt x="6264690" y="1874262"/>
                </a:cubicBezTo>
                <a:lnTo>
                  <a:pt x="6264690" y="1877536"/>
                </a:lnTo>
                <a:cubicBezTo>
                  <a:pt x="6257051" y="1870169"/>
                  <a:pt x="6248660" y="1863962"/>
                  <a:pt x="6239519" y="1858914"/>
                </a:cubicBezTo>
                <a:cubicBezTo>
                  <a:pt x="6230379" y="1853866"/>
                  <a:pt x="6221171" y="1849774"/>
                  <a:pt x="6211893" y="1846636"/>
                </a:cubicBezTo>
                <a:cubicBezTo>
                  <a:pt x="6202617" y="1843498"/>
                  <a:pt x="6193681" y="1841315"/>
                  <a:pt x="6185086" y="1840087"/>
                </a:cubicBezTo>
                <a:lnTo>
                  <a:pt x="6167096" y="1838629"/>
                </a:lnTo>
                <a:lnTo>
                  <a:pt x="6167096" y="1838246"/>
                </a:lnTo>
                <a:lnTo>
                  <a:pt x="6162371" y="1838246"/>
                </a:lnTo>
                <a:lnTo>
                  <a:pt x="6110393" y="1838246"/>
                </a:lnTo>
                <a:close/>
                <a:moveTo>
                  <a:pt x="6664293" y="1816145"/>
                </a:moveTo>
                <a:cubicBezTo>
                  <a:pt x="6642193" y="1816145"/>
                  <a:pt x="6621661" y="1819146"/>
                  <a:pt x="6602697" y="1825149"/>
                </a:cubicBezTo>
                <a:cubicBezTo>
                  <a:pt x="6583735" y="1831152"/>
                  <a:pt x="6566408" y="1839201"/>
                  <a:pt x="6550719" y="1849296"/>
                </a:cubicBezTo>
                <a:cubicBezTo>
                  <a:pt x="6535031" y="1859392"/>
                  <a:pt x="6521047" y="1871193"/>
                  <a:pt x="6508769" y="1884699"/>
                </a:cubicBezTo>
                <a:cubicBezTo>
                  <a:pt x="6496490" y="1898205"/>
                  <a:pt x="6485917" y="1912530"/>
                  <a:pt x="6477049" y="1927673"/>
                </a:cubicBezTo>
                <a:cubicBezTo>
                  <a:pt x="6468181" y="1942816"/>
                  <a:pt x="6461087" y="1958369"/>
                  <a:pt x="6455767" y="1974330"/>
                </a:cubicBezTo>
                <a:cubicBezTo>
                  <a:pt x="6450447" y="1990292"/>
                  <a:pt x="6446967" y="2005777"/>
                  <a:pt x="6445331" y="2020783"/>
                </a:cubicBezTo>
                <a:lnTo>
                  <a:pt x="6505085" y="2098546"/>
                </a:lnTo>
                <a:cubicBezTo>
                  <a:pt x="6523366" y="2089815"/>
                  <a:pt x="6539805" y="2083403"/>
                  <a:pt x="6554403" y="2079310"/>
                </a:cubicBezTo>
                <a:cubicBezTo>
                  <a:pt x="6569001" y="2075217"/>
                  <a:pt x="6582029" y="2073171"/>
                  <a:pt x="6593489" y="2073171"/>
                </a:cubicBezTo>
                <a:cubicBezTo>
                  <a:pt x="6600310" y="2073171"/>
                  <a:pt x="6606722" y="2073853"/>
                  <a:pt x="6612725" y="2075217"/>
                </a:cubicBezTo>
                <a:cubicBezTo>
                  <a:pt x="6618727" y="2076581"/>
                  <a:pt x="6623980" y="2078628"/>
                  <a:pt x="6628482" y="2081356"/>
                </a:cubicBezTo>
                <a:cubicBezTo>
                  <a:pt x="6632984" y="2084085"/>
                  <a:pt x="6636599" y="2087632"/>
                  <a:pt x="6639328" y="2091998"/>
                </a:cubicBezTo>
                <a:cubicBezTo>
                  <a:pt x="6642057" y="2096363"/>
                  <a:pt x="6643421" y="2101411"/>
                  <a:pt x="6643421" y="2107141"/>
                </a:cubicBezTo>
                <a:cubicBezTo>
                  <a:pt x="6643421" y="2115872"/>
                  <a:pt x="6640351" y="2126309"/>
                  <a:pt x="6634212" y="2138451"/>
                </a:cubicBezTo>
                <a:cubicBezTo>
                  <a:pt x="6628073" y="2150592"/>
                  <a:pt x="6619069" y="2163894"/>
                  <a:pt x="6607199" y="2178355"/>
                </a:cubicBezTo>
                <a:cubicBezTo>
                  <a:pt x="6595331" y="2192816"/>
                  <a:pt x="6580869" y="2208096"/>
                  <a:pt x="6563816" y="2224194"/>
                </a:cubicBezTo>
                <a:cubicBezTo>
                  <a:pt x="6546763" y="2240293"/>
                  <a:pt x="6527186" y="2256664"/>
                  <a:pt x="6505085" y="2273308"/>
                </a:cubicBezTo>
                <a:lnTo>
                  <a:pt x="6579983" y="2346159"/>
                </a:lnTo>
                <a:cubicBezTo>
                  <a:pt x="6591169" y="2337155"/>
                  <a:pt x="6603175" y="2326855"/>
                  <a:pt x="6615999" y="2315258"/>
                </a:cubicBezTo>
                <a:cubicBezTo>
                  <a:pt x="6628823" y="2303662"/>
                  <a:pt x="6641511" y="2291111"/>
                  <a:pt x="6654062" y="2277605"/>
                </a:cubicBezTo>
                <a:cubicBezTo>
                  <a:pt x="6666613" y="2264099"/>
                  <a:pt x="6678687" y="2249979"/>
                  <a:pt x="6690283" y="2235245"/>
                </a:cubicBezTo>
                <a:cubicBezTo>
                  <a:pt x="6701879" y="2220511"/>
                  <a:pt x="6712043" y="2205504"/>
                  <a:pt x="6720774" y="2190224"/>
                </a:cubicBezTo>
                <a:cubicBezTo>
                  <a:pt x="6729505" y="2174944"/>
                  <a:pt x="6736531" y="2159597"/>
                  <a:pt x="6741852" y="2144181"/>
                </a:cubicBezTo>
                <a:cubicBezTo>
                  <a:pt x="6747173" y="2128764"/>
                  <a:pt x="6749833" y="2113553"/>
                  <a:pt x="6749833" y="2098546"/>
                </a:cubicBezTo>
                <a:cubicBezTo>
                  <a:pt x="6749833" y="2079719"/>
                  <a:pt x="6745671" y="2063075"/>
                  <a:pt x="6737349" y="2048614"/>
                </a:cubicBezTo>
                <a:cubicBezTo>
                  <a:pt x="6729027" y="2034153"/>
                  <a:pt x="6718113" y="2021943"/>
                  <a:pt x="6704607" y="2011984"/>
                </a:cubicBezTo>
                <a:cubicBezTo>
                  <a:pt x="6691101" y="2002025"/>
                  <a:pt x="6675685" y="1994453"/>
                  <a:pt x="6658359" y="1989269"/>
                </a:cubicBezTo>
                <a:cubicBezTo>
                  <a:pt x="6641033" y="1984085"/>
                  <a:pt x="6623229" y="1981493"/>
                  <a:pt x="6604949" y="1981493"/>
                </a:cubicBezTo>
                <a:cubicBezTo>
                  <a:pt x="6598673" y="1981493"/>
                  <a:pt x="6592739" y="1981766"/>
                  <a:pt x="6587145" y="1982311"/>
                </a:cubicBezTo>
                <a:cubicBezTo>
                  <a:pt x="6581551" y="1982857"/>
                  <a:pt x="6575890" y="1983676"/>
                  <a:pt x="6570160" y="1984767"/>
                </a:cubicBezTo>
                <a:cubicBezTo>
                  <a:pt x="6581619" y="1965667"/>
                  <a:pt x="6595467" y="1950524"/>
                  <a:pt x="6611701" y="1939337"/>
                </a:cubicBezTo>
                <a:cubicBezTo>
                  <a:pt x="6627937" y="1928150"/>
                  <a:pt x="6648332" y="1922557"/>
                  <a:pt x="6672889" y="1922557"/>
                </a:cubicBezTo>
                <a:cubicBezTo>
                  <a:pt x="6690351" y="1922557"/>
                  <a:pt x="6706517" y="1925831"/>
                  <a:pt x="6721388" y="1932379"/>
                </a:cubicBezTo>
                <a:cubicBezTo>
                  <a:pt x="6736258" y="1938928"/>
                  <a:pt x="6750924" y="1949569"/>
                  <a:pt x="6765385" y="1964303"/>
                </a:cubicBezTo>
                <a:cubicBezTo>
                  <a:pt x="6779847" y="1979037"/>
                  <a:pt x="6794649" y="1998273"/>
                  <a:pt x="6809791" y="2022011"/>
                </a:cubicBezTo>
                <a:cubicBezTo>
                  <a:pt x="6824935" y="2045749"/>
                  <a:pt x="6841511" y="2074808"/>
                  <a:pt x="6859519" y="2109187"/>
                </a:cubicBezTo>
                <a:lnTo>
                  <a:pt x="6859519" y="2448478"/>
                </a:lnTo>
                <a:lnTo>
                  <a:pt x="6966340" y="2448478"/>
                </a:lnTo>
                <a:lnTo>
                  <a:pt x="6966340" y="1930333"/>
                </a:lnTo>
                <a:lnTo>
                  <a:pt x="7015267" y="1930333"/>
                </a:lnTo>
                <a:lnTo>
                  <a:pt x="7070706" y="1930333"/>
                </a:lnTo>
                <a:lnTo>
                  <a:pt x="7729643" y="1930333"/>
                </a:lnTo>
                <a:lnTo>
                  <a:pt x="7786346" y="1930333"/>
                </a:lnTo>
                <a:lnTo>
                  <a:pt x="7800038" y="1930333"/>
                </a:lnTo>
                <a:lnTo>
                  <a:pt x="7800038" y="1960210"/>
                </a:lnTo>
                <a:cubicBezTo>
                  <a:pt x="7810134" y="1962393"/>
                  <a:pt x="7821661" y="1965122"/>
                  <a:pt x="7834622" y="1968396"/>
                </a:cubicBezTo>
                <a:cubicBezTo>
                  <a:pt x="7847583" y="1971670"/>
                  <a:pt x="7860885" y="1976309"/>
                  <a:pt x="7874527" y="1982311"/>
                </a:cubicBezTo>
                <a:cubicBezTo>
                  <a:pt x="7888169" y="1988314"/>
                  <a:pt x="7901539" y="1996022"/>
                  <a:pt x="7914635" y="2005435"/>
                </a:cubicBezTo>
                <a:cubicBezTo>
                  <a:pt x="7927733" y="2014849"/>
                  <a:pt x="7939533" y="2026718"/>
                  <a:pt x="7950038" y="2041043"/>
                </a:cubicBezTo>
                <a:cubicBezTo>
                  <a:pt x="7960543" y="2055367"/>
                  <a:pt x="7969274" y="2072557"/>
                  <a:pt x="7976232" y="2092612"/>
                </a:cubicBezTo>
                <a:cubicBezTo>
                  <a:pt x="7983189" y="2112666"/>
                  <a:pt x="7987215" y="2136200"/>
                  <a:pt x="7988305" y="2163212"/>
                </a:cubicBezTo>
                <a:cubicBezTo>
                  <a:pt x="7986669" y="2162939"/>
                  <a:pt x="7985031" y="2162803"/>
                  <a:pt x="7983395" y="2162803"/>
                </a:cubicBezTo>
                <a:cubicBezTo>
                  <a:pt x="7981757" y="2162803"/>
                  <a:pt x="7979984" y="2162803"/>
                  <a:pt x="7978073" y="2162803"/>
                </a:cubicBezTo>
                <a:cubicBezTo>
                  <a:pt x="7965795" y="2162803"/>
                  <a:pt x="7953177" y="2164917"/>
                  <a:pt x="7940215" y="2169146"/>
                </a:cubicBezTo>
                <a:cubicBezTo>
                  <a:pt x="7927255" y="2173376"/>
                  <a:pt x="7915455" y="2179515"/>
                  <a:pt x="7904813" y="2187564"/>
                </a:cubicBezTo>
                <a:cubicBezTo>
                  <a:pt x="7894172" y="2195613"/>
                  <a:pt x="7885373" y="2205572"/>
                  <a:pt x="7878415" y="2217441"/>
                </a:cubicBezTo>
                <a:cubicBezTo>
                  <a:pt x="7871457" y="2229310"/>
                  <a:pt x="7867978" y="2242885"/>
                  <a:pt x="7867978" y="2258164"/>
                </a:cubicBezTo>
                <a:cubicBezTo>
                  <a:pt x="7867978" y="2268805"/>
                  <a:pt x="7870093" y="2279106"/>
                  <a:pt x="7874322" y="2289065"/>
                </a:cubicBezTo>
                <a:cubicBezTo>
                  <a:pt x="7878551" y="2299024"/>
                  <a:pt x="7884827" y="2307960"/>
                  <a:pt x="7893149" y="2315872"/>
                </a:cubicBezTo>
                <a:cubicBezTo>
                  <a:pt x="7901471" y="2323785"/>
                  <a:pt x="7911839" y="2330129"/>
                  <a:pt x="7924253" y="2334904"/>
                </a:cubicBezTo>
                <a:cubicBezTo>
                  <a:pt x="7936669" y="2339679"/>
                  <a:pt x="7950925" y="2342066"/>
                  <a:pt x="7967023" y="2342066"/>
                </a:cubicBezTo>
                <a:cubicBezTo>
                  <a:pt x="7985850" y="2342066"/>
                  <a:pt x="8003449" y="2338724"/>
                  <a:pt x="8019820" y="2332039"/>
                </a:cubicBezTo>
                <a:cubicBezTo>
                  <a:pt x="8036191" y="2325354"/>
                  <a:pt x="8050107" y="2315872"/>
                  <a:pt x="8061567" y="2303594"/>
                </a:cubicBezTo>
                <a:cubicBezTo>
                  <a:pt x="8101403" y="2322148"/>
                  <a:pt x="8136873" y="2344658"/>
                  <a:pt x="8167979" y="2371125"/>
                </a:cubicBezTo>
                <a:cubicBezTo>
                  <a:pt x="8199083" y="2397591"/>
                  <a:pt x="8223913" y="2428833"/>
                  <a:pt x="8242467" y="2464849"/>
                </a:cubicBezTo>
                <a:lnTo>
                  <a:pt x="8322276" y="2464849"/>
                </a:lnTo>
                <a:lnTo>
                  <a:pt x="8322276" y="1930333"/>
                </a:lnTo>
                <a:lnTo>
                  <a:pt x="8426641" y="1930333"/>
                </a:lnTo>
                <a:lnTo>
                  <a:pt x="8426641" y="1838246"/>
                </a:lnTo>
                <a:lnTo>
                  <a:pt x="7786346" y="1838246"/>
                </a:lnTo>
                <a:lnTo>
                  <a:pt x="7729643" y="1838246"/>
                </a:lnTo>
                <a:lnTo>
                  <a:pt x="7070706" y="1838246"/>
                </a:lnTo>
                <a:lnTo>
                  <a:pt x="7015267" y="1838246"/>
                </a:lnTo>
                <a:lnTo>
                  <a:pt x="6859519" y="1838246"/>
                </a:lnTo>
                <a:lnTo>
                  <a:pt x="6859519" y="1930333"/>
                </a:lnTo>
                <a:lnTo>
                  <a:pt x="6857063" y="1930333"/>
                </a:lnTo>
                <a:cubicBezTo>
                  <a:pt x="6847513" y="1915872"/>
                  <a:pt x="6836463" y="1901820"/>
                  <a:pt x="6823911" y="1888178"/>
                </a:cubicBezTo>
                <a:cubicBezTo>
                  <a:pt x="6811361" y="1874535"/>
                  <a:pt x="6797104" y="1862393"/>
                  <a:pt x="6781142" y="1851752"/>
                </a:cubicBezTo>
                <a:cubicBezTo>
                  <a:pt x="6765181" y="1841111"/>
                  <a:pt x="6747513" y="1832516"/>
                  <a:pt x="6728141" y="1825967"/>
                </a:cubicBezTo>
                <a:cubicBezTo>
                  <a:pt x="6708769" y="1819419"/>
                  <a:pt x="6687486" y="1816145"/>
                  <a:pt x="6664293" y="1816145"/>
                </a:cubicBezTo>
                <a:close/>
                <a:moveTo>
                  <a:pt x="3449420" y="1609050"/>
                </a:moveTo>
                <a:cubicBezTo>
                  <a:pt x="3449420" y="1642611"/>
                  <a:pt x="3453854" y="1669965"/>
                  <a:pt x="3462722" y="1691110"/>
                </a:cubicBezTo>
                <a:cubicBezTo>
                  <a:pt x="3471590" y="1712256"/>
                  <a:pt x="3483322" y="1728696"/>
                  <a:pt x="3497920" y="1740428"/>
                </a:cubicBezTo>
                <a:cubicBezTo>
                  <a:pt x="3512517" y="1752161"/>
                  <a:pt x="3529161" y="1760142"/>
                  <a:pt x="3547852" y="1764371"/>
                </a:cubicBezTo>
                <a:cubicBezTo>
                  <a:pt x="3566542" y="1768600"/>
                  <a:pt x="3585710" y="1770715"/>
                  <a:pt x="3605355" y="1770715"/>
                </a:cubicBezTo>
                <a:cubicBezTo>
                  <a:pt x="3618452" y="1770715"/>
                  <a:pt x="3631481" y="1770101"/>
                  <a:pt x="3644441" y="1768873"/>
                </a:cubicBezTo>
                <a:cubicBezTo>
                  <a:pt x="3657401" y="1767645"/>
                  <a:pt x="3669748" y="1766213"/>
                  <a:pt x="3681481" y="1764576"/>
                </a:cubicBezTo>
                <a:cubicBezTo>
                  <a:pt x="3693213" y="1762939"/>
                  <a:pt x="3704127" y="1761506"/>
                  <a:pt x="3714223" y="1760278"/>
                </a:cubicBezTo>
                <a:cubicBezTo>
                  <a:pt x="3724318" y="1759051"/>
                  <a:pt x="3733050" y="1758437"/>
                  <a:pt x="3740417" y="1758437"/>
                </a:cubicBezTo>
                <a:cubicBezTo>
                  <a:pt x="3751603" y="1758437"/>
                  <a:pt x="3762995" y="1759528"/>
                  <a:pt x="3774591" y="1761711"/>
                </a:cubicBezTo>
                <a:cubicBezTo>
                  <a:pt x="3786187" y="1763894"/>
                  <a:pt x="3796692" y="1767918"/>
                  <a:pt x="3806106" y="1773785"/>
                </a:cubicBezTo>
                <a:cubicBezTo>
                  <a:pt x="3815519" y="1779651"/>
                  <a:pt x="3823227" y="1787768"/>
                  <a:pt x="3829230" y="1798137"/>
                </a:cubicBezTo>
                <a:cubicBezTo>
                  <a:pt x="3835232" y="1808505"/>
                  <a:pt x="3838234" y="1821875"/>
                  <a:pt x="3838234" y="1838246"/>
                </a:cubicBezTo>
                <a:lnTo>
                  <a:pt x="3488153" y="1838246"/>
                </a:lnTo>
                <a:lnTo>
                  <a:pt x="3433868" y="1838246"/>
                </a:lnTo>
                <a:lnTo>
                  <a:pt x="3356775" y="1838246"/>
                </a:lnTo>
                <a:cubicBezTo>
                  <a:pt x="3349135" y="1838246"/>
                  <a:pt x="3342928" y="1841656"/>
                  <a:pt x="3338153" y="1848478"/>
                </a:cubicBezTo>
                <a:cubicBezTo>
                  <a:pt x="3333378" y="1855299"/>
                  <a:pt x="3330990" y="1863894"/>
                  <a:pt x="3330990" y="1874262"/>
                </a:cubicBezTo>
                <a:lnTo>
                  <a:pt x="3330990" y="1877536"/>
                </a:lnTo>
                <a:cubicBezTo>
                  <a:pt x="3323351" y="1870169"/>
                  <a:pt x="3314960" y="1863962"/>
                  <a:pt x="3305820" y="1858914"/>
                </a:cubicBezTo>
                <a:cubicBezTo>
                  <a:pt x="3296679" y="1853866"/>
                  <a:pt x="3287471" y="1849774"/>
                  <a:pt x="3278194" y="1846636"/>
                </a:cubicBezTo>
                <a:cubicBezTo>
                  <a:pt x="3268917" y="1843498"/>
                  <a:pt x="3259981" y="1841315"/>
                  <a:pt x="3251386" y="1840087"/>
                </a:cubicBezTo>
                <a:lnTo>
                  <a:pt x="3236298" y="1838864"/>
                </a:lnTo>
                <a:lnTo>
                  <a:pt x="3236298" y="1838246"/>
                </a:lnTo>
                <a:lnTo>
                  <a:pt x="3228671" y="1838246"/>
                </a:lnTo>
                <a:lnTo>
                  <a:pt x="3176693" y="1838246"/>
                </a:lnTo>
                <a:lnTo>
                  <a:pt x="2662045" y="1838246"/>
                </a:lnTo>
                <a:lnTo>
                  <a:pt x="2605193" y="1838246"/>
                </a:lnTo>
                <a:lnTo>
                  <a:pt x="1938443" y="1838246"/>
                </a:lnTo>
                <a:lnTo>
                  <a:pt x="1938443" y="1930333"/>
                </a:lnTo>
                <a:lnTo>
                  <a:pt x="2044036" y="1930333"/>
                </a:lnTo>
                <a:lnTo>
                  <a:pt x="2044036" y="1981083"/>
                </a:lnTo>
                <a:cubicBezTo>
                  <a:pt x="2060680" y="1985722"/>
                  <a:pt x="2077870" y="1992543"/>
                  <a:pt x="2095605" y="2001547"/>
                </a:cubicBezTo>
                <a:cubicBezTo>
                  <a:pt x="2113341" y="2010551"/>
                  <a:pt x="2130053" y="2022352"/>
                  <a:pt x="2145742" y="2036950"/>
                </a:cubicBezTo>
                <a:cubicBezTo>
                  <a:pt x="2161431" y="2051547"/>
                  <a:pt x="2175483" y="2069146"/>
                  <a:pt x="2187897" y="2089747"/>
                </a:cubicBezTo>
                <a:cubicBezTo>
                  <a:pt x="2200312" y="2110347"/>
                  <a:pt x="2209657" y="2134290"/>
                  <a:pt x="2215933" y="2161575"/>
                </a:cubicBezTo>
                <a:cubicBezTo>
                  <a:pt x="2201472" y="2184767"/>
                  <a:pt x="2188852" y="2201889"/>
                  <a:pt x="2178075" y="2212939"/>
                </a:cubicBezTo>
                <a:cubicBezTo>
                  <a:pt x="2167297" y="2223990"/>
                  <a:pt x="2157133" y="2229515"/>
                  <a:pt x="2147584" y="2229515"/>
                </a:cubicBezTo>
                <a:cubicBezTo>
                  <a:pt x="2138307" y="2229515"/>
                  <a:pt x="2129166" y="2224058"/>
                  <a:pt x="2120162" y="2213144"/>
                </a:cubicBezTo>
                <a:cubicBezTo>
                  <a:pt x="2111158" y="2202230"/>
                  <a:pt x="2101472" y="2184358"/>
                  <a:pt x="2091103" y="2159528"/>
                </a:cubicBezTo>
                <a:lnTo>
                  <a:pt x="2014978" y="2213962"/>
                </a:lnTo>
                <a:cubicBezTo>
                  <a:pt x="2017979" y="2224876"/>
                  <a:pt x="2023231" y="2237291"/>
                  <a:pt x="2030735" y="2251207"/>
                </a:cubicBezTo>
                <a:cubicBezTo>
                  <a:pt x="2038238" y="2265122"/>
                  <a:pt x="2047447" y="2278287"/>
                  <a:pt x="2058361" y="2290702"/>
                </a:cubicBezTo>
                <a:cubicBezTo>
                  <a:pt x="2069275" y="2303117"/>
                  <a:pt x="2081758" y="2313553"/>
                  <a:pt x="2095810" y="2322012"/>
                </a:cubicBezTo>
                <a:cubicBezTo>
                  <a:pt x="2109862" y="2330470"/>
                  <a:pt x="2125073" y="2334699"/>
                  <a:pt x="2141444" y="2334699"/>
                </a:cubicBezTo>
                <a:cubicBezTo>
                  <a:pt x="2161090" y="2334699"/>
                  <a:pt x="2179166" y="2329719"/>
                  <a:pt x="2195674" y="2319760"/>
                </a:cubicBezTo>
                <a:cubicBezTo>
                  <a:pt x="2212181" y="2309801"/>
                  <a:pt x="2227393" y="2297387"/>
                  <a:pt x="2241308" y="2282516"/>
                </a:cubicBezTo>
                <a:cubicBezTo>
                  <a:pt x="2255224" y="2267646"/>
                  <a:pt x="2268116" y="2251548"/>
                  <a:pt x="2279985" y="2234222"/>
                </a:cubicBezTo>
                <a:cubicBezTo>
                  <a:pt x="2291854" y="2216895"/>
                  <a:pt x="2302973" y="2200797"/>
                  <a:pt x="2313341" y="2185927"/>
                </a:cubicBezTo>
                <a:cubicBezTo>
                  <a:pt x="2323709" y="2171056"/>
                  <a:pt x="2333464" y="2158642"/>
                  <a:pt x="2342604" y="2148683"/>
                </a:cubicBezTo>
                <a:cubicBezTo>
                  <a:pt x="2351745" y="2138723"/>
                  <a:pt x="2360544" y="2133744"/>
                  <a:pt x="2369003" y="2133744"/>
                </a:cubicBezTo>
                <a:cubicBezTo>
                  <a:pt x="2374733" y="2133744"/>
                  <a:pt x="2381008" y="2135722"/>
                  <a:pt x="2387829" y="2139678"/>
                </a:cubicBezTo>
                <a:cubicBezTo>
                  <a:pt x="2394651" y="2143635"/>
                  <a:pt x="2401608" y="2149092"/>
                  <a:pt x="2408703" y="2156050"/>
                </a:cubicBezTo>
                <a:cubicBezTo>
                  <a:pt x="2415797" y="2163007"/>
                  <a:pt x="2422891" y="2171261"/>
                  <a:pt x="2429985" y="2180811"/>
                </a:cubicBezTo>
                <a:cubicBezTo>
                  <a:pt x="2437079" y="2190361"/>
                  <a:pt x="2444037" y="2200865"/>
                  <a:pt x="2450858" y="2212325"/>
                </a:cubicBezTo>
                <a:lnTo>
                  <a:pt x="2450858" y="2448478"/>
                </a:lnTo>
                <a:lnTo>
                  <a:pt x="2557679" y="2448478"/>
                </a:lnTo>
                <a:lnTo>
                  <a:pt x="2557679" y="1930333"/>
                </a:lnTo>
                <a:lnTo>
                  <a:pt x="2605193" y="1930333"/>
                </a:lnTo>
                <a:lnTo>
                  <a:pt x="2662045" y="1930333"/>
                </a:lnTo>
                <a:lnTo>
                  <a:pt x="3024702" y="1930333"/>
                </a:lnTo>
                <a:lnTo>
                  <a:pt x="3024702" y="1961847"/>
                </a:lnTo>
                <a:cubicBezTo>
                  <a:pt x="3004511" y="1964849"/>
                  <a:pt x="2983160" y="1970374"/>
                  <a:pt x="2960650" y="1978423"/>
                </a:cubicBezTo>
                <a:cubicBezTo>
                  <a:pt x="2938140" y="1986472"/>
                  <a:pt x="2915561" y="1995886"/>
                  <a:pt x="2892915" y="2006663"/>
                </a:cubicBezTo>
                <a:cubicBezTo>
                  <a:pt x="2870268" y="2017441"/>
                  <a:pt x="2848167" y="2028969"/>
                  <a:pt x="2826612" y="2041247"/>
                </a:cubicBezTo>
                <a:cubicBezTo>
                  <a:pt x="2805057" y="2053526"/>
                  <a:pt x="2785275" y="2065395"/>
                  <a:pt x="2767267" y="2076854"/>
                </a:cubicBezTo>
                <a:cubicBezTo>
                  <a:pt x="2749258" y="2088314"/>
                  <a:pt x="2733570" y="2098751"/>
                  <a:pt x="2720200" y="2108164"/>
                </a:cubicBezTo>
                <a:cubicBezTo>
                  <a:pt x="2706830" y="2117577"/>
                  <a:pt x="2697144" y="2124876"/>
                  <a:pt x="2691141" y="2130060"/>
                </a:cubicBezTo>
                <a:lnTo>
                  <a:pt x="2691141" y="2248751"/>
                </a:lnTo>
                <a:cubicBezTo>
                  <a:pt x="2714606" y="2253116"/>
                  <a:pt x="2738822" y="2258642"/>
                  <a:pt x="2763788" y="2265327"/>
                </a:cubicBezTo>
                <a:cubicBezTo>
                  <a:pt x="2788754" y="2272012"/>
                  <a:pt x="2813583" y="2279924"/>
                  <a:pt x="2838276" y="2289065"/>
                </a:cubicBezTo>
                <a:cubicBezTo>
                  <a:pt x="2862969" y="2298205"/>
                  <a:pt x="2887049" y="2308710"/>
                  <a:pt x="2910514" y="2320579"/>
                </a:cubicBezTo>
                <a:cubicBezTo>
                  <a:pt x="2933979" y="2332448"/>
                  <a:pt x="2955875" y="2345681"/>
                  <a:pt x="2976203" y="2360279"/>
                </a:cubicBezTo>
                <a:cubicBezTo>
                  <a:pt x="2996530" y="2374876"/>
                  <a:pt x="3014879" y="2390838"/>
                  <a:pt x="3031250" y="2408164"/>
                </a:cubicBezTo>
                <a:cubicBezTo>
                  <a:pt x="3047622" y="2425490"/>
                  <a:pt x="3060991" y="2444385"/>
                  <a:pt x="3071360" y="2464849"/>
                </a:cubicBezTo>
                <a:lnTo>
                  <a:pt x="3131523" y="2464849"/>
                </a:lnTo>
                <a:lnTo>
                  <a:pt x="3131523" y="1930333"/>
                </a:lnTo>
                <a:lnTo>
                  <a:pt x="3176693" y="1930333"/>
                </a:lnTo>
                <a:lnTo>
                  <a:pt x="3209026" y="1930333"/>
                </a:lnTo>
                <a:cubicBezTo>
                  <a:pt x="3218848" y="1930333"/>
                  <a:pt x="3227921" y="1931970"/>
                  <a:pt x="3236243" y="1935244"/>
                </a:cubicBezTo>
                <a:cubicBezTo>
                  <a:pt x="3244565" y="1938519"/>
                  <a:pt x="3251727" y="1943021"/>
                  <a:pt x="3257730" y="1948751"/>
                </a:cubicBezTo>
                <a:cubicBezTo>
                  <a:pt x="3263733" y="1954480"/>
                  <a:pt x="3268439" y="1961097"/>
                  <a:pt x="3271850" y="1968601"/>
                </a:cubicBezTo>
                <a:cubicBezTo>
                  <a:pt x="3275261" y="1976104"/>
                  <a:pt x="3276966" y="1984085"/>
                  <a:pt x="3276966" y="1992543"/>
                </a:cubicBezTo>
                <a:lnTo>
                  <a:pt x="3276966" y="2448478"/>
                </a:lnTo>
                <a:lnTo>
                  <a:pt x="3383787" y="2448478"/>
                </a:lnTo>
                <a:lnTo>
                  <a:pt x="3383787" y="1992543"/>
                </a:lnTo>
                <a:cubicBezTo>
                  <a:pt x="3383787" y="1984085"/>
                  <a:pt x="3385561" y="1976104"/>
                  <a:pt x="3389108" y="1968601"/>
                </a:cubicBezTo>
                <a:cubicBezTo>
                  <a:pt x="3392655" y="1961097"/>
                  <a:pt x="3397566" y="1954480"/>
                  <a:pt x="3403842" y="1948751"/>
                </a:cubicBezTo>
                <a:cubicBezTo>
                  <a:pt x="3410117" y="1943021"/>
                  <a:pt x="3417416" y="1938519"/>
                  <a:pt x="3425738" y="1935244"/>
                </a:cubicBezTo>
                <a:cubicBezTo>
                  <a:pt x="3434060" y="1931970"/>
                  <a:pt x="3443132" y="1930333"/>
                  <a:pt x="3452955" y="1930333"/>
                </a:cubicBezTo>
                <a:lnTo>
                  <a:pt x="3488153" y="1930333"/>
                </a:lnTo>
                <a:lnTo>
                  <a:pt x="3611085" y="1930333"/>
                </a:lnTo>
                <a:cubicBezTo>
                  <a:pt x="3613268" y="1937427"/>
                  <a:pt x="3615519" y="1944999"/>
                  <a:pt x="3617838" y="1953048"/>
                </a:cubicBezTo>
                <a:cubicBezTo>
                  <a:pt x="3620157" y="1961097"/>
                  <a:pt x="3622135" y="1968259"/>
                  <a:pt x="3623773" y="1974535"/>
                </a:cubicBezTo>
                <a:cubicBezTo>
                  <a:pt x="3615860" y="1978628"/>
                  <a:pt x="3608425" y="1983266"/>
                  <a:pt x="3601467" y="1988450"/>
                </a:cubicBezTo>
                <a:cubicBezTo>
                  <a:pt x="3594509" y="1993635"/>
                  <a:pt x="3588507" y="1999501"/>
                  <a:pt x="3583459" y="2006049"/>
                </a:cubicBezTo>
                <a:cubicBezTo>
                  <a:pt x="3578411" y="2012598"/>
                  <a:pt x="3574386" y="2019828"/>
                  <a:pt x="3571385" y="2027741"/>
                </a:cubicBezTo>
                <a:cubicBezTo>
                  <a:pt x="3568384" y="2035654"/>
                  <a:pt x="3566883" y="2044249"/>
                  <a:pt x="3566883" y="2053526"/>
                </a:cubicBezTo>
                <a:cubicBezTo>
                  <a:pt x="3566883" y="2062257"/>
                  <a:pt x="3568247" y="2070579"/>
                  <a:pt x="3570976" y="2078491"/>
                </a:cubicBezTo>
                <a:cubicBezTo>
                  <a:pt x="3573704" y="2086404"/>
                  <a:pt x="3577933" y="2093430"/>
                  <a:pt x="3583663" y="2099569"/>
                </a:cubicBezTo>
                <a:cubicBezTo>
                  <a:pt x="3589393" y="2105708"/>
                  <a:pt x="3596760" y="2110620"/>
                  <a:pt x="3605764" y="2114303"/>
                </a:cubicBezTo>
                <a:cubicBezTo>
                  <a:pt x="3614768" y="2117987"/>
                  <a:pt x="3625546" y="2119829"/>
                  <a:pt x="3638097" y="2119829"/>
                </a:cubicBezTo>
                <a:cubicBezTo>
                  <a:pt x="3648465" y="2119829"/>
                  <a:pt x="3659107" y="2118464"/>
                  <a:pt x="3670021" y="2115736"/>
                </a:cubicBezTo>
                <a:cubicBezTo>
                  <a:pt x="3680935" y="2113007"/>
                  <a:pt x="3691235" y="2108846"/>
                  <a:pt x="3700921" y="2103253"/>
                </a:cubicBezTo>
                <a:cubicBezTo>
                  <a:pt x="3710607" y="2097659"/>
                  <a:pt x="3719202" y="2090770"/>
                  <a:pt x="3726706" y="2082584"/>
                </a:cubicBezTo>
                <a:cubicBezTo>
                  <a:pt x="3734209" y="2074399"/>
                  <a:pt x="3739598" y="2064712"/>
                  <a:pt x="3742872" y="2053526"/>
                </a:cubicBezTo>
                <a:cubicBezTo>
                  <a:pt x="3748056" y="2053526"/>
                  <a:pt x="3754537" y="2054753"/>
                  <a:pt x="3762313" y="2057209"/>
                </a:cubicBezTo>
                <a:cubicBezTo>
                  <a:pt x="3770089" y="2059665"/>
                  <a:pt x="3777661" y="2063348"/>
                  <a:pt x="3785028" y="2068260"/>
                </a:cubicBezTo>
                <a:cubicBezTo>
                  <a:pt x="3792395" y="2073171"/>
                  <a:pt x="3798670" y="2079242"/>
                  <a:pt x="3803855" y="2086472"/>
                </a:cubicBezTo>
                <a:cubicBezTo>
                  <a:pt x="3809039" y="2093703"/>
                  <a:pt x="3811631" y="2102093"/>
                  <a:pt x="3811631" y="2111643"/>
                </a:cubicBezTo>
                <a:cubicBezTo>
                  <a:pt x="3811631" y="2121193"/>
                  <a:pt x="3808902" y="2129651"/>
                  <a:pt x="3803445" y="2137018"/>
                </a:cubicBezTo>
                <a:cubicBezTo>
                  <a:pt x="3797988" y="2144385"/>
                  <a:pt x="3790689" y="2150934"/>
                  <a:pt x="3781549" y="2156663"/>
                </a:cubicBezTo>
                <a:cubicBezTo>
                  <a:pt x="3772408" y="2162393"/>
                  <a:pt x="3761972" y="2167305"/>
                  <a:pt x="3750239" y="2171397"/>
                </a:cubicBezTo>
                <a:cubicBezTo>
                  <a:pt x="3738507" y="2175490"/>
                  <a:pt x="3726433" y="2178764"/>
                  <a:pt x="3714018" y="2181220"/>
                </a:cubicBezTo>
                <a:cubicBezTo>
                  <a:pt x="3701603" y="2183676"/>
                  <a:pt x="3689325" y="2185518"/>
                  <a:pt x="3677183" y="2186745"/>
                </a:cubicBezTo>
                <a:cubicBezTo>
                  <a:pt x="3665041" y="2187973"/>
                  <a:pt x="3653923" y="2188587"/>
                  <a:pt x="3643827" y="2188587"/>
                </a:cubicBezTo>
                <a:cubicBezTo>
                  <a:pt x="3641371" y="2188587"/>
                  <a:pt x="3639052" y="2188587"/>
                  <a:pt x="3636869" y="2188587"/>
                </a:cubicBezTo>
                <a:cubicBezTo>
                  <a:pt x="3634687" y="2188587"/>
                  <a:pt x="3632504" y="2188451"/>
                  <a:pt x="3630321" y="2188178"/>
                </a:cubicBezTo>
                <a:cubicBezTo>
                  <a:pt x="3626228" y="2187359"/>
                  <a:pt x="3619543" y="2186131"/>
                  <a:pt x="3610266" y="2184494"/>
                </a:cubicBezTo>
                <a:cubicBezTo>
                  <a:pt x="3600989" y="2182857"/>
                  <a:pt x="3591371" y="2181220"/>
                  <a:pt x="3581412" y="2179583"/>
                </a:cubicBezTo>
                <a:cubicBezTo>
                  <a:pt x="3571453" y="2177946"/>
                  <a:pt x="3562040" y="2176513"/>
                  <a:pt x="3553172" y="2175286"/>
                </a:cubicBezTo>
                <a:cubicBezTo>
                  <a:pt x="3544305" y="2174058"/>
                  <a:pt x="3538097" y="2173307"/>
                  <a:pt x="3534550" y="2173035"/>
                </a:cubicBezTo>
                <a:lnTo>
                  <a:pt x="3523909" y="2279856"/>
                </a:lnTo>
                <a:cubicBezTo>
                  <a:pt x="3547101" y="2282312"/>
                  <a:pt x="3571317" y="2286132"/>
                  <a:pt x="3596556" y="2291316"/>
                </a:cubicBezTo>
                <a:cubicBezTo>
                  <a:pt x="3621794" y="2296500"/>
                  <a:pt x="3647306" y="2303185"/>
                  <a:pt x="3673090" y="2311370"/>
                </a:cubicBezTo>
                <a:cubicBezTo>
                  <a:pt x="3698875" y="2319556"/>
                  <a:pt x="3724455" y="2329379"/>
                  <a:pt x="3749830" y="2340838"/>
                </a:cubicBezTo>
                <a:cubicBezTo>
                  <a:pt x="3775205" y="2352298"/>
                  <a:pt x="3799693" y="2365463"/>
                  <a:pt x="3823295" y="2380334"/>
                </a:cubicBezTo>
                <a:cubicBezTo>
                  <a:pt x="3846897" y="2395204"/>
                  <a:pt x="3869066" y="2411848"/>
                  <a:pt x="3889803" y="2430265"/>
                </a:cubicBezTo>
                <a:cubicBezTo>
                  <a:pt x="3910539" y="2448683"/>
                  <a:pt x="3929093" y="2468942"/>
                  <a:pt x="3945464" y="2491043"/>
                </a:cubicBezTo>
                <a:lnTo>
                  <a:pt x="4023227" y="2412462"/>
                </a:lnTo>
                <a:cubicBezTo>
                  <a:pt x="4007675" y="2395545"/>
                  <a:pt x="3990417" y="2379583"/>
                  <a:pt x="3971453" y="2364576"/>
                </a:cubicBezTo>
                <a:cubicBezTo>
                  <a:pt x="3952490" y="2349569"/>
                  <a:pt x="3932708" y="2335518"/>
                  <a:pt x="3912108" y="2322421"/>
                </a:cubicBezTo>
                <a:cubicBezTo>
                  <a:pt x="3891508" y="2309324"/>
                  <a:pt x="3870430" y="2297182"/>
                  <a:pt x="3848875" y="2285995"/>
                </a:cubicBezTo>
                <a:cubicBezTo>
                  <a:pt x="3827320" y="2274808"/>
                  <a:pt x="3806174" y="2264576"/>
                  <a:pt x="3785437" y="2255299"/>
                </a:cubicBezTo>
                <a:lnTo>
                  <a:pt x="3785437" y="2252844"/>
                </a:lnTo>
                <a:cubicBezTo>
                  <a:pt x="3803991" y="2246295"/>
                  <a:pt x="3821726" y="2238314"/>
                  <a:pt x="3838643" y="2228901"/>
                </a:cubicBezTo>
                <a:cubicBezTo>
                  <a:pt x="3855560" y="2219488"/>
                  <a:pt x="3870362" y="2208642"/>
                  <a:pt x="3883050" y="2196363"/>
                </a:cubicBezTo>
                <a:cubicBezTo>
                  <a:pt x="3895737" y="2184085"/>
                  <a:pt x="3905833" y="2170306"/>
                  <a:pt x="3913336" y="2155026"/>
                </a:cubicBezTo>
                <a:cubicBezTo>
                  <a:pt x="3920839" y="2139747"/>
                  <a:pt x="3924591" y="2122830"/>
                  <a:pt x="3924591" y="2104276"/>
                </a:cubicBezTo>
                <a:cubicBezTo>
                  <a:pt x="3924591" y="2088178"/>
                  <a:pt x="3921658" y="2073376"/>
                  <a:pt x="3915792" y="2059869"/>
                </a:cubicBezTo>
                <a:cubicBezTo>
                  <a:pt x="3909925" y="2046363"/>
                  <a:pt x="3902013" y="2034221"/>
                  <a:pt x="3892054" y="2023444"/>
                </a:cubicBezTo>
                <a:cubicBezTo>
                  <a:pt x="3882095" y="2012666"/>
                  <a:pt x="3870498" y="2003253"/>
                  <a:pt x="3857265" y="1995204"/>
                </a:cubicBezTo>
                <a:cubicBezTo>
                  <a:pt x="3844032" y="1987154"/>
                  <a:pt x="3829980" y="1980401"/>
                  <a:pt x="3815110" y="1974944"/>
                </a:cubicBezTo>
                <a:cubicBezTo>
                  <a:pt x="3800239" y="1969487"/>
                  <a:pt x="3784891" y="1965394"/>
                  <a:pt x="3769066" y="1962666"/>
                </a:cubicBezTo>
                <a:cubicBezTo>
                  <a:pt x="3753240" y="1959938"/>
                  <a:pt x="3737961" y="1958573"/>
                  <a:pt x="3723227" y="1958573"/>
                </a:cubicBezTo>
                <a:cubicBezTo>
                  <a:pt x="3722408" y="1956390"/>
                  <a:pt x="3721385" y="1952639"/>
                  <a:pt x="3720157" y="1947318"/>
                </a:cubicBezTo>
                <a:cubicBezTo>
                  <a:pt x="3718930" y="1941998"/>
                  <a:pt x="3717497" y="1936336"/>
                  <a:pt x="3715860" y="1930333"/>
                </a:cubicBezTo>
                <a:lnTo>
                  <a:pt x="4014893" y="1930333"/>
                </a:lnTo>
                <a:lnTo>
                  <a:pt x="4069066" y="1930333"/>
                </a:lnTo>
                <a:lnTo>
                  <a:pt x="4176967" y="1930333"/>
                </a:lnTo>
                <a:cubicBezTo>
                  <a:pt x="4167962" y="1945067"/>
                  <a:pt x="4159913" y="1961711"/>
                  <a:pt x="4152819" y="1980265"/>
                </a:cubicBezTo>
                <a:cubicBezTo>
                  <a:pt x="4145725" y="1998819"/>
                  <a:pt x="4139722" y="2018601"/>
                  <a:pt x="4134811" y="2039610"/>
                </a:cubicBezTo>
                <a:cubicBezTo>
                  <a:pt x="4129899" y="2060620"/>
                  <a:pt x="4126148" y="2082652"/>
                  <a:pt x="4123556" y="2105708"/>
                </a:cubicBezTo>
                <a:cubicBezTo>
                  <a:pt x="4120964" y="2128764"/>
                  <a:pt x="4119668" y="2151888"/>
                  <a:pt x="4119668" y="2175081"/>
                </a:cubicBezTo>
                <a:cubicBezTo>
                  <a:pt x="4119668" y="2198819"/>
                  <a:pt x="4121032" y="2222284"/>
                  <a:pt x="4123761" y="2245477"/>
                </a:cubicBezTo>
                <a:cubicBezTo>
                  <a:pt x="4126489" y="2268669"/>
                  <a:pt x="4130923" y="2290770"/>
                  <a:pt x="4137062" y="2311780"/>
                </a:cubicBezTo>
                <a:cubicBezTo>
                  <a:pt x="4143201" y="2332789"/>
                  <a:pt x="4151114" y="2352230"/>
                  <a:pt x="4160800" y="2370102"/>
                </a:cubicBezTo>
                <a:cubicBezTo>
                  <a:pt x="4170486" y="2387973"/>
                  <a:pt x="4182287" y="2403458"/>
                  <a:pt x="4196203" y="2416555"/>
                </a:cubicBezTo>
                <a:cubicBezTo>
                  <a:pt x="4210118" y="2429651"/>
                  <a:pt x="4226148" y="2439883"/>
                  <a:pt x="4244293" y="2447250"/>
                </a:cubicBezTo>
                <a:cubicBezTo>
                  <a:pt x="4262437" y="2454617"/>
                  <a:pt x="4283106" y="2458301"/>
                  <a:pt x="4306298" y="2458301"/>
                </a:cubicBezTo>
                <a:cubicBezTo>
                  <a:pt x="4325397" y="2458301"/>
                  <a:pt x="4342041" y="2455572"/>
                  <a:pt x="4356230" y="2450115"/>
                </a:cubicBezTo>
                <a:cubicBezTo>
                  <a:pt x="4370418" y="2444658"/>
                  <a:pt x="4382151" y="2437564"/>
                  <a:pt x="4391428" y="2428833"/>
                </a:cubicBezTo>
                <a:cubicBezTo>
                  <a:pt x="4400705" y="2420102"/>
                  <a:pt x="4407594" y="2410211"/>
                  <a:pt x="4412096" y="2399160"/>
                </a:cubicBezTo>
                <a:cubicBezTo>
                  <a:pt x="4416598" y="2388110"/>
                  <a:pt x="4418849" y="2376855"/>
                  <a:pt x="4418849" y="2365395"/>
                </a:cubicBezTo>
                <a:cubicBezTo>
                  <a:pt x="4418849" y="2355027"/>
                  <a:pt x="4417008" y="2344999"/>
                  <a:pt x="4413324" y="2335313"/>
                </a:cubicBezTo>
                <a:cubicBezTo>
                  <a:pt x="4409641" y="2325627"/>
                  <a:pt x="4404252" y="2316964"/>
                  <a:pt x="4397158" y="2309324"/>
                </a:cubicBezTo>
                <a:cubicBezTo>
                  <a:pt x="4390063" y="2301684"/>
                  <a:pt x="4381264" y="2295613"/>
                  <a:pt x="4370759" y="2291111"/>
                </a:cubicBezTo>
                <a:cubicBezTo>
                  <a:pt x="4360255" y="2286609"/>
                  <a:pt x="4348045" y="2284358"/>
                  <a:pt x="4334129" y="2284358"/>
                </a:cubicBezTo>
                <a:cubicBezTo>
                  <a:pt x="4320213" y="2284358"/>
                  <a:pt x="4306707" y="2287837"/>
                  <a:pt x="4293611" y="2294795"/>
                </a:cubicBezTo>
                <a:cubicBezTo>
                  <a:pt x="4280514" y="2301752"/>
                  <a:pt x="4269463" y="2314235"/>
                  <a:pt x="4260459" y="2332243"/>
                </a:cubicBezTo>
                <a:lnTo>
                  <a:pt x="4254729" y="2333062"/>
                </a:lnTo>
                <a:cubicBezTo>
                  <a:pt x="4245452" y="2310961"/>
                  <a:pt x="4238358" y="2286132"/>
                  <a:pt x="4233447" y="2258574"/>
                </a:cubicBezTo>
                <a:cubicBezTo>
                  <a:pt x="4228535" y="2231015"/>
                  <a:pt x="4226080" y="2202366"/>
                  <a:pt x="4226080" y="2172625"/>
                </a:cubicBezTo>
                <a:cubicBezTo>
                  <a:pt x="4226080" y="2149433"/>
                  <a:pt x="4227717" y="2126309"/>
                  <a:pt x="4230991" y="2103253"/>
                </a:cubicBezTo>
                <a:cubicBezTo>
                  <a:pt x="4234265" y="2080197"/>
                  <a:pt x="4239381" y="2058028"/>
                  <a:pt x="4246339" y="2036745"/>
                </a:cubicBezTo>
                <a:cubicBezTo>
                  <a:pt x="4253297" y="2015463"/>
                  <a:pt x="4262233" y="1995749"/>
                  <a:pt x="4273147" y="1977605"/>
                </a:cubicBezTo>
                <a:cubicBezTo>
                  <a:pt x="4284061" y="1959460"/>
                  <a:pt x="4297157" y="1943703"/>
                  <a:pt x="4312437" y="1930333"/>
                </a:cubicBezTo>
                <a:lnTo>
                  <a:pt x="4414943" y="1930333"/>
                </a:lnTo>
                <a:lnTo>
                  <a:pt x="4468781" y="1930333"/>
                </a:lnTo>
                <a:lnTo>
                  <a:pt x="4834452" y="1930333"/>
                </a:lnTo>
                <a:lnTo>
                  <a:pt x="4834452" y="1961847"/>
                </a:lnTo>
                <a:cubicBezTo>
                  <a:pt x="4814261" y="1964849"/>
                  <a:pt x="4792910" y="1970374"/>
                  <a:pt x="4770400" y="1978423"/>
                </a:cubicBezTo>
                <a:cubicBezTo>
                  <a:pt x="4747890" y="1986472"/>
                  <a:pt x="4725311" y="1995886"/>
                  <a:pt x="4702665" y="2006663"/>
                </a:cubicBezTo>
                <a:cubicBezTo>
                  <a:pt x="4680018" y="2017441"/>
                  <a:pt x="4657917" y="2028969"/>
                  <a:pt x="4636362" y="2041247"/>
                </a:cubicBezTo>
                <a:cubicBezTo>
                  <a:pt x="4614807" y="2053526"/>
                  <a:pt x="4595025" y="2065395"/>
                  <a:pt x="4577017" y="2076854"/>
                </a:cubicBezTo>
                <a:cubicBezTo>
                  <a:pt x="4559008" y="2088314"/>
                  <a:pt x="4543319" y="2098751"/>
                  <a:pt x="4529949" y="2108164"/>
                </a:cubicBezTo>
                <a:cubicBezTo>
                  <a:pt x="4516580" y="2117577"/>
                  <a:pt x="4506894" y="2124876"/>
                  <a:pt x="4500891" y="2130060"/>
                </a:cubicBezTo>
                <a:lnTo>
                  <a:pt x="4500891" y="2248751"/>
                </a:lnTo>
                <a:cubicBezTo>
                  <a:pt x="4524356" y="2253116"/>
                  <a:pt x="4548572" y="2258642"/>
                  <a:pt x="4573537" y="2265327"/>
                </a:cubicBezTo>
                <a:cubicBezTo>
                  <a:pt x="4598503" y="2272012"/>
                  <a:pt x="4623333" y="2279924"/>
                  <a:pt x="4648026" y="2289065"/>
                </a:cubicBezTo>
                <a:cubicBezTo>
                  <a:pt x="4672719" y="2298205"/>
                  <a:pt x="4696799" y="2308710"/>
                  <a:pt x="4720263" y="2320579"/>
                </a:cubicBezTo>
                <a:cubicBezTo>
                  <a:pt x="4743729" y="2332448"/>
                  <a:pt x="4765625" y="2345681"/>
                  <a:pt x="4785953" y="2360279"/>
                </a:cubicBezTo>
                <a:cubicBezTo>
                  <a:pt x="4806280" y="2374876"/>
                  <a:pt x="4824629" y="2390838"/>
                  <a:pt x="4841000" y="2408164"/>
                </a:cubicBezTo>
                <a:cubicBezTo>
                  <a:pt x="4857371" y="2425490"/>
                  <a:pt x="4870741" y="2444385"/>
                  <a:pt x="4881109" y="2464849"/>
                </a:cubicBezTo>
                <a:lnTo>
                  <a:pt x="4941273" y="2464849"/>
                </a:lnTo>
                <a:lnTo>
                  <a:pt x="4941273" y="2074399"/>
                </a:lnTo>
                <a:cubicBezTo>
                  <a:pt x="4960919" y="2074399"/>
                  <a:pt x="4980632" y="2077264"/>
                  <a:pt x="5000414" y="2082994"/>
                </a:cubicBezTo>
                <a:cubicBezTo>
                  <a:pt x="5020196" y="2088723"/>
                  <a:pt x="5038067" y="2096568"/>
                  <a:pt x="5054029" y="2106527"/>
                </a:cubicBezTo>
                <a:cubicBezTo>
                  <a:pt x="5069991" y="2116486"/>
                  <a:pt x="5083020" y="2128150"/>
                  <a:pt x="5093115" y="2141520"/>
                </a:cubicBezTo>
                <a:cubicBezTo>
                  <a:pt x="5103211" y="2154890"/>
                  <a:pt x="5108531" y="2169351"/>
                  <a:pt x="5109077" y="2184904"/>
                </a:cubicBezTo>
                <a:lnTo>
                  <a:pt x="5107031" y="2187359"/>
                </a:lnTo>
                <a:cubicBezTo>
                  <a:pt x="5090933" y="2177264"/>
                  <a:pt x="5074971" y="2172216"/>
                  <a:pt x="5059145" y="2172216"/>
                </a:cubicBezTo>
                <a:cubicBezTo>
                  <a:pt x="5047685" y="2172216"/>
                  <a:pt x="5037249" y="2174467"/>
                  <a:pt x="5027835" y="2178969"/>
                </a:cubicBezTo>
                <a:cubicBezTo>
                  <a:pt x="5018422" y="2183471"/>
                  <a:pt x="5010305" y="2189610"/>
                  <a:pt x="5003483" y="2197387"/>
                </a:cubicBezTo>
                <a:cubicBezTo>
                  <a:pt x="4996662" y="2205163"/>
                  <a:pt x="4991410" y="2214167"/>
                  <a:pt x="4987726" y="2224399"/>
                </a:cubicBezTo>
                <a:cubicBezTo>
                  <a:pt x="4984043" y="2234631"/>
                  <a:pt x="4982201" y="2245477"/>
                  <a:pt x="4982201" y="2256936"/>
                </a:cubicBezTo>
                <a:cubicBezTo>
                  <a:pt x="4982201" y="2268669"/>
                  <a:pt x="4984452" y="2279924"/>
                  <a:pt x="4988954" y="2290702"/>
                </a:cubicBezTo>
                <a:cubicBezTo>
                  <a:pt x="4993456" y="2301479"/>
                  <a:pt x="4999800" y="2310961"/>
                  <a:pt x="5007985" y="2319147"/>
                </a:cubicBezTo>
                <a:cubicBezTo>
                  <a:pt x="5016171" y="2327332"/>
                  <a:pt x="5026062" y="2333881"/>
                  <a:pt x="5037658" y="2338792"/>
                </a:cubicBezTo>
                <a:cubicBezTo>
                  <a:pt x="5049255" y="2343703"/>
                  <a:pt x="5062010" y="2346159"/>
                  <a:pt x="5075925" y="2346159"/>
                </a:cubicBezTo>
                <a:cubicBezTo>
                  <a:pt x="5095025" y="2346159"/>
                  <a:pt x="5112351" y="2341589"/>
                  <a:pt x="5127904" y="2332448"/>
                </a:cubicBezTo>
                <a:cubicBezTo>
                  <a:pt x="5143456" y="2323308"/>
                  <a:pt x="5156690" y="2311302"/>
                  <a:pt x="5167604" y="2296432"/>
                </a:cubicBezTo>
                <a:cubicBezTo>
                  <a:pt x="5178518" y="2281561"/>
                  <a:pt x="5186908" y="2264713"/>
                  <a:pt x="5192774" y="2245886"/>
                </a:cubicBezTo>
                <a:cubicBezTo>
                  <a:pt x="5198641" y="2227059"/>
                  <a:pt x="5201574" y="2207959"/>
                  <a:pt x="5201574" y="2188587"/>
                </a:cubicBezTo>
                <a:cubicBezTo>
                  <a:pt x="5201574" y="2167032"/>
                  <a:pt x="5197890" y="2146568"/>
                  <a:pt x="5190523" y="2127196"/>
                </a:cubicBezTo>
                <a:cubicBezTo>
                  <a:pt x="5183156" y="2107823"/>
                  <a:pt x="5173197" y="2089883"/>
                  <a:pt x="5160646" y="2073376"/>
                </a:cubicBezTo>
                <a:cubicBezTo>
                  <a:pt x="5148095" y="2056868"/>
                  <a:pt x="5133361" y="2041861"/>
                  <a:pt x="5116444" y="2028355"/>
                </a:cubicBezTo>
                <a:cubicBezTo>
                  <a:pt x="5099527" y="2014849"/>
                  <a:pt x="5081383" y="2003321"/>
                  <a:pt x="5062010" y="1993771"/>
                </a:cubicBezTo>
                <a:cubicBezTo>
                  <a:pt x="5042638" y="1984221"/>
                  <a:pt x="5022651" y="1976718"/>
                  <a:pt x="5002051" y="1971261"/>
                </a:cubicBezTo>
                <a:cubicBezTo>
                  <a:pt x="4981451" y="1965804"/>
                  <a:pt x="4961191" y="1962802"/>
                  <a:pt x="4941273" y="1962257"/>
                </a:cubicBezTo>
                <a:lnTo>
                  <a:pt x="4941273" y="1930333"/>
                </a:lnTo>
                <a:lnTo>
                  <a:pt x="5274425" y="1930333"/>
                </a:lnTo>
                <a:lnTo>
                  <a:pt x="5274425" y="1838246"/>
                </a:lnTo>
                <a:lnTo>
                  <a:pt x="4468781" y="1838246"/>
                </a:lnTo>
                <a:lnTo>
                  <a:pt x="4414943" y="1838246"/>
                </a:lnTo>
                <a:lnTo>
                  <a:pt x="4069066" y="1838246"/>
                </a:lnTo>
                <a:lnTo>
                  <a:pt x="4014893" y="1838246"/>
                </a:lnTo>
                <a:lnTo>
                  <a:pt x="3942599" y="1838246"/>
                </a:lnTo>
                <a:cubicBezTo>
                  <a:pt x="3942599" y="1817782"/>
                  <a:pt x="3939666" y="1797045"/>
                  <a:pt x="3933800" y="1776036"/>
                </a:cubicBezTo>
                <a:cubicBezTo>
                  <a:pt x="3927933" y="1755026"/>
                  <a:pt x="3918247" y="1735926"/>
                  <a:pt x="3904741" y="1718737"/>
                </a:cubicBezTo>
                <a:cubicBezTo>
                  <a:pt x="3891235" y="1701547"/>
                  <a:pt x="3873636" y="1687495"/>
                  <a:pt x="3851945" y="1676581"/>
                </a:cubicBezTo>
                <a:cubicBezTo>
                  <a:pt x="3830253" y="1665667"/>
                  <a:pt x="3803445" y="1660210"/>
                  <a:pt x="3771522" y="1660210"/>
                </a:cubicBezTo>
                <a:cubicBezTo>
                  <a:pt x="3763609" y="1660210"/>
                  <a:pt x="3754264" y="1661097"/>
                  <a:pt x="3743486" y="1662870"/>
                </a:cubicBezTo>
                <a:cubicBezTo>
                  <a:pt x="3732708" y="1664644"/>
                  <a:pt x="3721181" y="1666690"/>
                  <a:pt x="3708902" y="1669010"/>
                </a:cubicBezTo>
                <a:cubicBezTo>
                  <a:pt x="3696624" y="1671329"/>
                  <a:pt x="3684004" y="1673375"/>
                  <a:pt x="3671044" y="1675149"/>
                </a:cubicBezTo>
                <a:cubicBezTo>
                  <a:pt x="3658084" y="1676922"/>
                  <a:pt x="3645464" y="1677809"/>
                  <a:pt x="3633186" y="1677809"/>
                </a:cubicBezTo>
                <a:cubicBezTo>
                  <a:pt x="3622272" y="1677809"/>
                  <a:pt x="3611972" y="1676786"/>
                  <a:pt x="3602285" y="1674739"/>
                </a:cubicBezTo>
                <a:cubicBezTo>
                  <a:pt x="3592599" y="1672693"/>
                  <a:pt x="3584141" y="1669078"/>
                  <a:pt x="3576910" y="1663894"/>
                </a:cubicBezTo>
                <a:cubicBezTo>
                  <a:pt x="3569680" y="1658709"/>
                  <a:pt x="3563950" y="1651683"/>
                  <a:pt x="3559721" y="1642816"/>
                </a:cubicBezTo>
                <a:cubicBezTo>
                  <a:pt x="3555491" y="1633948"/>
                  <a:pt x="3553377" y="1622693"/>
                  <a:pt x="3553377" y="1609050"/>
                </a:cubicBezTo>
                <a:close/>
                <a:moveTo>
                  <a:pt x="5418639" y="1305813"/>
                </a:moveTo>
                <a:cubicBezTo>
                  <a:pt x="5408817" y="1305813"/>
                  <a:pt x="5399608" y="1307655"/>
                  <a:pt x="5391013" y="1311338"/>
                </a:cubicBezTo>
                <a:cubicBezTo>
                  <a:pt x="5382419" y="1315022"/>
                  <a:pt x="5374983" y="1320001"/>
                  <a:pt x="5368708" y="1326277"/>
                </a:cubicBezTo>
                <a:cubicBezTo>
                  <a:pt x="5362432" y="1332552"/>
                  <a:pt x="5357453" y="1339919"/>
                  <a:pt x="5353769" y="1348378"/>
                </a:cubicBezTo>
                <a:cubicBezTo>
                  <a:pt x="5350085" y="1356836"/>
                  <a:pt x="5348244" y="1365977"/>
                  <a:pt x="5348244" y="1375799"/>
                </a:cubicBezTo>
                <a:cubicBezTo>
                  <a:pt x="5348244" y="1385622"/>
                  <a:pt x="5350085" y="1394831"/>
                  <a:pt x="5353769" y="1403426"/>
                </a:cubicBezTo>
                <a:cubicBezTo>
                  <a:pt x="5357453" y="1412021"/>
                  <a:pt x="5362432" y="1419456"/>
                  <a:pt x="5368708" y="1425731"/>
                </a:cubicBezTo>
                <a:cubicBezTo>
                  <a:pt x="5374983" y="1432007"/>
                  <a:pt x="5382419" y="1436986"/>
                  <a:pt x="5391013" y="1440670"/>
                </a:cubicBezTo>
                <a:cubicBezTo>
                  <a:pt x="5399608" y="1444353"/>
                  <a:pt x="5408817" y="1446195"/>
                  <a:pt x="5418639" y="1446195"/>
                </a:cubicBezTo>
                <a:cubicBezTo>
                  <a:pt x="5428462" y="1446195"/>
                  <a:pt x="5437603" y="1444353"/>
                  <a:pt x="5446061" y="1440670"/>
                </a:cubicBezTo>
                <a:cubicBezTo>
                  <a:pt x="5454519" y="1436986"/>
                  <a:pt x="5461887" y="1432007"/>
                  <a:pt x="5468162" y="1425731"/>
                </a:cubicBezTo>
                <a:cubicBezTo>
                  <a:pt x="5474438" y="1419456"/>
                  <a:pt x="5479417" y="1412021"/>
                  <a:pt x="5483101" y="1403426"/>
                </a:cubicBezTo>
                <a:cubicBezTo>
                  <a:pt x="5486784" y="1394831"/>
                  <a:pt x="5488626" y="1385622"/>
                  <a:pt x="5488626" y="1375799"/>
                </a:cubicBezTo>
                <a:cubicBezTo>
                  <a:pt x="5488626" y="1365977"/>
                  <a:pt x="5486784" y="1356836"/>
                  <a:pt x="5483101" y="1348378"/>
                </a:cubicBezTo>
                <a:cubicBezTo>
                  <a:pt x="5479417" y="1339919"/>
                  <a:pt x="5474438" y="1332552"/>
                  <a:pt x="5468162" y="1326277"/>
                </a:cubicBezTo>
                <a:cubicBezTo>
                  <a:pt x="5461887" y="1320001"/>
                  <a:pt x="5454519" y="1315022"/>
                  <a:pt x="5446061" y="1311338"/>
                </a:cubicBezTo>
                <a:cubicBezTo>
                  <a:pt x="5437603" y="1307655"/>
                  <a:pt x="5428462" y="1305813"/>
                  <a:pt x="5418639" y="1305813"/>
                </a:cubicBezTo>
                <a:close/>
                <a:moveTo>
                  <a:pt x="5615502" y="1065158"/>
                </a:moveTo>
                <a:lnTo>
                  <a:pt x="5615502" y="1263657"/>
                </a:lnTo>
                <a:lnTo>
                  <a:pt x="5613046" y="1263657"/>
                </a:lnTo>
                <a:cubicBezTo>
                  <a:pt x="5604861" y="1256563"/>
                  <a:pt x="5595243" y="1249128"/>
                  <a:pt x="5584192" y="1241352"/>
                </a:cubicBezTo>
                <a:cubicBezTo>
                  <a:pt x="5573142" y="1233576"/>
                  <a:pt x="5559909" y="1225390"/>
                  <a:pt x="5544492" y="1216795"/>
                </a:cubicBezTo>
                <a:cubicBezTo>
                  <a:pt x="5529077" y="1208200"/>
                  <a:pt x="5511068" y="1199401"/>
                  <a:pt x="5490468" y="1190397"/>
                </a:cubicBezTo>
                <a:cubicBezTo>
                  <a:pt x="5469867" y="1181393"/>
                  <a:pt x="5446061" y="1172116"/>
                  <a:pt x="5419049" y="1162566"/>
                </a:cubicBezTo>
                <a:lnTo>
                  <a:pt x="5419049" y="1157655"/>
                </a:lnTo>
                <a:cubicBezTo>
                  <a:pt x="5435693" y="1145376"/>
                  <a:pt x="5453769" y="1133712"/>
                  <a:pt x="5473278" y="1122661"/>
                </a:cubicBezTo>
                <a:cubicBezTo>
                  <a:pt x="5492787" y="1111611"/>
                  <a:pt x="5511750" y="1101925"/>
                  <a:pt x="5530167" y="1093603"/>
                </a:cubicBezTo>
                <a:cubicBezTo>
                  <a:pt x="5548585" y="1085281"/>
                  <a:pt x="5565365" y="1078596"/>
                  <a:pt x="5580509" y="1073548"/>
                </a:cubicBezTo>
                <a:cubicBezTo>
                  <a:pt x="5595652" y="1068500"/>
                  <a:pt x="5607316" y="1065704"/>
                  <a:pt x="5615502" y="1065158"/>
                </a:cubicBezTo>
                <a:close/>
                <a:moveTo>
                  <a:pt x="4815402" y="1065158"/>
                </a:moveTo>
                <a:lnTo>
                  <a:pt x="4815402" y="1263657"/>
                </a:lnTo>
                <a:lnTo>
                  <a:pt x="4812946" y="1263657"/>
                </a:lnTo>
                <a:cubicBezTo>
                  <a:pt x="4804761" y="1256563"/>
                  <a:pt x="4795143" y="1249128"/>
                  <a:pt x="4784092" y="1241352"/>
                </a:cubicBezTo>
                <a:cubicBezTo>
                  <a:pt x="4773042" y="1233576"/>
                  <a:pt x="4759809" y="1225390"/>
                  <a:pt x="4744392" y="1216795"/>
                </a:cubicBezTo>
                <a:cubicBezTo>
                  <a:pt x="4728976" y="1208200"/>
                  <a:pt x="4710968" y="1199401"/>
                  <a:pt x="4690368" y="1190397"/>
                </a:cubicBezTo>
                <a:cubicBezTo>
                  <a:pt x="4669767" y="1181393"/>
                  <a:pt x="4645961" y="1172116"/>
                  <a:pt x="4618949" y="1162566"/>
                </a:cubicBezTo>
                <a:lnTo>
                  <a:pt x="4618949" y="1157655"/>
                </a:lnTo>
                <a:cubicBezTo>
                  <a:pt x="4635593" y="1145376"/>
                  <a:pt x="4653669" y="1133712"/>
                  <a:pt x="4673178" y="1122661"/>
                </a:cubicBezTo>
                <a:cubicBezTo>
                  <a:pt x="4692687" y="1111611"/>
                  <a:pt x="4711650" y="1101925"/>
                  <a:pt x="4730067" y="1093603"/>
                </a:cubicBezTo>
                <a:cubicBezTo>
                  <a:pt x="4748485" y="1085281"/>
                  <a:pt x="4765265" y="1078596"/>
                  <a:pt x="4780409" y="1073548"/>
                </a:cubicBezTo>
                <a:cubicBezTo>
                  <a:pt x="4795552" y="1068500"/>
                  <a:pt x="4807216" y="1065704"/>
                  <a:pt x="4815402" y="1065158"/>
                </a:cubicBezTo>
                <a:close/>
                <a:moveTo>
                  <a:pt x="7689347" y="1032825"/>
                </a:moveTo>
                <a:lnTo>
                  <a:pt x="7691803" y="1032825"/>
                </a:lnTo>
                <a:cubicBezTo>
                  <a:pt x="7698079" y="1042375"/>
                  <a:pt x="7704627" y="1053562"/>
                  <a:pt x="7711448" y="1066386"/>
                </a:cubicBezTo>
                <a:cubicBezTo>
                  <a:pt x="7718270" y="1079210"/>
                  <a:pt x="7724545" y="1092989"/>
                  <a:pt x="7730275" y="1107723"/>
                </a:cubicBezTo>
                <a:cubicBezTo>
                  <a:pt x="7736005" y="1122457"/>
                  <a:pt x="7740711" y="1138078"/>
                  <a:pt x="7744395" y="1154585"/>
                </a:cubicBezTo>
                <a:cubicBezTo>
                  <a:pt x="7748079" y="1171093"/>
                  <a:pt x="7749920" y="1187805"/>
                  <a:pt x="7749920" y="1204722"/>
                </a:cubicBezTo>
                <a:cubicBezTo>
                  <a:pt x="7749920" y="1221638"/>
                  <a:pt x="7747397" y="1238350"/>
                  <a:pt x="7742349" y="1254858"/>
                </a:cubicBezTo>
                <a:cubicBezTo>
                  <a:pt x="7737301" y="1271366"/>
                  <a:pt x="7729934" y="1286168"/>
                  <a:pt x="7720247" y="1299265"/>
                </a:cubicBezTo>
                <a:cubicBezTo>
                  <a:pt x="7710561" y="1312361"/>
                  <a:pt x="7698693" y="1322934"/>
                  <a:pt x="7684641" y="1330984"/>
                </a:cubicBezTo>
                <a:cubicBezTo>
                  <a:pt x="7670589" y="1339033"/>
                  <a:pt x="7654559" y="1343057"/>
                  <a:pt x="7636551" y="1343057"/>
                </a:cubicBezTo>
                <a:cubicBezTo>
                  <a:pt x="7621817" y="1343057"/>
                  <a:pt x="7608037" y="1340738"/>
                  <a:pt x="7595213" y="1336100"/>
                </a:cubicBezTo>
                <a:cubicBezTo>
                  <a:pt x="7582389" y="1331461"/>
                  <a:pt x="7571203" y="1324913"/>
                  <a:pt x="7561653" y="1316454"/>
                </a:cubicBezTo>
                <a:cubicBezTo>
                  <a:pt x="7552103" y="1307996"/>
                  <a:pt x="7544599" y="1297764"/>
                  <a:pt x="7539143" y="1285758"/>
                </a:cubicBezTo>
                <a:cubicBezTo>
                  <a:pt x="7533685" y="1273753"/>
                  <a:pt x="7530957" y="1260247"/>
                  <a:pt x="7530957" y="1245240"/>
                </a:cubicBezTo>
                <a:cubicBezTo>
                  <a:pt x="7535595" y="1243603"/>
                  <a:pt x="7542485" y="1240465"/>
                  <a:pt x="7551625" y="1235827"/>
                </a:cubicBezTo>
                <a:cubicBezTo>
                  <a:pt x="7560766" y="1231188"/>
                  <a:pt x="7570793" y="1224844"/>
                  <a:pt x="7581707" y="1216795"/>
                </a:cubicBezTo>
                <a:cubicBezTo>
                  <a:pt x="7592621" y="1208746"/>
                  <a:pt x="7603945" y="1198992"/>
                  <a:pt x="7615677" y="1187532"/>
                </a:cubicBezTo>
                <a:cubicBezTo>
                  <a:pt x="7627410" y="1176072"/>
                  <a:pt x="7638392" y="1162771"/>
                  <a:pt x="7648624" y="1147627"/>
                </a:cubicBezTo>
                <a:cubicBezTo>
                  <a:pt x="7658856" y="1132484"/>
                  <a:pt x="7667655" y="1115363"/>
                  <a:pt x="7675023" y="1096263"/>
                </a:cubicBezTo>
                <a:cubicBezTo>
                  <a:pt x="7682389" y="1077163"/>
                  <a:pt x="7687165" y="1056017"/>
                  <a:pt x="7689347" y="1032825"/>
                </a:cubicBezTo>
                <a:close/>
                <a:moveTo>
                  <a:pt x="2380053" y="920683"/>
                </a:moveTo>
                <a:lnTo>
                  <a:pt x="2705429" y="920683"/>
                </a:lnTo>
                <a:lnTo>
                  <a:pt x="2705429" y="1263657"/>
                </a:lnTo>
                <a:lnTo>
                  <a:pt x="2702973" y="1263657"/>
                </a:lnTo>
                <a:cubicBezTo>
                  <a:pt x="2693696" y="1255472"/>
                  <a:pt x="2682032" y="1246809"/>
                  <a:pt x="2667980" y="1237668"/>
                </a:cubicBezTo>
                <a:cubicBezTo>
                  <a:pt x="2653928" y="1228528"/>
                  <a:pt x="2638716" y="1219592"/>
                  <a:pt x="2622345" y="1210861"/>
                </a:cubicBezTo>
                <a:cubicBezTo>
                  <a:pt x="2624528" y="1201584"/>
                  <a:pt x="2626165" y="1192443"/>
                  <a:pt x="2627257" y="1183439"/>
                </a:cubicBezTo>
                <a:cubicBezTo>
                  <a:pt x="2628348" y="1174435"/>
                  <a:pt x="2628894" y="1165567"/>
                  <a:pt x="2628894" y="1156836"/>
                </a:cubicBezTo>
                <a:cubicBezTo>
                  <a:pt x="2628894" y="1141011"/>
                  <a:pt x="2627052" y="1124844"/>
                  <a:pt x="2623368" y="1108337"/>
                </a:cubicBezTo>
                <a:cubicBezTo>
                  <a:pt x="2619685" y="1091829"/>
                  <a:pt x="2614092" y="1075867"/>
                  <a:pt x="2606588" y="1060451"/>
                </a:cubicBezTo>
                <a:cubicBezTo>
                  <a:pt x="2599085" y="1045035"/>
                  <a:pt x="2589603" y="1030574"/>
                  <a:pt x="2578143" y="1017068"/>
                </a:cubicBezTo>
                <a:cubicBezTo>
                  <a:pt x="2566684" y="1003562"/>
                  <a:pt x="2553041" y="991761"/>
                  <a:pt x="2537216" y="981665"/>
                </a:cubicBezTo>
                <a:cubicBezTo>
                  <a:pt x="2521390" y="971570"/>
                  <a:pt x="2503314" y="963589"/>
                  <a:pt x="2482986" y="957723"/>
                </a:cubicBezTo>
                <a:cubicBezTo>
                  <a:pt x="2462659" y="951856"/>
                  <a:pt x="2440080" y="948923"/>
                  <a:pt x="2415251" y="948923"/>
                </a:cubicBezTo>
                <a:cubicBezTo>
                  <a:pt x="2411977" y="948923"/>
                  <a:pt x="2409112" y="948923"/>
                  <a:pt x="2406656" y="948923"/>
                </a:cubicBezTo>
                <a:cubicBezTo>
                  <a:pt x="2404200" y="948923"/>
                  <a:pt x="2401199" y="949060"/>
                  <a:pt x="2397652" y="949332"/>
                </a:cubicBezTo>
                <a:cubicBezTo>
                  <a:pt x="2393559" y="940055"/>
                  <a:pt x="2387693" y="930506"/>
                  <a:pt x="2380053" y="920683"/>
                </a:cubicBezTo>
                <a:close/>
                <a:moveTo>
                  <a:pt x="6273843" y="903493"/>
                </a:moveTo>
                <a:cubicBezTo>
                  <a:pt x="6285849" y="903493"/>
                  <a:pt x="6297717" y="904926"/>
                  <a:pt x="6309451" y="907791"/>
                </a:cubicBezTo>
                <a:cubicBezTo>
                  <a:pt x="6321183" y="910656"/>
                  <a:pt x="6332301" y="915090"/>
                  <a:pt x="6342807" y="921092"/>
                </a:cubicBezTo>
                <a:cubicBezTo>
                  <a:pt x="6353311" y="927095"/>
                  <a:pt x="6362929" y="934598"/>
                  <a:pt x="6371661" y="943603"/>
                </a:cubicBezTo>
                <a:cubicBezTo>
                  <a:pt x="6380391" y="952607"/>
                  <a:pt x="6387895" y="963384"/>
                  <a:pt x="6394171" y="975935"/>
                </a:cubicBezTo>
                <a:cubicBezTo>
                  <a:pt x="6380801" y="980847"/>
                  <a:pt x="6368523" y="986236"/>
                  <a:pt x="6357335" y="992102"/>
                </a:cubicBezTo>
                <a:cubicBezTo>
                  <a:pt x="6346149" y="997968"/>
                  <a:pt x="6335507" y="1004380"/>
                  <a:pt x="6325412" y="1011338"/>
                </a:cubicBezTo>
                <a:cubicBezTo>
                  <a:pt x="6315317" y="1018296"/>
                  <a:pt x="6305631" y="1025594"/>
                  <a:pt x="6296353" y="1033234"/>
                </a:cubicBezTo>
                <a:cubicBezTo>
                  <a:pt x="6287077" y="1040874"/>
                  <a:pt x="6277527" y="1048923"/>
                  <a:pt x="6267704" y="1057382"/>
                </a:cubicBezTo>
                <a:lnTo>
                  <a:pt x="6265249" y="1056154"/>
                </a:lnTo>
                <a:cubicBezTo>
                  <a:pt x="6263884" y="1042511"/>
                  <a:pt x="6261155" y="1029755"/>
                  <a:pt x="6257063" y="1017886"/>
                </a:cubicBezTo>
                <a:cubicBezTo>
                  <a:pt x="6252970" y="1006017"/>
                  <a:pt x="6247240" y="995649"/>
                  <a:pt x="6239873" y="986781"/>
                </a:cubicBezTo>
                <a:cubicBezTo>
                  <a:pt x="6232506" y="977914"/>
                  <a:pt x="6223433" y="970956"/>
                  <a:pt x="6212656" y="965908"/>
                </a:cubicBezTo>
                <a:cubicBezTo>
                  <a:pt x="6201879" y="960860"/>
                  <a:pt x="6188987" y="958337"/>
                  <a:pt x="6173979" y="958337"/>
                </a:cubicBezTo>
                <a:cubicBezTo>
                  <a:pt x="6171524" y="958337"/>
                  <a:pt x="6169000" y="958337"/>
                  <a:pt x="6166408" y="958337"/>
                </a:cubicBezTo>
                <a:cubicBezTo>
                  <a:pt x="6163815" y="958337"/>
                  <a:pt x="6161019" y="958609"/>
                  <a:pt x="6158017" y="959155"/>
                </a:cubicBezTo>
                <a:lnTo>
                  <a:pt x="6156381" y="957109"/>
                </a:lnTo>
                <a:cubicBezTo>
                  <a:pt x="6163201" y="948650"/>
                  <a:pt x="6171115" y="941079"/>
                  <a:pt x="6180119" y="934394"/>
                </a:cubicBezTo>
                <a:cubicBezTo>
                  <a:pt x="6189123" y="927709"/>
                  <a:pt x="6198673" y="922047"/>
                  <a:pt x="6208768" y="917409"/>
                </a:cubicBezTo>
                <a:cubicBezTo>
                  <a:pt x="6218863" y="912770"/>
                  <a:pt x="6229437" y="909291"/>
                  <a:pt x="6240487" y="906972"/>
                </a:cubicBezTo>
                <a:cubicBezTo>
                  <a:pt x="6251537" y="904653"/>
                  <a:pt x="6262657" y="903493"/>
                  <a:pt x="6273843" y="903493"/>
                </a:cubicBezTo>
                <a:close/>
                <a:moveTo>
                  <a:pt x="1938443" y="828596"/>
                </a:moveTo>
                <a:lnTo>
                  <a:pt x="1938443" y="920683"/>
                </a:lnTo>
                <a:lnTo>
                  <a:pt x="2253586" y="920683"/>
                </a:lnTo>
                <a:cubicBezTo>
                  <a:pt x="2259589" y="926140"/>
                  <a:pt x="2265387" y="931734"/>
                  <a:pt x="2270981" y="937463"/>
                </a:cubicBezTo>
                <a:cubicBezTo>
                  <a:pt x="2276574" y="943193"/>
                  <a:pt x="2281554" y="948650"/>
                  <a:pt x="2285919" y="953834"/>
                </a:cubicBezTo>
                <a:cubicBezTo>
                  <a:pt x="2290285" y="959019"/>
                  <a:pt x="2293968" y="963725"/>
                  <a:pt x="2296970" y="967955"/>
                </a:cubicBezTo>
                <a:cubicBezTo>
                  <a:pt x="2299971" y="972184"/>
                  <a:pt x="2301881" y="975526"/>
                  <a:pt x="2302700" y="977982"/>
                </a:cubicBezTo>
                <a:cubicBezTo>
                  <a:pt x="2287147" y="989442"/>
                  <a:pt x="2275278" y="1002675"/>
                  <a:pt x="2267093" y="1017682"/>
                </a:cubicBezTo>
                <a:cubicBezTo>
                  <a:pt x="2258907" y="1032689"/>
                  <a:pt x="2254814" y="1050288"/>
                  <a:pt x="2254814" y="1070479"/>
                </a:cubicBezTo>
                <a:cubicBezTo>
                  <a:pt x="2254814" y="1088214"/>
                  <a:pt x="2257816" y="1103766"/>
                  <a:pt x="2263818" y="1117136"/>
                </a:cubicBezTo>
                <a:cubicBezTo>
                  <a:pt x="2269821" y="1130506"/>
                  <a:pt x="2277666" y="1141829"/>
                  <a:pt x="2287352" y="1151106"/>
                </a:cubicBezTo>
                <a:cubicBezTo>
                  <a:pt x="2297038" y="1160383"/>
                  <a:pt x="2307884" y="1167341"/>
                  <a:pt x="2319889" y="1171979"/>
                </a:cubicBezTo>
                <a:cubicBezTo>
                  <a:pt x="2331895" y="1176618"/>
                  <a:pt x="2343900" y="1178937"/>
                  <a:pt x="2355906" y="1178937"/>
                </a:cubicBezTo>
                <a:cubicBezTo>
                  <a:pt x="2368184" y="1178937"/>
                  <a:pt x="2379917" y="1176618"/>
                  <a:pt x="2391104" y="1171979"/>
                </a:cubicBezTo>
                <a:cubicBezTo>
                  <a:pt x="2402290" y="1167341"/>
                  <a:pt x="2412181" y="1161065"/>
                  <a:pt x="2420776" y="1153153"/>
                </a:cubicBezTo>
                <a:cubicBezTo>
                  <a:pt x="2429371" y="1145240"/>
                  <a:pt x="2436261" y="1135827"/>
                  <a:pt x="2441445" y="1124912"/>
                </a:cubicBezTo>
                <a:cubicBezTo>
                  <a:pt x="2446629" y="1113998"/>
                  <a:pt x="2449221" y="1102129"/>
                  <a:pt x="2449221" y="1089305"/>
                </a:cubicBezTo>
                <a:cubicBezTo>
                  <a:pt x="2449221" y="1080574"/>
                  <a:pt x="2447788" y="1071775"/>
                  <a:pt x="2444924" y="1062907"/>
                </a:cubicBezTo>
                <a:cubicBezTo>
                  <a:pt x="2442059" y="1054039"/>
                  <a:pt x="2437352" y="1045376"/>
                  <a:pt x="2430804" y="1036918"/>
                </a:cubicBezTo>
                <a:lnTo>
                  <a:pt x="2434487" y="1031188"/>
                </a:lnTo>
                <a:cubicBezTo>
                  <a:pt x="2450858" y="1035554"/>
                  <a:pt x="2464569" y="1042034"/>
                  <a:pt x="2475619" y="1050629"/>
                </a:cubicBezTo>
                <a:cubicBezTo>
                  <a:pt x="2486670" y="1059223"/>
                  <a:pt x="2495469" y="1068841"/>
                  <a:pt x="2502018" y="1079483"/>
                </a:cubicBezTo>
                <a:cubicBezTo>
                  <a:pt x="2508566" y="1090124"/>
                  <a:pt x="2513205" y="1101379"/>
                  <a:pt x="2515933" y="1113248"/>
                </a:cubicBezTo>
                <a:cubicBezTo>
                  <a:pt x="2518662" y="1125117"/>
                  <a:pt x="2520026" y="1136645"/>
                  <a:pt x="2520026" y="1147832"/>
                </a:cubicBezTo>
                <a:cubicBezTo>
                  <a:pt x="2520026" y="1165840"/>
                  <a:pt x="2516888" y="1183644"/>
                  <a:pt x="2510613" y="1201243"/>
                </a:cubicBezTo>
                <a:cubicBezTo>
                  <a:pt x="2504337" y="1218842"/>
                  <a:pt x="2495265" y="1234599"/>
                  <a:pt x="2483396" y="1248514"/>
                </a:cubicBezTo>
                <a:cubicBezTo>
                  <a:pt x="2471527" y="1262430"/>
                  <a:pt x="2456997" y="1273685"/>
                  <a:pt x="2439808" y="1282280"/>
                </a:cubicBezTo>
                <a:cubicBezTo>
                  <a:pt x="2422618" y="1290874"/>
                  <a:pt x="2402973" y="1295172"/>
                  <a:pt x="2380872" y="1295172"/>
                </a:cubicBezTo>
                <a:cubicBezTo>
                  <a:pt x="2358771" y="1295172"/>
                  <a:pt x="2338239" y="1290738"/>
                  <a:pt x="2319275" y="1281870"/>
                </a:cubicBezTo>
                <a:cubicBezTo>
                  <a:pt x="2300312" y="1273003"/>
                  <a:pt x="2282440" y="1260588"/>
                  <a:pt x="2265660" y="1244626"/>
                </a:cubicBezTo>
                <a:cubicBezTo>
                  <a:pt x="2248880" y="1228664"/>
                  <a:pt x="2233259" y="1209701"/>
                  <a:pt x="2218798" y="1187736"/>
                </a:cubicBezTo>
                <a:cubicBezTo>
                  <a:pt x="2204337" y="1165772"/>
                  <a:pt x="2190558" y="1141761"/>
                  <a:pt x="2177461" y="1115704"/>
                </a:cubicBezTo>
                <a:cubicBezTo>
                  <a:pt x="2164364" y="1089646"/>
                  <a:pt x="2151881" y="1062020"/>
                  <a:pt x="2140012" y="1032825"/>
                </a:cubicBezTo>
                <a:cubicBezTo>
                  <a:pt x="2128143" y="1003630"/>
                  <a:pt x="2116751" y="973753"/>
                  <a:pt x="2105837" y="943193"/>
                </a:cubicBezTo>
                <a:lnTo>
                  <a:pt x="2100926" y="943193"/>
                </a:lnTo>
                <a:lnTo>
                  <a:pt x="2012931" y="996399"/>
                </a:lnTo>
                <a:cubicBezTo>
                  <a:pt x="2026847" y="1031324"/>
                  <a:pt x="2041035" y="1065499"/>
                  <a:pt x="2055496" y="1098923"/>
                </a:cubicBezTo>
                <a:cubicBezTo>
                  <a:pt x="2069957" y="1132348"/>
                  <a:pt x="2085373" y="1164067"/>
                  <a:pt x="2101745" y="1194080"/>
                </a:cubicBezTo>
                <a:cubicBezTo>
                  <a:pt x="2118116" y="1224094"/>
                  <a:pt x="2135783" y="1251720"/>
                  <a:pt x="2154746" y="1276959"/>
                </a:cubicBezTo>
                <a:cubicBezTo>
                  <a:pt x="2173709" y="1302198"/>
                  <a:pt x="2194514" y="1324026"/>
                  <a:pt x="2217161" y="1342443"/>
                </a:cubicBezTo>
                <a:cubicBezTo>
                  <a:pt x="2239807" y="1360861"/>
                  <a:pt x="2264705" y="1375186"/>
                  <a:pt x="2291854" y="1385417"/>
                </a:cubicBezTo>
                <a:cubicBezTo>
                  <a:pt x="2319003" y="1395649"/>
                  <a:pt x="2348948" y="1400765"/>
                  <a:pt x="2381690" y="1400765"/>
                </a:cubicBezTo>
                <a:cubicBezTo>
                  <a:pt x="2404064" y="1400765"/>
                  <a:pt x="2425005" y="1398378"/>
                  <a:pt x="2444514" y="1393603"/>
                </a:cubicBezTo>
                <a:cubicBezTo>
                  <a:pt x="2464023" y="1388828"/>
                  <a:pt x="2482031" y="1382143"/>
                  <a:pt x="2498539" y="1373548"/>
                </a:cubicBezTo>
                <a:cubicBezTo>
                  <a:pt x="2515046" y="1364954"/>
                  <a:pt x="2529917" y="1354790"/>
                  <a:pt x="2543150" y="1343057"/>
                </a:cubicBezTo>
                <a:cubicBezTo>
                  <a:pt x="2556383" y="1331325"/>
                  <a:pt x="2568184" y="1318637"/>
                  <a:pt x="2578553" y="1304994"/>
                </a:cubicBezTo>
                <a:cubicBezTo>
                  <a:pt x="2597379" y="1313999"/>
                  <a:pt x="2615388" y="1323889"/>
                  <a:pt x="2632577" y="1334667"/>
                </a:cubicBezTo>
                <a:cubicBezTo>
                  <a:pt x="2649767" y="1345445"/>
                  <a:pt x="2665865" y="1357041"/>
                  <a:pt x="2680872" y="1369456"/>
                </a:cubicBezTo>
                <a:cubicBezTo>
                  <a:pt x="2695879" y="1381870"/>
                  <a:pt x="2709453" y="1395240"/>
                  <a:pt x="2721595" y="1409565"/>
                </a:cubicBezTo>
                <a:cubicBezTo>
                  <a:pt x="2733737" y="1423890"/>
                  <a:pt x="2743901" y="1439101"/>
                  <a:pt x="2752086" y="1455199"/>
                </a:cubicBezTo>
                <a:lnTo>
                  <a:pt x="2812250" y="1455199"/>
                </a:lnTo>
                <a:lnTo>
                  <a:pt x="2812250" y="920683"/>
                </a:lnTo>
                <a:lnTo>
                  <a:pt x="2847039" y="920683"/>
                </a:lnTo>
                <a:cubicBezTo>
                  <a:pt x="2856861" y="920683"/>
                  <a:pt x="2865934" y="922320"/>
                  <a:pt x="2874256" y="925594"/>
                </a:cubicBezTo>
                <a:cubicBezTo>
                  <a:pt x="2882577" y="928869"/>
                  <a:pt x="2889740" y="933371"/>
                  <a:pt x="2895743" y="939100"/>
                </a:cubicBezTo>
                <a:cubicBezTo>
                  <a:pt x="2901745" y="944830"/>
                  <a:pt x="2906452" y="951447"/>
                  <a:pt x="2909863" y="958950"/>
                </a:cubicBezTo>
                <a:cubicBezTo>
                  <a:pt x="2913273" y="966454"/>
                  <a:pt x="2914979" y="974435"/>
                  <a:pt x="2914979" y="982893"/>
                </a:cubicBezTo>
                <a:lnTo>
                  <a:pt x="2914979" y="1438828"/>
                </a:lnTo>
                <a:lnTo>
                  <a:pt x="3021800" y="1438828"/>
                </a:lnTo>
                <a:lnTo>
                  <a:pt x="3021800" y="982893"/>
                </a:lnTo>
                <a:cubicBezTo>
                  <a:pt x="3021800" y="974435"/>
                  <a:pt x="3023573" y="966454"/>
                  <a:pt x="3027121" y="958950"/>
                </a:cubicBezTo>
                <a:cubicBezTo>
                  <a:pt x="3030668" y="951447"/>
                  <a:pt x="3035579" y="944830"/>
                  <a:pt x="3041855" y="939100"/>
                </a:cubicBezTo>
                <a:cubicBezTo>
                  <a:pt x="3048130" y="933371"/>
                  <a:pt x="3055429" y="928869"/>
                  <a:pt x="3063751" y="925594"/>
                </a:cubicBezTo>
                <a:cubicBezTo>
                  <a:pt x="3072073" y="922320"/>
                  <a:pt x="3081145" y="920683"/>
                  <a:pt x="3090968" y="920683"/>
                </a:cubicBezTo>
                <a:lnTo>
                  <a:pt x="3126166" y="920683"/>
                </a:lnTo>
                <a:lnTo>
                  <a:pt x="3415302" y="920683"/>
                </a:lnTo>
                <a:cubicBezTo>
                  <a:pt x="3398931" y="941420"/>
                  <a:pt x="3386993" y="963794"/>
                  <a:pt x="3379490" y="987805"/>
                </a:cubicBezTo>
                <a:cubicBezTo>
                  <a:pt x="3371986" y="1011815"/>
                  <a:pt x="3368235" y="1035826"/>
                  <a:pt x="3368235" y="1059837"/>
                </a:cubicBezTo>
                <a:cubicBezTo>
                  <a:pt x="3368235" y="1083848"/>
                  <a:pt x="3371714" y="1106563"/>
                  <a:pt x="3378671" y="1127982"/>
                </a:cubicBezTo>
                <a:cubicBezTo>
                  <a:pt x="3385629" y="1149401"/>
                  <a:pt x="3395520" y="1168091"/>
                  <a:pt x="3408344" y="1184053"/>
                </a:cubicBezTo>
                <a:cubicBezTo>
                  <a:pt x="3421168" y="1200015"/>
                  <a:pt x="3436516" y="1212634"/>
                  <a:pt x="3454388" y="1221911"/>
                </a:cubicBezTo>
                <a:cubicBezTo>
                  <a:pt x="3472259" y="1231188"/>
                  <a:pt x="3492109" y="1235827"/>
                  <a:pt x="3513937" y="1235827"/>
                </a:cubicBezTo>
                <a:cubicBezTo>
                  <a:pt x="3534401" y="1235827"/>
                  <a:pt x="3555479" y="1230711"/>
                  <a:pt x="3577171" y="1220479"/>
                </a:cubicBezTo>
                <a:cubicBezTo>
                  <a:pt x="3598862" y="1210247"/>
                  <a:pt x="3622259" y="1193262"/>
                  <a:pt x="3647362" y="1169524"/>
                </a:cubicBezTo>
                <a:cubicBezTo>
                  <a:pt x="3649817" y="1179073"/>
                  <a:pt x="3651727" y="1188828"/>
                  <a:pt x="3653092" y="1198787"/>
                </a:cubicBezTo>
                <a:cubicBezTo>
                  <a:pt x="3654456" y="1208746"/>
                  <a:pt x="3655138" y="1218637"/>
                  <a:pt x="3655138" y="1228460"/>
                </a:cubicBezTo>
                <a:cubicBezTo>
                  <a:pt x="3655138" y="1246468"/>
                  <a:pt x="3652682" y="1263726"/>
                  <a:pt x="3647771" y="1280233"/>
                </a:cubicBezTo>
                <a:cubicBezTo>
                  <a:pt x="3642860" y="1296741"/>
                  <a:pt x="3635083" y="1311406"/>
                  <a:pt x="3624442" y="1324231"/>
                </a:cubicBezTo>
                <a:cubicBezTo>
                  <a:pt x="3613801" y="1337055"/>
                  <a:pt x="3599954" y="1347286"/>
                  <a:pt x="3582901" y="1354926"/>
                </a:cubicBezTo>
                <a:cubicBezTo>
                  <a:pt x="3565847" y="1362566"/>
                  <a:pt x="3545042" y="1366386"/>
                  <a:pt x="3520486" y="1366386"/>
                </a:cubicBezTo>
                <a:cubicBezTo>
                  <a:pt x="3493201" y="1366386"/>
                  <a:pt x="3468303" y="1361543"/>
                  <a:pt x="3445793" y="1351857"/>
                </a:cubicBezTo>
                <a:cubicBezTo>
                  <a:pt x="3423282" y="1342170"/>
                  <a:pt x="3402887" y="1328528"/>
                  <a:pt x="3384606" y="1310929"/>
                </a:cubicBezTo>
                <a:cubicBezTo>
                  <a:pt x="3366325" y="1293330"/>
                  <a:pt x="3349817" y="1272320"/>
                  <a:pt x="3335083" y="1247900"/>
                </a:cubicBezTo>
                <a:cubicBezTo>
                  <a:pt x="3320349" y="1223480"/>
                  <a:pt x="3306911" y="1196604"/>
                  <a:pt x="3294769" y="1167273"/>
                </a:cubicBezTo>
                <a:cubicBezTo>
                  <a:pt x="3282627" y="1137941"/>
                  <a:pt x="3271577" y="1106631"/>
                  <a:pt x="3261618" y="1073343"/>
                </a:cubicBezTo>
                <a:cubicBezTo>
                  <a:pt x="3251659" y="1040056"/>
                  <a:pt x="3242314" y="1005676"/>
                  <a:pt x="3233582" y="970206"/>
                </a:cubicBezTo>
                <a:lnTo>
                  <a:pt x="3231127" y="970206"/>
                </a:lnTo>
                <a:lnTo>
                  <a:pt x="3143951" y="1034053"/>
                </a:lnTo>
                <a:cubicBezTo>
                  <a:pt x="3151863" y="1070069"/>
                  <a:pt x="3161413" y="1105949"/>
                  <a:pt x="3172600" y="1141693"/>
                </a:cubicBezTo>
                <a:cubicBezTo>
                  <a:pt x="3183787" y="1177436"/>
                  <a:pt x="3197021" y="1211475"/>
                  <a:pt x="3212300" y="1243808"/>
                </a:cubicBezTo>
                <a:cubicBezTo>
                  <a:pt x="3227580" y="1276140"/>
                  <a:pt x="3245110" y="1306154"/>
                  <a:pt x="3264892" y="1333849"/>
                </a:cubicBezTo>
                <a:cubicBezTo>
                  <a:pt x="3284674" y="1361543"/>
                  <a:pt x="3307184" y="1385554"/>
                  <a:pt x="3332423" y="1405881"/>
                </a:cubicBezTo>
                <a:cubicBezTo>
                  <a:pt x="3357662" y="1426209"/>
                  <a:pt x="3385834" y="1442171"/>
                  <a:pt x="3416939" y="1453767"/>
                </a:cubicBezTo>
                <a:cubicBezTo>
                  <a:pt x="3448044" y="1465363"/>
                  <a:pt x="3482696" y="1471161"/>
                  <a:pt x="3520895" y="1471161"/>
                </a:cubicBezTo>
                <a:cubicBezTo>
                  <a:pt x="3559367" y="1471161"/>
                  <a:pt x="3593678" y="1465295"/>
                  <a:pt x="3623828" y="1453562"/>
                </a:cubicBezTo>
                <a:cubicBezTo>
                  <a:pt x="3653978" y="1441830"/>
                  <a:pt x="3679354" y="1425868"/>
                  <a:pt x="3699954" y="1405677"/>
                </a:cubicBezTo>
                <a:cubicBezTo>
                  <a:pt x="3720554" y="1385486"/>
                  <a:pt x="3736311" y="1361816"/>
                  <a:pt x="3747225" y="1334667"/>
                </a:cubicBezTo>
                <a:cubicBezTo>
                  <a:pt x="3758139" y="1307518"/>
                  <a:pt x="3763597" y="1278528"/>
                  <a:pt x="3763597" y="1247696"/>
                </a:cubicBezTo>
                <a:cubicBezTo>
                  <a:pt x="3763597" y="1235963"/>
                  <a:pt x="3762778" y="1223344"/>
                  <a:pt x="3761141" y="1209837"/>
                </a:cubicBezTo>
                <a:cubicBezTo>
                  <a:pt x="3759504" y="1196331"/>
                  <a:pt x="3756912" y="1182484"/>
                  <a:pt x="3753365" y="1168296"/>
                </a:cubicBezTo>
                <a:cubicBezTo>
                  <a:pt x="3749818" y="1154108"/>
                  <a:pt x="3745179" y="1139919"/>
                  <a:pt x="3739449" y="1125731"/>
                </a:cubicBezTo>
                <a:cubicBezTo>
                  <a:pt x="3733719" y="1111543"/>
                  <a:pt x="3726830" y="1098105"/>
                  <a:pt x="3718781" y="1085417"/>
                </a:cubicBezTo>
                <a:cubicBezTo>
                  <a:pt x="3710732" y="1072730"/>
                  <a:pt x="3701318" y="1061133"/>
                  <a:pt x="3690541" y="1050629"/>
                </a:cubicBezTo>
                <a:cubicBezTo>
                  <a:pt x="3679763" y="1040124"/>
                  <a:pt x="3667689" y="1031188"/>
                  <a:pt x="3654319" y="1023821"/>
                </a:cubicBezTo>
                <a:lnTo>
                  <a:pt x="3646543" y="1023821"/>
                </a:lnTo>
                <a:cubicBezTo>
                  <a:pt x="3632628" y="1044285"/>
                  <a:pt x="3620213" y="1061338"/>
                  <a:pt x="3609299" y="1074981"/>
                </a:cubicBezTo>
                <a:cubicBezTo>
                  <a:pt x="3598385" y="1088623"/>
                  <a:pt x="3588289" y="1099537"/>
                  <a:pt x="3579012" y="1107723"/>
                </a:cubicBezTo>
                <a:cubicBezTo>
                  <a:pt x="3569736" y="1115908"/>
                  <a:pt x="3560936" y="1121706"/>
                  <a:pt x="3552614" y="1125117"/>
                </a:cubicBezTo>
                <a:cubicBezTo>
                  <a:pt x="3544292" y="1128528"/>
                  <a:pt x="3535902" y="1130233"/>
                  <a:pt x="3527444" y="1130233"/>
                </a:cubicBezTo>
                <a:cubicBezTo>
                  <a:pt x="3509435" y="1130233"/>
                  <a:pt x="3495520" y="1124162"/>
                  <a:pt x="3485697" y="1112020"/>
                </a:cubicBezTo>
                <a:cubicBezTo>
                  <a:pt x="3475875" y="1099878"/>
                  <a:pt x="3470963" y="1084258"/>
                  <a:pt x="3470963" y="1065158"/>
                </a:cubicBezTo>
                <a:cubicBezTo>
                  <a:pt x="3470963" y="1054244"/>
                  <a:pt x="3472600" y="1042511"/>
                  <a:pt x="3475875" y="1029960"/>
                </a:cubicBezTo>
                <a:cubicBezTo>
                  <a:pt x="3479149" y="1017409"/>
                  <a:pt x="3483787" y="1004790"/>
                  <a:pt x="3489790" y="992102"/>
                </a:cubicBezTo>
                <a:cubicBezTo>
                  <a:pt x="3495793" y="979414"/>
                  <a:pt x="3502955" y="966931"/>
                  <a:pt x="3511277" y="954653"/>
                </a:cubicBezTo>
                <a:cubicBezTo>
                  <a:pt x="3519599" y="942375"/>
                  <a:pt x="3528808" y="931051"/>
                  <a:pt x="3538903" y="920683"/>
                </a:cubicBezTo>
                <a:lnTo>
                  <a:pt x="3628535" y="920683"/>
                </a:lnTo>
                <a:cubicBezTo>
                  <a:pt x="3635629" y="937873"/>
                  <a:pt x="3644497" y="953084"/>
                  <a:pt x="3655138" y="966317"/>
                </a:cubicBezTo>
                <a:cubicBezTo>
                  <a:pt x="3665779" y="979551"/>
                  <a:pt x="3677580" y="991079"/>
                  <a:pt x="3690541" y="1000901"/>
                </a:cubicBezTo>
                <a:cubicBezTo>
                  <a:pt x="3703501" y="1010724"/>
                  <a:pt x="3717212" y="1018978"/>
                  <a:pt x="3731673" y="1025663"/>
                </a:cubicBezTo>
                <a:cubicBezTo>
                  <a:pt x="3746134" y="1032347"/>
                  <a:pt x="3760732" y="1037873"/>
                  <a:pt x="3775466" y="1042238"/>
                </a:cubicBezTo>
                <a:cubicBezTo>
                  <a:pt x="3790200" y="1046604"/>
                  <a:pt x="3804661" y="1049810"/>
                  <a:pt x="3818849" y="1051856"/>
                </a:cubicBezTo>
                <a:cubicBezTo>
                  <a:pt x="3833037" y="1053903"/>
                  <a:pt x="3846271" y="1055062"/>
                  <a:pt x="3858549" y="1055335"/>
                </a:cubicBezTo>
                <a:cubicBezTo>
                  <a:pt x="3841086" y="1087532"/>
                  <a:pt x="3827990" y="1121911"/>
                  <a:pt x="3819258" y="1158473"/>
                </a:cubicBezTo>
                <a:cubicBezTo>
                  <a:pt x="3810527" y="1195035"/>
                  <a:pt x="3806162" y="1232416"/>
                  <a:pt x="3806162" y="1270615"/>
                </a:cubicBezTo>
                <a:cubicBezTo>
                  <a:pt x="3806162" y="1316727"/>
                  <a:pt x="3812710" y="1361816"/>
                  <a:pt x="3825807" y="1405881"/>
                </a:cubicBezTo>
                <a:cubicBezTo>
                  <a:pt x="3838904" y="1449947"/>
                  <a:pt x="3858685" y="1490261"/>
                  <a:pt x="3885152" y="1526823"/>
                </a:cubicBezTo>
                <a:lnTo>
                  <a:pt x="3954729" y="1452334"/>
                </a:lnTo>
                <a:cubicBezTo>
                  <a:pt x="3940268" y="1421229"/>
                  <a:pt x="3929627" y="1390806"/>
                  <a:pt x="3922805" y="1361065"/>
                </a:cubicBezTo>
                <a:cubicBezTo>
                  <a:pt x="3915984" y="1331325"/>
                  <a:pt x="3912573" y="1301175"/>
                  <a:pt x="3912573" y="1270615"/>
                </a:cubicBezTo>
                <a:cubicBezTo>
                  <a:pt x="3912573" y="1196400"/>
                  <a:pt x="3934401" y="1120547"/>
                  <a:pt x="3978058" y="1043057"/>
                </a:cubicBezTo>
                <a:lnTo>
                  <a:pt x="3911755" y="970615"/>
                </a:lnTo>
                <a:cubicBezTo>
                  <a:pt x="3900295" y="970615"/>
                  <a:pt x="3886653" y="970069"/>
                  <a:pt x="3870827" y="968978"/>
                </a:cubicBezTo>
                <a:cubicBezTo>
                  <a:pt x="3855002" y="967886"/>
                  <a:pt x="3839245" y="965635"/>
                  <a:pt x="3823556" y="962225"/>
                </a:cubicBezTo>
                <a:cubicBezTo>
                  <a:pt x="3807867" y="958814"/>
                  <a:pt x="3793201" y="953834"/>
                  <a:pt x="3779558" y="947286"/>
                </a:cubicBezTo>
                <a:cubicBezTo>
                  <a:pt x="3765916" y="940738"/>
                  <a:pt x="3755547" y="931870"/>
                  <a:pt x="3748453" y="920683"/>
                </a:cubicBezTo>
                <a:lnTo>
                  <a:pt x="3995843" y="920683"/>
                </a:lnTo>
                <a:lnTo>
                  <a:pt x="4052137" y="920683"/>
                </a:lnTo>
                <a:lnTo>
                  <a:pt x="4157917" y="920683"/>
                </a:lnTo>
                <a:cubicBezTo>
                  <a:pt x="4148912" y="935417"/>
                  <a:pt x="4140863" y="952061"/>
                  <a:pt x="4133769" y="970615"/>
                </a:cubicBezTo>
                <a:cubicBezTo>
                  <a:pt x="4126675" y="989169"/>
                  <a:pt x="4120672" y="1008950"/>
                  <a:pt x="4115761" y="1029960"/>
                </a:cubicBezTo>
                <a:cubicBezTo>
                  <a:pt x="4110849" y="1050970"/>
                  <a:pt x="4107098" y="1073002"/>
                  <a:pt x="4104506" y="1096058"/>
                </a:cubicBezTo>
                <a:cubicBezTo>
                  <a:pt x="4101914" y="1119114"/>
                  <a:pt x="4100618" y="1142239"/>
                  <a:pt x="4100618" y="1165431"/>
                </a:cubicBezTo>
                <a:cubicBezTo>
                  <a:pt x="4100618" y="1189169"/>
                  <a:pt x="4101982" y="1212634"/>
                  <a:pt x="4104711" y="1235827"/>
                </a:cubicBezTo>
                <a:cubicBezTo>
                  <a:pt x="4107439" y="1259019"/>
                  <a:pt x="4111873" y="1281120"/>
                  <a:pt x="4118012" y="1302130"/>
                </a:cubicBezTo>
                <a:cubicBezTo>
                  <a:pt x="4124151" y="1323139"/>
                  <a:pt x="4132064" y="1342580"/>
                  <a:pt x="4141750" y="1360452"/>
                </a:cubicBezTo>
                <a:cubicBezTo>
                  <a:pt x="4151436" y="1378323"/>
                  <a:pt x="4163237" y="1393808"/>
                  <a:pt x="4177153" y="1406905"/>
                </a:cubicBezTo>
                <a:cubicBezTo>
                  <a:pt x="4191068" y="1420001"/>
                  <a:pt x="4207098" y="1430233"/>
                  <a:pt x="4225243" y="1437600"/>
                </a:cubicBezTo>
                <a:cubicBezTo>
                  <a:pt x="4243387" y="1444967"/>
                  <a:pt x="4264056" y="1448651"/>
                  <a:pt x="4287248" y="1448651"/>
                </a:cubicBezTo>
                <a:cubicBezTo>
                  <a:pt x="4306348" y="1448651"/>
                  <a:pt x="4322991" y="1445922"/>
                  <a:pt x="4337180" y="1440465"/>
                </a:cubicBezTo>
                <a:cubicBezTo>
                  <a:pt x="4351368" y="1435008"/>
                  <a:pt x="4363101" y="1427914"/>
                  <a:pt x="4372378" y="1419183"/>
                </a:cubicBezTo>
                <a:cubicBezTo>
                  <a:pt x="4381655" y="1410452"/>
                  <a:pt x="4388544" y="1400561"/>
                  <a:pt x="4393046" y="1389510"/>
                </a:cubicBezTo>
                <a:cubicBezTo>
                  <a:pt x="4397548" y="1378460"/>
                  <a:pt x="4399799" y="1367205"/>
                  <a:pt x="4399799" y="1355745"/>
                </a:cubicBezTo>
                <a:cubicBezTo>
                  <a:pt x="4399799" y="1345376"/>
                  <a:pt x="4397958" y="1335349"/>
                  <a:pt x="4394274" y="1325663"/>
                </a:cubicBezTo>
                <a:cubicBezTo>
                  <a:pt x="4390591" y="1315977"/>
                  <a:pt x="4385202" y="1307314"/>
                  <a:pt x="4378108" y="1299674"/>
                </a:cubicBezTo>
                <a:cubicBezTo>
                  <a:pt x="4371013" y="1292034"/>
                  <a:pt x="4362214" y="1285963"/>
                  <a:pt x="4351709" y="1281461"/>
                </a:cubicBezTo>
                <a:cubicBezTo>
                  <a:pt x="4341205" y="1276959"/>
                  <a:pt x="4328995" y="1274708"/>
                  <a:pt x="4315079" y="1274708"/>
                </a:cubicBezTo>
                <a:cubicBezTo>
                  <a:pt x="4301163" y="1274708"/>
                  <a:pt x="4287657" y="1278187"/>
                  <a:pt x="4274561" y="1285145"/>
                </a:cubicBezTo>
                <a:cubicBezTo>
                  <a:pt x="4261464" y="1292102"/>
                  <a:pt x="4250413" y="1304585"/>
                  <a:pt x="4241409" y="1322593"/>
                </a:cubicBezTo>
                <a:lnTo>
                  <a:pt x="4235679" y="1323412"/>
                </a:lnTo>
                <a:cubicBezTo>
                  <a:pt x="4226402" y="1301311"/>
                  <a:pt x="4219308" y="1276481"/>
                  <a:pt x="4214397" y="1248923"/>
                </a:cubicBezTo>
                <a:cubicBezTo>
                  <a:pt x="4209485" y="1221365"/>
                  <a:pt x="4207030" y="1192716"/>
                  <a:pt x="4207030" y="1162975"/>
                </a:cubicBezTo>
                <a:cubicBezTo>
                  <a:pt x="4207030" y="1139783"/>
                  <a:pt x="4208667" y="1116659"/>
                  <a:pt x="4211941" y="1093603"/>
                </a:cubicBezTo>
                <a:cubicBezTo>
                  <a:pt x="4215215" y="1070547"/>
                  <a:pt x="4220331" y="1048378"/>
                  <a:pt x="4227289" y="1027095"/>
                </a:cubicBezTo>
                <a:cubicBezTo>
                  <a:pt x="4234247" y="1005813"/>
                  <a:pt x="4243183" y="986099"/>
                  <a:pt x="4254097" y="967955"/>
                </a:cubicBezTo>
                <a:cubicBezTo>
                  <a:pt x="4265011" y="949810"/>
                  <a:pt x="4278107" y="934053"/>
                  <a:pt x="4293387" y="920683"/>
                </a:cubicBezTo>
                <a:lnTo>
                  <a:pt x="4395893" y="920683"/>
                </a:lnTo>
                <a:lnTo>
                  <a:pt x="4449731" y="920683"/>
                </a:lnTo>
                <a:lnTo>
                  <a:pt x="4815402" y="920683"/>
                </a:lnTo>
                <a:lnTo>
                  <a:pt x="4815402" y="952197"/>
                </a:lnTo>
                <a:cubicBezTo>
                  <a:pt x="4795211" y="955199"/>
                  <a:pt x="4773860" y="960724"/>
                  <a:pt x="4751350" y="968773"/>
                </a:cubicBezTo>
                <a:cubicBezTo>
                  <a:pt x="4728840" y="976822"/>
                  <a:pt x="4706261" y="986236"/>
                  <a:pt x="4683615" y="997013"/>
                </a:cubicBezTo>
                <a:cubicBezTo>
                  <a:pt x="4660968" y="1007791"/>
                  <a:pt x="4638867" y="1019319"/>
                  <a:pt x="4617312" y="1031597"/>
                </a:cubicBezTo>
                <a:cubicBezTo>
                  <a:pt x="4595756" y="1043875"/>
                  <a:pt x="4575975" y="1055745"/>
                  <a:pt x="4557967" y="1067204"/>
                </a:cubicBezTo>
                <a:cubicBezTo>
                  <a:pt x="4539958" y="1078664"/>
                  <a:pt x="4524269" y="1089101"/>
                  <a:pt x="4510899" y="1098514"/>
                </a:cubicBezTo>
                <a:cubicBezTo>
                  <a:pt x="4497530" y="1107927"/>
                  <a:pt x="4487844" y="1115226"/>
                  <a:pt x="4481841" y="1120410"/>
                </a:cubicBezTo>
                <a:lnTo>
                  <a:pt x="4481841" y="1239101"/>
                </a:lnTo>
                <a:cubicBezTo>
                  <a:pt x="4505306" y="1243466"/>
                  <a:pt x="4529522" y="1248992"/>
                  <a:pt x="4554487" y="1255677"/>
                </a:cubicBezTo>
                <a:cubicBezTo>
                  <a:pt x="4579453" y="1262361"/>
                  <a:pt x="4604283" y="1270274"/>
                  <a:pt x="4628976" y="1279415"/>
                </a:cubicBezTo>
                <a:cubicBezTo>
                  <a:pt x="4653669" y="1288555"/>
                  <a:pt x="4677749" y="1299060"/>
                  <a:pt x="4701213" y="1310929"/>
                </a:cubicBezTo>
                <a:cubicBezTo>
                  <a:pt x="4724679" y="1322798"/>
                  <a:pt x="4746575" y="1336031"/>
                  <a:pt x="4766903" y="1350629"/>
                </a:cubicBezTo>
                <a:cubicBezTo>
                  <a:pt x="4787230" y="1365226"/>
                  <a:pt x="4805579" y="1381188"/>
                  <a:pt x="4821950" y="1398514"/>
                </a:cubicBezTo>
                <a:cubicBezTo>
                  <a:pt x="4838321" y="1415840"/>
                  <a:pt x="4851691" y="1434735"/>
                  <a:pt x="4862059" y="1455199"/>
                </a:cubicBezTo>
                <a:lnTo>
                  <a:pt x="4922223" y="1455199"/>
                </a:lnTo>
                <a:lnTo>
                  <a:pt x="4922223" y="1064749"/>
                </a:lnTo>
                <a:cubicBezTo>
                  <a:pt x="4941869" y="1064749"/>
                  <a:pt x="4961582" y="1067614"/>
                  <a:pt x="4981364" y="1073343"/>
                </a:cubicBezTo>
                <a:cubicBezTo>
                  <a:pt x="5001145" y="1079073"/>
                  <a:pt x="5019017" y="1086918"/>
                  <a:pt x="5034979" y="1096877"/>
                </a:cubicBezTo>
                <a:cubicBezTo>
                  <a:pt x="5050941" y="1106836"/>
                  <a:pt x="5063969" y="1118500"/>
                  <a:pt x="5074065" y="1131870"/>
                </a:cubicBezTo>
                <a:cubicBezTo>
                  <a:pt x="5084161" y="1145240"/>
                  <a:pt x="5089481" y="1159701"/>
                  <a:pt x="5090027" y="1175254"/>
                </a:cubicBezTo>
                <a:lnTo>
                  <a:pt x="5087981" y="1177709"/>
                </a:lnTo>
                <a:cubicBezTo>
                  <a:pt x="5071883" y="1167614"/>
                  <a:pt x="5055921" y="1162566"/>
                  <a:pt x="5040095" y="1162566"/>
                </a:cubicBezTo>
                <a:cubicBezTo>
                  <a:pt x="5028635" y="1162566"/>
                  <a:pt x="5018199" y="1164817"/>
                  <a:pt x="5008785" y="1169319"/>
                </a:cubicBezTo>
                <a:cubicBezTo>
                  <a:pt x="4999372" y="1173821"/>
                  <a:pt x="4991255" y="1179960"/>
                  <a:pt x="4984433" y="1187736"/>
                </a:cubicBezTo>
                <a:cubicBezTo>
                  <a:pt x="4977612" y="1195513"/>
                  <a:pt x="4972360" y="1204517"/>
                  <a:pt x="4968676" y="1214749"/>
                </a:cubicBezTo>
                <a:cubicBezTo>
                  <a:pt x="4964993" y="1224981"/>
                  <a:pt x="4963151" y="1235827"/>
                  <a:pt x="4963151" y="1247286"/>
                </a:cubicBezTo>
                <a:cubicBezTo>
                  <a:pt x="4963151" y="1259019"/>
                  <a:pt x="4965402" y="1270274"/>
                  <a:pt x="4969904" y="1281052"/>
                </a:cubicBezTo>
                <a:cubicBezTo>
                  <a:pt x="4974406" y="1291829"/>
                  <a:pt x="4980750" y="1301311"/>
                  <a:pt x="4988935" y="1309497"/>
                </a:cubicBezTo>
                <a:cubicBezTo>
                  <a:pt x="4997121" y="1317682"/>
                  <a:pt x="5007012" y="1324231"/>
                  <a:pt x="5018608" y="1329142"/>
                </a:cubicBezTo>
                <a:cubicBezTo>
                  <a:pt x="5030204" y="1334053"/>
                  <a:pt x="5042960" y="1336509"/>
                  <a:pt x="5056875" y="1336509"/>
                </a:cubicBezTo>
                <a:cubicBezTo>
                  <a:pt x="5075975" y="1336509"/>
                  <a:pt x="5093301" y="1331939"/>
                  <a:pt x="5108854" y="1322798"/>
                </a:cubicBezTo>
                <a:cubicBezTo>
                  <a:pt x="5124406" y="1313657"/>
                  <a:pt x="5137639" y="1301652"/>
                  <a:pt x="5148554" y="1286782"/>
                </a:cubicBezTo>
                <a:cubicBezTo>
                  <a:pt x="5159468" y="1271911"/>
                  <a:pt x="5167858" y="1255063"/>
                  <a:pt x="5173724" y="1236236"/>
                </a:cubicBezTo>
                <a:cubicBezTo>
                  <a:pt x="5179591" y="1217409"/>
                  <a:pt x="5182524" y="1198310"/>
                  <a:pt x="5182524" y="1178937"/>
                </a:cubicBezTo>
                <a:cubicBezTo>
                  <a:pt x="5182524" y="1157382"/>
                  <a:pt x="5178840" y="1136918"/>
                  <a:pt x="5171473" y="1117545"/>
                </a:cubicBezTo>
                <a:cubicBezTo>
                  <a:pt x="5164106" y="1098173"/>
                  <a:pt x="5154147" y="1080233"/>
                  <a:pt x="5141596" y="1063725"/>
                </a:cubicBezTo>
                <a:cubicBezTo>
                  <a:pt x="5129045" y="1047218"/>
                  <a:pt x="5114311" y="1032211"/>
                  <a:pt x="5097394" y="1018705"/>
                </a:cubicBezTo>
                <a:cubicBezTo>
                  <a:pt x="5080477" y="1005199"/>
                  <a:pt x="5062333" y="993671"/>
                  <a:pt x="5042960" y="984121"/>
                </a:cubicBezTo>
                <a:cubicBezTo>
                  <a:pt x="5023588" y="974571"/>
                  <a:pt x="5003601" y="967068"/>
                  <a:pt x="4983001" y="961611"/>
                </a:cubicBezTo>
                <a:cubicBezTo>
                  <a:pt x="4962401" y="956154"/>
                  <a:pt x="4942141" y="953152"/>
                  <a:pt x="4922223" y="952607"/>
                </a:cubicBezTo>
                <a:lnTo>
                  <a:pt x="4922223" y="920683"/>
                </a:lnTo>
                <a:lnTo>
                  <a:pt x="5195993" y="920683"/>
                </a:lnTo>
                <a:lnTo>
                  <a:pt x="5255375" y="920683"/>
                </a:lnTo>
                <a:lnTo>
                  <a:pt x="5615502" y="920683"/>
                </a:lnTo>
                <a:lnTo>
                  <a:pt x="5615502" y="952197"/>
                </a:lnTo>
                <a:cubicBezTo>
                  <a:pt x="5595311" y="955199"/>
                  <a:pt x="5573960" y="960724"/>
                  <a:pt x="5551450" y="968773"/>
                </a:cubicBezTo>
                <a:cubicBezTo>
                  <a:pt x="5528940" y="976822"/>
                  <a:pt x="5506361" y="986236"/>
                  <a:pt x="5483715" y="997013"/>
                </a:cubicBezTo>
                <a:cubicBezTo>
                  <a:pt x="5461068" y="1007791"/>
                  <a:pt x="5438967" y="1019319"/>
                  <a:pt x="5417412" y="1031597"/>
                </a:cubicBezTo>
                <a:cubicBezTo>
                  <a:pt x="5395857" y="1043875"/>
                  <a:pt x="5376075" y="1055745"/>
                  <a:pt x="5358067" y="1067204"/>
                </a:cubicBezTo>
                <a:cubicBezTo>
                  <a:pt x="5340058" y="1078664"/>
                  <a:pt x="5324369" y="1089101"/>
                  <a:pt x="5310999" y="1098514"/>
                </a:cubicBezTo>
                <a:cubicBezTo>
                  <a:pt x="5297630" y="1107927"/>
                  <a:pt x="5287944" y="1115226"/>
                  <a:pt x="5281941" y="1120410"/>
                </a:cubicBezTo>
                <a:lnTo>
                  <a:pt x="5281941" y="1239101"/>
                </a:lnTo>
                <a:cubicBezTo>
                  <a:pt x="5305406" y="1243466"/>
                  <a:pt x="5329622" y="1248992"/>
                  <a:pt x="5354587" y="1255677"/>
                </a:cubicBezTo>
                <a:cubicBezTo>
                  <a:pt x="5379553" y="1262361"/>
                  <a:pt x="5404383" y="1270274"/>
                  <a:pt x="5429076" y="1279415"/>
                </a:cubicBezTo>
                <a:cubicBezTo>
                  <a:pt x="5453769" y="1288555"/>
                  <a:pt x="5477849" y="1299060"/>
                  <a:pt x="5501313" y="1310929"/>
                </a:cubicBezTo>
                <a:cubicBezTo>
                  <a:pt x="5524779" y="1322798"/>
                  <a:pt x="5546675" y="1336031"/>
                  <a:pt x="5567003" y="1350629"/>
                </a:cubicBezTo>
                <a:cubicBezTo>
                  <a:pt x="5587330" y="1365226"/>
                  <a:pt x="5605679" y="1381188"/>
                  <a:pt x="5622050" y="1398514"/>
                </a:cubicBezTo>
                <a:cubicBezTo>
                  <a:pt x="5638421" y="1415840"/>
                  <a:pt x="5651791" y="1434735"/>
                  <a:pt x="5662159" y="1455199"/>
                </a:cubicBezTo>
                <a:lnTo>
                  <a:pt x="5722323" y="1455199"/>
                </a:lnTo>
                <a:lnTo>
                  <a:pt x="5722323" y="920683"/>
                </a:lnTo>
                <a:lnTo>
                  <a:pt x="5827098" y="920683"/>
                </a:lnTo>
                <a:lnTo>
                  <a:pt x="5827098" y="828596"/>
                </a:lnTo>
                <a:lnTo>
                  <a:pt x="5255375" y="828596"/>
                </a:lnTo>
                <a:lnTo>
                  <a:pt x="5195993" y="828596"/>
                </a:lnTo>
                <a:lnTo>
                  <a:pt x="4449731" y="828596"/>
                </a:lnTo>
                <a:lnTo>
                  <a:pt x="4395893" y="828596"/>
                </a:lnTo>
                <a:lnTo>
                  <a:pt x="4052137" y="828596"/>
                </a:lnTo>
                <a:lnTo>
                  <a:pt x="3995843" y="828596"/>
                </a:lnTo>
                <a:lnTo>
                  <a:pt x="3126166" y="828596"/>
                </a:lnTo>
                <a:lnTo>
                  <a:pt x="3071918" y="828596"/>
                </a:lnTo>
                <a:lnTo>
                  <a:pt x="2994788" y="828596"/>
                </a:lnTo>
                <a:cubicBezTo>
                  <a:pt x="2987148" y="828596"/>
                  <a:pt x="2980940" y="832006"/>
                  <a:pt x="2976166" y="838828"/>
                </a:cubicBezTo>
                <a:cubicBezTo>
                  <a:pt x="2971391" y="845649"/>
                  <a:pt x="2969003" y="854244"/>
                  <a:pt x="2969003" y="864612"/>
                </a:cubicBezTo>
                <a:lnTo>
                  <a:pt x="2969003" y="867886"/>
                </a:lnTo>
                <a:cubicBezTo>
                  <a:pt x="2961363" y="860519"/>
                  <a:pt x="2952973" y="854312"/>
                  <a:pt x="2943833" y="849264"/>
                </a:cubicBezTo>
                <a:cubicBezTo>
                  <a:pt x="2934692" y="844216"/>
                  <a:pt x="2925483" y="840124"/>
                  <a:pt x="2916206" y="836986"/>
                </a:cubicBezTo>
                <a:cubicBezTo>
                  <a:pt x="2906929" y="833848"/>
                  <a:pt x="2897994" y="831665"/>
                  <a:pt x="2889399" y="830437"/>
                </a:cubicBezTo>
                <a:cubicBezTo>
                  <a:pt x="2880804" y="829210"/>
                  <a:pt x="2873232" y="828596"/>
                  <a:pt x="2866684" y="828596"/>
                </a:cubicBezTo>
                <a:close/>
                <a:moveTo>
                  <a:pt x="7649238" y="586713"/>
                </a:moveTo>
                <a:cubicBezTo>
                  <a:pt x="7622771" y="586713"/>
                  <a:pt x="7600329" y="589851"/>
                  <a:pt x="7581912" y="596126"/>
                </a:cubicBezTo>
                <a:cubicBezTo>
                  <a:pt x="7563495" y="602402"/>
                  <a:pt x="7548555" y="610655"/>
                  <a:pt x="7537096" y="620887"/>
                </a:cubicBezTo>
                <a:cubicBezTo>
                  <a:pt x="7525636" y="631119"/>
                  <a:pt x="7517315" y="642920"/>
                  <a:pt x="7512130" y="656290"/>
                </a:cubicBezTo>
                <a:cubicBezTo>
                  <a:pt x="7506946" y="669660"/>
                  <a:pt x="7504354" y="683439"/>
                  <a:pt x="7504354" y="697627"/>
                </a:cubicBezTo>
                <a:cubicBezTo>
                  <a:pt x="7504354" y="709087"/>
                  <a:pt x="7505786" y="720683"/>
                  <a:pt x="7508651" y="732415"/>
                </a:cubicBezTo>
                <a:cubicBezTo>
                  <a:pt x="7511516" y="744148"/>
                  <a:pt x="7515336" y="755676"/>
                  <a:pt x="7520111" y="766999"/>
                </a:cubicBezTo>
                <a:cubicBezTo>
                  <a:pt x="7524886" y="778323"/>
                  <a:pt x="7530411" y="789237"/>
                  <a:pt x="7536687" y="799742"/>
                </a:cubicBezTo>
                <a:cubicBezTo>
                  <a:pt x="7542963" y="810246"/>
                  <a:pt x="7549511" y="819864"/>
                  <a:pt x="7556332" y="828596"/>
                </a:cubicBezTo>
                <a:lnTo>
                  <a:pt x="7383431" y="828596"/>
                </a:lnTo>
                <a:lnTo>
                  <a:pt x="7329593" y="828596"/>
                </a:lnTo>
                <a:lnTo>
                  <a:pt x="6983827" y="828596"/>
                </a:lnTo>
                <a:lnTo>
                  <a:pt x="6929543" y="828596"/>
                </a:lnTo>
                <a:lnTo>
                  <a:pt x="6852449" y="828596"/>
                </a:lnTo>
                <a:cubicBezTo>
                  <a:pt x="6844809" y="828596"/>
                  <a:pt x="6838603" y="832006"/>
                  <a:pt x="6833827" y="838828"/>
                </a:cubicBezTo>
                <a:cubicBezTo>
                  <a:pt x="6829053" y="845649"/>
                  <a:pt x="6826665" y="854244"/>
                  <a:pt x="6826665" y="864612"/>
                </a:cubicBezTo>
                <a:lnTo>
                  <a:pt x="6826665" y="867886"/>
                </a:lnTo>
                <a:cubicBezTo>
                  <a:pt x="6819025" y="860519"/>
                  <a:pt x="6810635" y="854312"/>
                  <a:pt x="6801495" y="849264"/>
                </a:cubicBezTo>
                <a:cubicBezTo>
                  <a:pt x="6792354" y="844216"/>
                  <a:pt x="6783145" y="840124"/>
                  <a:pt x="6773868" y="836986"/>
                </a:cubicBezTo>
                <a:cubicBezTo>
                  <a:pt x="6764591" y="833848"/>
                  <a:pt x="6755655" y="831665"/>
                  <a:pt x="6747061" y="830437"/>
                </a:cubicBezTo>
                <a:lnTo>
                  <a:pt x="6731415" y="829169"/>
                </a:lnTo>
                <a:lnTo>
                  <a:pt x="6731415" y="828596"/>
                </a:lnTo>
                <a:lnTo>
                  <a:pt x="6724346" y="828596"/>
                </a:lnTo>
                <a:lnTo>
                  <a:pt x="6672367" y="828596"/>
                </a:lnTo>
                <a:lnTo>
                  <a:pt x="6520228" y="828596"/>
                </a:lnTo>
                <a:lnTo>
                  <a:pt x="6520228" y="989851"/>
                </a:lnTo>
                <a:cubicBezTo>
                  <a:pt x="6513679" y="978118"/>
                  <a:pt x="6506039" y="965499"/>
                  <a:pt x="6497309" y="951993"/>
                </a:cubicBezTo>
                <a:cubicBezTo>
                  <a:pt x="6488577" y="938487"/>
                  <a:pt x="6478687" y="924912"/>
                  <a:pt x="6467636" y="911270"/>
                </a:cubicBezTo>
                <a:cubicBezTo>
                  <a:pt x="6456585" y="897627"/>
                  <a:pt x="6444375" y="884530"/>
                  <a:pt x="6431005" y="871979"/>
                </a:cubicBezTo>
                <a:cubicBezTo>
                  <a:pt x="6417636" y="859428"/>
                  <a:pt x="6403107" y="848309"/>
                  <a:pt x="6387417" y="838623"/>
                </a:cubicBezTo>
                <a:cubicBezTo>
                  <a:pt x="6371729" y="828937"/>
                  <a:pt x="6354880" y="821160"/>
                  <a:pt x="6336872" y="815294"/>
                </a:cubicBezTo>
                <a:cubicBezTo>
                  <a:pt x="6318863" y="809428"/>
                  <a:pt x="6299627" y="806495"/>
                  <a:pt x="6279163" y="806495"/>
                </a:cubicBezTo>
                <a:cubicBezTo>
                  <a:pt x="6260610" y="806495"/>
                  <a:pt x="6241783" y="808950"/>
                  <a:pt x="6222683" y="813862"/>
                </a:cubicBezTo>
                <a:cubicBezTo>
                  <a:pt x="6203584" y="818773"/>
                  <a:pt x="6185167" y="825594"/>
                  <a:pt x="6167431" y="834325"/>
                </a:cubicBezTo>
                <a:cubicBezTo>
                  <a:pt x="6149696" y="843057"/>
                  <a:pt x="6132847" y="853357"/>
                  <a:pt x="6116885" y="865226"/>
                </a:cubicBezTo>
                <a:cubicBezTo>
                  <a:pt x="6100923" y="877095"/>
                  <a:pt x="6086735" y="889919"/>
                  <a:pt x="6074321" y="903698"/>
                </a:cubicBezTo>
                <a:cubicBezTo>
                  <a:pt x="6061906" y="917477"/>
                  <a:pt x="6051469" y="932006"/>
                  <a:pt x="6043011" y="947286"/>
                </a:cubicBezTo>
                <a:cubicBezTo>
                  <a:pt x="6034552" y="962566"/>
                  <a:pt x="6028959" y="977845"/>
                  <a:pt x="6026230" y="993125"/>
                </a:cubicBezTo>
                <a:lnTo>
                  <a:pt x="6077799" y="1068432"/>
                </a:lnTo>
                <a:cubicBezTo>
                  <a:pt x="6093625" y="1055881"/>
                  <a:pt x="6110815" y="1049605"/>
                  <a:pt x="6129368" y="1049605"/>
                </a:cubicBezTo>
                <a:cubicBezTo>
                  <a:pt x="6137281" y="1049605"/>
                  <a:pt x="6144579" y="1050765"/>
                  <a:pt x="6151265" y="1053084"/>
                </a:cubicBezTo>
                <a:cubicBezTo>
                  <a:pt x="6157949" y="1055403"/>
                  <a:pt x="6163747" y="1059087"/>
                  <a:pt x="6168659" y="1064135"/>
                </a:cubicBezTo>
                <a:cubicBezTo>
                  <a:pt x="6173570" y="1069182"/>
                  <a:pt x="6177459" y="1075594"/>
                  <a:pt x="6180323" y="1083371"/>
                </a:cubicBezTo>
                <a:cubicBezTo>
                  <a:pt x="6183188" y="1091147"/>
                  <a:pt x="6184621" y="1100356"/>
                  <a:pt x="6184621" y="1110997"/>
                </a:cubicBezTo>
                <a:cubicBezTo>
                  <a:pt x="6184621" y="1123275"/>
                  <a:pt x="6182575" y="1134872"/>
                  <a:pt x="6178481" y="1145786"/>
                </a:cubicBezTo>
                <a:cubicBezTo>
                  <a:pt x="6173570" y="1153698"/>
                  <a:pt x="6170296" y="1160520"/>
                  <a:pt x="6168659" y="1166249"/>
                </a:cubicBezTo>
                <a:lnTo>
                  <a:pt x="6250923" y="1234190"/>
                </a:lnTo>
                <a:cubicBezTo>
                  <a:pt x="6253652" y="1229551"/>
                  <a:pt x="6258359" y="1222662"/>
                  <a:pt x="6265043" y="1213521"/>
                </a:cubicBezTo>
                <a:cubicBezTo>
                  <a:pt x="6271729" y="1204380"/>
                  <a:pt x="6279846" y="1194080"/>
                  <a:pt x="6289395" y="1182621"/>
                </a:cubicBezTo>
                <a:cubicBezTo>
                  <a:pt x="6298945" y="1171161"/>
                  <a:pt x="6309859" y="1159155"/>
                  <a:pt x="6322138" y="1146604"/>
                </a:cubicBezTo>
                <a:cubicBezTo>
                  <a:pt x="6334416" y="1134053"/>
                  <a:pt x="6347377" y="1121979"/>
                  <a:pt x="6361019" y="1110383"/>
                </a:cubicBezTo>
                <a:cubicBezTo>
                  <a:pt x="6374661" y="1098787"/>
                  <a:pt x="6388919" y="1088350"/>
                  <a:pt x="6403789" y="1079073"/>
                </a:cubicBezTo>
                <a:cubicBezTo>
                  <a:pt x="6418659" y="1069796"/>
                  <a:pt x="6433597" y="1062702"/>
                  <a:pt x="6448605" y="1057791"/>
                </a:cubicBezTo>
                <a:cubicBezTo>
                  <a:pt x="6456245" y="1068978"/>
                  <a:pt x="6462997" y="1079210"/>
                  <a:pt x="6468864" y="1088487"/>
                </a:cubicBezTo>
                <a:cubicBezTo>
                  <a:pt x="6474730" y="1097764"/>
                  <a:pt x="6480323" y="1107245"/>
                  <a:pt x="6485644" y="1116932"/>
                </a:cubicBezTo>
                <a:cubicBezTo>
                  <a:pt x="6490965" y="1126618"/>
                  <a:pt x="6496353" y="1137191"/>
                  <a:pt x="6501811" y="1148651"/>
                </a:cubicBezTo>
                <a:cubicBezTo>
                  <a:pt x="6507267" y="1160110"/>
                  <a:pt x="6513407" y="1173616"/>
                  <a:pt x="6520228" y="1189169"/>
                </a:cubicBezTo>
                <a:lnTo>
                  <a:pt x="6520228" y="1438828"/>
                </a:lnTo>
                <a:lnTo>
                  <a:pt x="6627049" y="1438828"/>
                </a:lnTo>
                <a:lnTo>
                  <a:pt x="6627049" y="920683"/>
                </a:lnTo>
                <a:lnTo>
                  <a:pt x="6672367" y="920683"/>
                </a:lnTo>
                <a:lnTo>
                  <a:pt x="6704701" y="920683"/>
                </a:lnTo>
                <a:cubicBezTo>
                  <a:pt x="6714523" y="920683"/>
                  <a:pt x="6723595" y="922320"/>
                  <a:pt x="6731917" y="925594"/>
                </a:cubicBezTo>
                <a:cubicBezTo>
                  <a:pt x="6740239" y="928869"/>
                  <a:pt x="6747401" y="933371"/>
                  <a:pt x="6753405" y="939100"/>
                </a:cubicBezTo>
                <a:cubicBezTo>
                  <a:pt x="6759407" y="944830"/>
                  <a:pt x="6764114" y="951447"/>
                  <a:pt x="6767525" y="958950"/>
                </a:cubicBezTo>
                <a:cubicBezTo>
                  <a:pt x="6770935" y="966454"/>
                  <a:pt x="6772641" y="974435"/>
                  <a:pt x="6772641" y="982893"/>
                </a:cubicBezTo>
                <a:lnTo>
                  <a:pt x="6772641" y="1438828"/>
                </a:lnTo>
                <a:lnTo>
                  <a:pt x="6879461" y="1438828"/>
                </a:lnTo>
                <a:lnTo>
                  <a:pt x="6879461" y="982893"/>
                </a:lnTo>
                <a:cubicBezTo>
                  <a:pt x="6879461" y="974435"/>
                  <a:pt x="6881235" y="966454"/>
                  <a:pt x="6884783" y="958950"/>
                </a:cubicBezTo>
                <a:cubicBezTo>
                  <a:pt x="6888330" y="951447"/>
                  <a:pt x="6893241" y="944830"/>
                  <a:pt x="6899517" y="939100"/>
                </a:cubicBezTo>
                <a:cubicBezTo>
                  <a:pt x="6905792" y="933371"/>
                  <a:pt x="6913091" y="928869"/>
                  <a:pt x="6921413" y="925594"/>
                </a:cubicBezTo>
                <a:cubicBezTo>
                  <a:pt x="6929735" y="922320"/>
                  <a:pt x="6938807" y="920683"/>
                  <a:pt x="6948629" y="920683"/>
                </a:cubicBezTo>
                <a:lnTo>
                  <a:pt x="6983827" y="920683"/>
                </a:lnTo>
                <a:lnTo>
                  <a:pt x="7091616" y="920683"/>
                </a:lnTo>
                <a:cubicBezTo>
                  <a:pt x="7082612" y="935417"/>
                  <a:pt x="7074563" y="952061"/>
                  <a:pt x="7067469" y="970615"/>
                </a:cubicBezTo>
                <a:cubicBezTo>
                  <a:pt x="7060375" y="989169"/>
                  <a:pt x="7054372" y="1008950"/>
                  <a:pt x="7049461" y="1029960"/>
                </a:cubicBezTo>
                <a:cubicBezTo>
                  <a:pt x="7044549" y="1050970"/>
                  <a:pt x="7040798" y="1073002"/>
                  <a:pt x="7038205" y="1096058"/>
                </a:cubicBezTo>
                <a:cubicBezTo>
                  <a:pt x="7035614" y="1119114"/>
                  <a:pt x="7034317" y="1142239"/>
                  <a:pt x="7034317" y="1165431"/>
                </a:cubicBezTo>
                <a:cubicBezTo>
                  <a:pt x="7034317" y="1189169"/>
                  <a:pt x="7035682" y="1212634"/>
                  <a:pt x="7038410" y="1235827"/>
                </a:cubicBezTo>
                <a:cubicBezTo>
                  <a:pt x="7041139" y="1259019"/>
                  <a:pt x="7045573" y="1281120"/>
                  <a:pt x="7051711" y="1302130"/>
                </a:cubicBezTo>
                <a:cubicBezTo>
                  <a:pt x="7057851" y="1323139"/>
                  <a:pt x="7065763" y="1342580"/>
                  <a:pt x="7075449" y="1360452"/>
                </a:cubicBezTo>
                <a:cubicBezTo>
                  <a:pt x="7085137" y="1378323"/>
                  <a:pt x="7096937" y="1393808"/>
                  <a:pt x="7110852" y="1406905"/>
                </a:cubicBezTo>
                <a:cubicBezTo>
                  <a:pt x="7124767" y="1420001"/>
                  <a:pt x="7140798" y="1430233"/>
                  <a:pt x="7158943" y="1437600"/>
                </a:cubicBezTo>
                <a:cubicBezTo>
                  <a:pt x="7177087" y="1444967"/>
                  <a:pt x="7197755" y="1448651"/>
                  <a:pt x="7220948" y="1448651"/>
                </a:cubicBezTo>
                <a:cubicBezTo>
                  <a:pt x="7240048" y="1448651"/>
                  <a:pt x="7256691" y="1445922"/>
                  <a:pt x="7270879" y="1440465"/>
                </a:cubicBezTo>
                <a:cubicBezTo>
                  <a:pt x="7285069" y="1435008"/>
                  <a:pt x="7296801" y="1427914"/>
                  <a:pt x="7306077" y="1419183"/>
                </a:cubicBezTo>
                <a:cubicBezTo>
                  <a:pt x="7315355" y="1410452"/>
                  <a:pt x="7322244" y="1400561"/>
                  <a:pt x="7326746" y="1389510"/>
                </a:cubicBezTo>
                <a:cubicBezTo>
                  <a:pt x="7331248" y="1378460"/>
                  <a:pt x="7333499" y="1367205"/>
                  <a:pt x="7333499" y="1355745"/>
                </a:cubicBezTo>
                <a:cubicBezTo>
                  <a:pt x="7333499" y="1345376"/>
                  <a:pt x="7331657" y="1335349"/>
                  <a:pt x="7327974" y="1325663"/>
                </a:cubicBezTo>
                <a:cubicBezTo>
                  <a:pt x="7324291" y="1315977"/>
                  <a:pt x="7318901" y="1307314"/>
                  <a:pt x="7311807" y="1299674"/>
                </a:cubicBezTo>
                <a:cubicBezTo>
                  <a:pt x="7304713" y="1292034"/>
                  <a:pt x="7295914" y="1285963"/>
                  <a:pt x="7285409" y="1281461"/>
                </a:cubicBezTo>
                <a:cubicBezTo>
                  <a:pt x="7274905" y="1276959"/>
                  <a:pt x="7262694" y="1274708"/>
                  <a:pt x="7248779" y="1274708"/>
                </a:cubicBezTo>
                <a:cubicBezTo>
                  <a:pt x="7234863" y="1274708"/>
                  <a:pt x="7221357" y="1278187"/>
                  <a:pt x="7208260" y="1285145"/>
                </a:cubicBezTo>
                <a:cubicBezTo>
                  <a:pt x="7195163" y="1292102"/>
                  <a:pt x="7184113" y="1304585"/>
                  <a:pt x="7175109" y="1322593"/>
                </a:cubicBezTo>
                <a:lnTo>
                  <a:pt x="7169379" y="1323412"/>
                </a:lnTo>
                <a:cubicBezTo>
                  <a:pt x="7160102" y="1301311"/>
                  <a:pt x="7153008" y="1276481"/>
                  <a:pt x="7148097" y="1248923"/>
                </a:cubicBezTo>
                <a:cubicBezTo>
                  <a:pt x="7143185" y="1221365"/>
                  <a:pt x="7140729" y="1192716"/>
                  <a:pt x="7140729" y="1162975"/>
                </a:cubicBezTo>
                <a:cubicBezTo>
                  <a:pt x="7140729" y="1139783"/>
                  <a:pt x="7142367" y="1116659"/>
                  <a:pt x="7145641" y="1093603"/>
                </a:cubicBezTo>
                <a:cubicBezTo>
                  <a:pt x="7148915" y="1070547"/>
                  <a:pt x="7154031" y="1048378"/>
                  <a:pt x="7160989" y="1027095"/>
                </a:cubicBezTo>
                <a:cubicBezTo>
                  <a:pt x="7167947" y="1005813"/>
                  <a:pt x="7176883" y="986099"/>
                  <a:pt x="7187797" y="967955"/>
                </a:cubicBezTo>
                <a:cubicBezTo>
                  <a:pt x="7198711" y="949810"/>
                  <a:pt x="7211807" y="934053"/>
                  <a:pt x="7227087" y="920683"/>
                </a:cubicBezTo>
                <a:lnTo>
                  <a:pt x="7329593" y="920683"/>
                </a:lnTo>
                <a:lnTo>
                  <a:pt x="7383431" y="920683"/>
                </a:lnTo>
                <a:lnTo>
                  <a:pt x="7600534" y="920683"/>
                </a:lnTo>
                <a:cubicBezTo>
                  <a:pt x="7603808" y="935144"/>
                  <a:pt x="7605445" y="949469"/>
                  <a:pt x="7605445" y="963657"/>
                </a:cubicBezTo>
                <a:cubicBezTo>
                  <a:pt x="7605445" y="989851"/>
                  <a:pt x="7600739" y="1015090"/>
                  <a:pt x="7591325" y="1039373"/>
                </a:cubicBezTo>
                <a:cubicBezTo>
                  <a:pt x="7581912" y="1063657"/>
                  <a:pt x="7569497" y="1085213"/>
                  <a:pt x="7554081" y="1104039"/>
                </a:cubicBezTo>
                <a:cubicBezTo>
                  <a:pt x="7538665" y="1122866"/>
                  <a:pt x="7521203" y="1138146"/>
                  <a:pt x="7501693" y="1149878"/>
                </a:cubicBezTo>
                <a:cubicBezTo>
                  <a:pt x="7482185" y="1161611"/>
                  <a:pt x="7462198" y="1168023"/>
                  <a:pt x="7441735" y="1169114"/>
                </a:cubicBezTo>
                <a:cubicBezTo>
                  <a:pt x="7438733" y="1181393"/>
                  <a:pt x="7436619" y="1193466"/>
                  <a:pt x="7435391" y="1205335"/>
                </a:cubicBezTo>
                <a:cubicBezTo>
                  <a:pt x="7434163" y="1217205"/>
                  <a:pt x="7433549" y="1229005"/>
                  <a:pt x="7433549" y="1240738"/>
                </a:cubicBezTo>
                <a:cubicBezTo>
                  <a:pt x="7433549" y="1269387"/>
                  <a:pt x="7437710" y="1296331"/>
                  <a:pt x="7446032" y="1321570"/>
                </a:cubicBezTo>
                <a:cubicBezTo>
                  <a:pt x="7454354" y="1346809"/>
                  <a:pt x="7466701" y="1368842"/>
                  <a:pt x="7483071" y="1387669"/>
                </a:cubicBezTo>
                <a:cubicBezTo>
                  <a:pt x="7499443" y="1406495"/>
                  <a:pt x="7519633" y="1421366"/>
                  <a:pt x="7543645" y="1432280"/>
                </a:cubicBezTo>
                <a:cubicBezTo>
                  <a:pt x="7567655" y="1443194"/>
                  <a:pt x="7595350" y="1448651"/>
                  <a:pt x="7626727" y="1448651"/>
                </a:cubicBezTo>
                <a:cubicBezTo>
                  <a:pt x="7659197" y="1448651"/>
                  <a:pt x="7689484" y="1442784"/>
                  <a:pt x="7717587" y="1431052"/>
                </a:cubicBezTo>
                <a:cubicBezTo>
                  <a:pt x="7745691" y="1419319"/>
                  <a:pt x="7770043" y="1402948"/>
                  <a:pt x="7790643" y="1381939"/>
                </a:cubicBezTo>
                <a:cubicBezTo>
                  <a:pt x="7811244" y="1360929"/>
                  <a:pt x="7827410" y="1335963"/>
                  <a:pt x="7839143" y="1307041"/>
                </a:cubicBezTo>
                <a:cubicBezTo>
                  <a:pt x="7850875" y="1278119"/>
                  <a:pt x="7856741" y="1246468"/>
                  <a:pt x="7856741" y="1212089"/>
                </a:cubicBezTo>
                <a:cubicBezTo>
                  <a:pt x="7856741" y="1188078"/>
                  <a:pt x="7853672" y="1163930"/>
                  <a:pt x="7847533" y="1139646"/>
                </a:cubicBezTo>
                <a:cubicBezTo>
                  <a:pt x="7841393" y="1115363"/>
                  <a:pt x="7832935" y="1091147"/>
                  <a:pt x="7822157" y="1067000"/>
                </a:cubicBezTo>
                <a:cubicBezTo>
                  <a:pt x="7811381" y="1042852"/>
                  <a:pt x="7798693" y="1018569"/>
                  <a:pt x="7784095" y="994148"/>
                </a:cubicBezTo>
                <a:cubicBezTo>
                  <a:pt x="7769497" y="969728"/>
                  <a:pt x="7753603" y="945240"/>
                  <a:pt x="7736414" y="920683"/>
                </a:cubicBezTo>
                <a:lnTo>
                  <a:pt x="7920179" y="920683"/>
                </a:lnTo>
                <a:lnTo>
                  <a:pt x="7920179" y="828596"/>
                </a:lnTo>
                <a:lnTo>
                  <a:pt x="7667655" y="828596"/>
                </a:lnTo>
                <a:cubicBezTo>
                  <a:pt x="7659743" y="822866"/>
                  <a:pt x="7651693" y="815635"/>
                  <a:pt x="7643508" y="806904"/>
                </a:cubicBezTo>
                <a:cubicBezTo>
                  <a:pt x="7635323" y="798173"/>
                  <a:pt x="7627955" y="788759"/>
                  <a:pt x="7621407" y="778664"/>
                </a:cubicBezTo>
                <a:cubicBezTo>
                  <a:pt x="7614859" y="768568"/>
                  <a:pt x="7609538" y="758336"/>
                  <a:pt x="7605445" y="747968"/>
                </a:cubicBezTo>
                <a:cubicBezTo>
                  <a:pt x="7601353" y="737600"/>
                  <a:pt x="7599306" y="727913"/>
                  <a:pt x="7599306" y="718909"/>
                </a:cubicBezTo>
                <a:cubicBezTo>
                  <a:pt x="7599306" y="713725"/>
                  <a:pt x="7600193" y="708473"/>
                  <a:pt x="7601967" y="703152"/>
                </a:cubicBezTo>
                <a:cubicBezTo>
                  <a:pt x="7603740" y="697831"/>
                  <a:pt x="7606673" y="693057"/>
                  <a:pt x="7610766" y="688827"/>
                </a:cubicBezTo>
                <a:cubicBezTo>
                  <a:pt x="7614859" y="684598"/>
                  <a:pt x="7620043" y="681188"/>
                  <a:pt x="7626319" y="678595"/>
                </a:cubicBezTo>
                <a:cubicBezTo>
                  <a:pt x="7632594" y="676003"/>
                  <a:pt x="7640234" y="674707"/>
                  <a:pt x="7649238" y="674707"/>
                </a:cubicBezTo>
                <a:close/>
                <a:moveTo>
                  <a:pt x="0" y="0"/>
                </a:moveTo>
                <a:lnTo>
                  <a:pt x="10854813" y="0"/>
                </a:lnTo>
                <a:lnTo>
                  <a:pt x="10854813" y="4129548"/>
                </a:lnTo>
                <a:lnTo>
                  <a:pt x="0" y="41295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770" y="300275"/>
            <a:ext cx="547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পেশাজীবীদের অবদানঃ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63326"/>
            <a:ext cx="383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শ্রমিকঃ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315" y="3720096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পরিছন্নতাকর্মীঃ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6545" y="3350763"/>
            <a:ext cx="6485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অফিস, হাসপাতাল এবং রাস্তা পরিস্কার করে পরিবেশ পরিচ্ছন্ন ও নিরাপদ রাখে 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004" y="5727889"/>
            <a:ext cx="383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1288" y="5358556"/>
            <a:ext cx="633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স্থান থেকে অন্য স্থানে চলাচলের জন্য এবং মালামাল পরিবহনের জন্য । 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6545" y="1409437"/>
            <a:ext cx="6907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 শ্রমিক দীর্ঘ সময় কাজ করে রপ্তানির জন্য পোশাক তৈরি করেন।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38031" y="1578423"/>
            <a:ext cx="1145450" cy="631234"/>
          </a:xfrm>
          <a:prstGeom prst="rightArrow">
            <a:avLst>
              <a:gd name="adj1" fmla="val 35514"/>
              <a:gd name="adj2" fmla="val 4034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38030" y="3735193"/>
            <a:ext cx="1145450" cy="631234"/>
          </a:xfrm>
          <a:prstGeom prst="rightArrow">
            <a:avLst>
              <a:gd name="adj1" fmla="val 35514"/>
              <a:gd name="adj2" fmla="val 4034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838030" y="5626623"/>
            <a:ext cx="1145450" cy="631234"/>
          </a:xfrm>
          <a:prstGeom prst="rightArrow">
            <a:avLst>
              <a:gd name="adj1" fmla="val 35514"/>
              <a:gd name="adj2" fmla="val 4034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5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6" grpId="0"/>
      <p:bldP spid="18" grpId="0"/>
      <p:bldP spid="3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3920"/>
            <a:ext cx="4774987" cy="5574209"/>
          </a:xfrm>
          <a:prstGeom prst="rect">
            <a:avLst/>
          </a:prstGeom>
          <a:ln w="317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6240" y="3032760"/>
            <a:ext cx="513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dirty="0" err="1" smtClean="0"/>
              <a:t>শিক্ষার্থীদের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65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482" y="360074"/>
            <a:ext cx="3058918" cy="769441"/>
          </a:xfrm>
          <a:prstGeom prst="rect">
            <a:avLst/>
          </a:prstGeom>
          <a:noFill/>
          <a:ln w="12700">
            <a:solidFill>
              <a:srgbClr val="7D6174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042" y="1129515"/>
            <a:ext cx="10647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 ছকের পেশাগুলো সম্পর্কে আলোচনা কর। তারা কোথায় এবং কী কাজ করেন,তাদের অবদান কী  তা লেখ । কাজটি জোড়ায়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46641"/>
              </p:ext>
            </p:extLst>
          </p:nvPr>
        </p:nvGraphicFramePr>
        <p:xfrm>
          <a:off x="1392073" y="3412750"/>
          <a:ext cx="10073096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891"/>
                <a:gridCol w="2046891"/>
                <a:gridCol w="2029032"/>
                <a:gridCol w="3950282"/>
              </a:tblGrid>
              <a:tr h="5455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অবদান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5537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bn-IN" sz="3200" baseline="0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শ্রমিক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55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দোয়েল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ন্নতাকর্মী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55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C64B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কোকিল</a:t>
                      </a:r>
                      <a:endParaRPr lang="en-US" sz="3200" dirty="0">
                        <a:solidFill>
                          <a:srgbClr val="CC64B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 শ্রমিক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97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11346"/>
            <a:ext cx="123748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এককথায় উত্তর দাও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পেশাজীবীদের কেন আমাদের সম্মান করা প্রয়োজন?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endParaRPr lang="bn-IN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এলাকায়  কাজ করে এমন ৩ জন শ্রমজীবীর নাম লিখ ?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পরিচ্ছন্নতাকর্মী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পরিবহন শ্রমিক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পেশায়  পুরুষদের সাথে নারীরাও অংশগ্রহণ করে?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  <a:p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37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51" y="1519084"/>
            <a:ext cx="5707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ধন্যবাদ সবাইকে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919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767" y="434143"/>
            <a:ext cx="424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545" y="2046560"/>
            <a:ext cx="6974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শ্রেণীঃ৪র্থ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কাজের মর্যাদা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 নানা প্রয়োজনে ............ পরিবহন শ্রমিক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51" y="1046549"/>
            <a:ext cx="3931436" cy="51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052" y="1536349"/>
            <a:ext cx="7040661" cy="406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769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r>
              <a:rPr lang="bn-BD" sz="4769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974" dirty="0">
                <a:latin typeface="NikoshBAN" pitchFamily="2" charset="0"/>
                <a:cs typeface="NikoshBAN" pitchFamily="2" charset="0"/>
              </a:rPr>
              <a:t>রৌশন আরা আক্তার</a:t>
            </a:r>
          </a:p>
          <a:p>
            <a:pPr algn="ctr"/>
            <a:r>
              <a:rPr lang="bn-BD" sz="3577" dirty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BD" sz="3577" dirty="0">
                <a:latin typeface="NikoshBAN" pitchFamily="2" charset="0"/>
                <a:cs typeface="NikoshBAN" pitchFamily="2" charset="0"/>
              </a:rPr>
              <a:t>ধুলন্ডী সরকারি প্রাথমিক বিদ্যালয়</a:t>
            </a:r>
          </a:p>
          <a:p>
            <a:pPr algn="ctr"/>
            <a:r>
              <a:rPr lang="bn-BD" sz="3577" dirty="0">
                <a:latin typeface="NikoshBAN" pitchFamily="2" charset="0"/>
                <a:cs typeface="NikoshBAN" pitchFamily="2" charset="0"/>
              </a:rPr>
              <a:t>ঘিওর, মানিকগঞ্জ।</a:t>
            </a:r>
          </a:p>
          <a:p>
            <a:pPr algn="ctr"/>
            <a:r>
              <a:rPr lang="en-US" sz="3179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Email:roishanaraborsa@gmail.com</a:t>
            </a:r>
            <a:endParaRPr lang="en-US" sz="3179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9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Mobile :</a:t>
            </a:r>
            <a:r>
              <a:rPr lang="en-US" sz="3179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01762183589</a:t>
            </a:r>
            <a:endParaRPr lang="en-US" sz="3179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olidFill>
            <a:srgbClr val="F369D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" b="6683"/>
          <a:stretch/>
        </p:blipFill>
        <p:spPr>
          <a:xfrm>
            <a:off x="300081" y="506438"/>
            <a:ext cx="3628908" cy="3066756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2975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6033"/>
            <a:ext cx="122083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১. ১ শ্রমের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বলতে পারবে 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৬.২.১ সমাজে সকল পেশাজীবীর অবদান বর্ণনা করতে পারবে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৬.২.২ বিভিন্ন পেশাজীবীর গুরুত্ব বলতে পারবে।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৬.৩.১ নিজের হাতে কাজ করার গুরুত্ব উল্লেখ করতে পারবে 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৬.৩.২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তিন ধরনের পেশাজীবীর কাজের বর্ণনা দিতে পারবে ।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356" y="442128"/>
            <a:ext cx="338288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8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60" y="1174046"/>
            <a:ext cx="8871100" cy="4980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59" y="1340876"/>
            <a:ext cx="8838580" cy="4927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80" y="1226323"/>
            <a:ext cx="8838580" cy="4894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31" y="998626"/>
            <a:ext cx="8854840" cy="5039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9611" r="22714" b="3097"/>
          <a:stretch/>
        </p:blipFill>
        <p:spPr>
          <a:xfrm>
            <a:off x="1302692" y="923248"/>
            <a:ext cx="8963577" cy="523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4" y="1094154"/>
            <a:ext cx="8946576" cy="5026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01" y="1207113"/>
            <a:ext cx="8838580" cy="4966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6576" y="221771"/>
            <a:ext cx="405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চল কিছু ছবি দেখি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56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317"/>
            </a:avLst>
          </a:prstGeom>
          <a:solidFill>
            <a:srgbClr val="E34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03239" y="117987"/>
            <a:ext cx="11975690" cy="6636774"/>
          </a:xfrm>
          <a:prstGeom prst="frame">
            <a:avLst>
              <a:gd name="adj1" fmla="val 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90892" y="3094456"/>
            <a:ext cx="3948513" cy="2196522"/>
            <a:chOff x="6173966" y="3116817"/>
            <a:chExt cx="5877523" cy="1667829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173966" y="3116817"/>
              <a:ext cx="5723848" cy="1667829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8956" y="3658611"/>
              <a:ext cx="5422533" cy="584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শ্রমজীবী</a:t>
              </a:r>
              <a:r>
                <a:rPr lang="en-US" sz="4400" dirty="0" smtClean="0"/>
                <a:t> </a:t>
              </a:r>
              <a:r>
                <a:rPr lang="bn-IN" sz="4400" dirty="0" smtClean="0"/>
                <a:t> </a:t>
              </a:r>
              <a:endParaRPr lang="en-US" sz="4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70904" y="501445"/>
            <a:ext cx="5235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আজকের পাঠ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3" y="2571630"/>
            <a:ext cx="6076347" cy="35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8833" y="4399010"/>
            <a:ext cx="859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 কারখানায় শ্রমিকদের  দেখা যাচ্ছে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0050" y="-60305"/>
            <a:ext cx="4630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শ্রমিকঃ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475" y="5163401"/>
            <a:ext cx="1007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এরা দীর্ঘ সময় কাজ করে রপ্তানির জন্য পোশাক তৈরি করেন। পোশাক আমাদের  গুরুত্বপূর্ণ শিল্প।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41" y="1197403"/>
            <a:ext cx="4740115" cy="2723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7" y="1301568"/>
            <a:ext cx="4836410" cy="27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4892" y="419974"/>
            <a:ext cx="308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8085" r="9773" b="2553"/>
          <a:stretch/>
        </p:blipFill>
        <p:spPr>
          <a:xfrm>
            <a:off x="8263399" y="1596463"/>
            <a:ext cx="3487866" cy="2405844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4353" y="4615933"/>
            <a:ext cx="11043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 পরিছন্নতাকর্মী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দেখা যাচ্ছে। এরা বিদ্যালয় , অফিস , হাসপাতাল এবং রাস্তা পরিষ্কার করে পরিবেশ পরিচ্ছন্ন ও নিরাপদ রাখেন।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25" y="1544682"/>
            <a:ext cx="3465117" cy="240584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2" y="1590037"/>
            <a:ext cx="3624995" cy="2412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174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848" y="268069"/>
            <a:ext cx="422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9611" r="21385" b="490"/>
          <a:stretch/>
        </p:blipFill>
        <p:spPr>
          <a:xfrm>
            <a:off x="357517" y="995572"/>
            <a:ext cx="2466832" cy="194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0555" y="3070746"/>
            <a:ext cx="586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5652" y="4067454"/>
            <a:ext cx="8627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এক স্থান থেকে অন্য স্থানে চলাচলের জন্য এবং মালামাল আনা- নেওয়ার জন্য আমরা নৌকা , রিকশা , বাস, রেলগাড়ি , ট্রাক , এবং ট্যাক্সি ব্যবহার করি ।  এ  সকল যানবাহনের জন্য চালকের প্রয়োজন । এই পেশাগুলোর সাথে জড়িত লোকজন হলো পরিবহন শ্রমিক । 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" y="3255412"/>
            <a:ext cx="2447499" cy="162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7" y="5190838"/>
            <a:ext cx="2309029" cy="1535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24" y="1126858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91" y="1201998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2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309</Words>
  <Application>Microsoft Office PowerPoint</Application>
  <PresentationFormat>Widescreen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2021-03-18T10:10:03Z</dcterms:created>
  <dcterms:modified xsi:type="dcterms:W3CDTF">2021-03-20T17:52:15Z</dcterms:modified>
</cp:coreProperties>
</file>