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9" r:id="rId2"/>
    <p:sldId id="273" r:id="rId3"/>
    <p:sldId id="274" r:id="rId4"/>
    <p:sldId id="256" r:id="rId5"/>
    <p:sldId id="275" r:id="rId6"/>
    <p:sldId id="257" r:id="rId7"/>
    <p:sldId id="258" r:id="rId8"/>
    <p:sldId id="277" r:id="rId9"/>
    <p:sldId id="270" r:id="rId10"/>
    <p:sldId id="260" r:id="rId11"/>
    <p:sldId id="276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8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044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4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8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AA15D-C146-42C8-84CA-CD1466C31F2F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71D8C09-A17C-487C-BA7F-CF8D04EB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ger-cane1.jpg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7" y="344757"/>
            <a:ext cx="8229600" cy="583453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31596" y="1963972"/>
            <a:ext cx="34667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17" y="1094301"/>
            <a:ext cx="9583972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মেমফাইট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টাহহোটেপের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বীণাবাদকের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বাকপটু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জবানবন্দি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817" y="0"/>
            <a:ext cx="106017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817" y="2887761"/>
            <a:ext cx="221311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965" y="2887761"/>
            <a:ext cx="195867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817" y="3773651"/>
            <a:ext cx="513124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817" y="4659541"/>
            <a:ext cx="9162553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থুটমোসের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হাটশিপুট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হাটাসু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0602" y="850127"/>
            <a:ext cx="211107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</a:rPr>
              <a:t>g~j¨vqb</a:t>
            </a:r>
            <a:endParaRPr lang="en-US" sz="66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862" y="3531041"/>
            <a:ext cx="378482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SutonnyMJ" pitchFamily="2" charset="0"/>
              </a:rPr>
              <a:t>cyb</a:t>
            </a:r>
            <a:r>
              <a:rPr lang="en-US" sz="6600" dirty="0" smtClean="0">
                <a:latin typeface="SutonnyMJ" pitchFamily="2" charset="0"/>
              </a:rPr>
              <a:t>: </a:t>
            </a:r>
            <a:r>
              <a:rPr lang="en-US" sz="6600" dirty="0" err="1" smtClean="0">
                <a:latin typeface="SutonnyMJ" pitchFamily="2" charset="0"/>
              </a:rPr>
              <a:t>Av‡jvPbv</a:t>
            </a:r>
            <a:endParaRPr lang="en-US" sz="6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2838" y="4753665"/>
            <a:ext cx="549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351" y="3877996"/>
            <a:ext cx="21017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838" y="5444668"/>
            <a:ext cx="653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838" y="5967888"/>
            <a:ext cx="6093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" y="-1"/>
            <a:ext cx="8476091" cy="35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92103"/>
            <a:ext cx="10535479" cy="65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7194" y="520743"/>
            <a:ext cx="5302593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8" y="2154801"/>
            <a:ext cx="1665948" cy="1959999"/>
          </a:xfrm>
        </p:spPr>
      </p:pic>
      <p:sp>
        <p:nvSpPr>
          <p:cNvPr id="2" name="Rectangle 1"/>
          <p:cNvSpPr/>
          <p:nvPr/>
        </p:nvSpPr>
        <p:spPr>
          <a:xfrm>
            <a:off x="3868244" y="2154801"/>
            <a:ext cx="3908131" cy="1959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মতিউর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পাহাড়কাঞ্চনপুর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01793-534755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2226" y="679769"/>
            <a:ext cx="4474100" cy="1280890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1158" y="2130947"/>
            <a:ext cx="4136235" cy="28624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সঞ্চিতা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২২ মার্চ’২১</a:t>
            </a:r>
          </a:p>
        </p:txBody>
      </p:sp>
    </p:spTree>
    <p:extLst>
      <p:ext uri="{BB962C8B-B14F-4D97-AF65-F5344CB8AC3E}">
        <p14:creationId xmlns:p14="http://schemas.microsoft.com/office/powerpoint/2010/main" val="23234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7238" y="2924091"/>
            <a:ext cx="64008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008" y="1112518"/>
            <a:ext cx="4896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2047" y="754661"/>
            <a:ext cx="145310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7061" y="757840"/>
            <a:ext cx="336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2047" y="1697954"/>
            <a:ext cx="735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047" y="2466255"/>
            <a:ext cx="862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047" y="3234556"/>
            <a:ext cx="9631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মিসরীয়দের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সম্পের্কে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0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8962" y="2248252"/>
            <a:ext cx="663934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অর্থ-পবিত্র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962" y="3092755"/>
            <a:ext cx="3852407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949" y="3964207"/>
            <a:ext cx="77008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বর্ণভিত্তিক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8962" y="4835659"/>
            <a:ext cx="36496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750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8962" y="553738"/>
            <a:ext cx="211504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লিখনপদ্ধতি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961" y="1376800"/>
            <a:ext cx="245297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হায়ারোগ্লিফিক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818" y="451237"/>
            <a:ext cx="353435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জ্ঞান-বিজ্ঞানে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2818" y="1433721"/>
            <a:ext cx="5200155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818" y="2343538"/>
            <a:ext cx="310101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818" y="3253355"/>
            <a:ext cx="90167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0"/>
          <a:stretch/>
        </p:blipFill>
        <p:spPr>
          <a:xfrm>
            <a:off x="0" y="0"/>
            <a:ext cx="1219200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2771" y="5693134"/>
            <a:ext cx="3411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5238" y="443017"/>
            <a:ext cx="126823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238" y="1239473"/>
            <a:ext cx="874908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প্যাপিরাস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নলখাগড়া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প্যাপিরাস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238" y="3330934"/>
            <a:ext cx="144316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238" y="4127390"/>
            <a:ext cx="797118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মেমফাইট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ব্রাদার্স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270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NikoshBAN</vt:lpstr>
      <vt:lpstr>SutonnyMJ</vt:lpstr>
      <vt:lpstr>Trebuchet MS</vt:lpstr>
      <vt:lpstr>Wingdings 3</vt:lpstr>
      <vt:lpstr>Facet</vt:lpstr>
      <vt:lpstr>PowerPoint Presentation</vt:lpstr>
      <vt:lpstr>শিক্ষক পরিচিতি</vt:lpstr>
      <vt:lpstr>ক্লাস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222</cp:revision>
  <dcterms:created xsi:type="dcterms:W3CDTF">2021-03-17T17:32:59Z</dcterms:created>
  <dcterms:modified xsi:type="dcterms:W3CDTF">2021-03-21T07:04:00Z</dcterms:modified>
</cp:coreProperties>
</file>