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7" r:id="rId5"/>
    <p:sldId id="268" r:id="rId6"/>
    <p:sldId id="269" r:id="rId7"/>
    <p:sldId id="270" r:id="rId8"/>
    <p:sldId id="271" r:id="rId9"/>
    <p:sldId id="272" r:id="rId10"/>
    <p:sldId id="266" r:id="rId11"/>
    <p:sldId id="275" r:id="rId12"/>
    <p:sldId id="276" r:id="rId13"/>
    <p:sldId id="277" r:id="rId14"/>
    <p:sldId id="274" r:id="rId15"/>
    <p:sldId id="257" r:id="rId16"/>
    <p:sldId id="273" r:id="rId17"/>
  </p:sldIdLst>
  <p:sldSz cx="128016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00"/>
    <a:srgbClr val="006600"/>
    <a:srgbClr val="CC00FF"/>
    <a:srgbClr val="FF00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>
        <p:scale>
          <a:sx n="50" d="100"/>
          <a:sy n="50" d="100"/>
        </p:scale>
        <p:origin x="-1344" y="-480"/>
      </p:cViewPr>
      <p:guideLst>
        <p:guide orient="horz" pos="2160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E12-0197-4089-A86A-69B1F7DA082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C8AD-E74D-4626-92EA-5B6AC1315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E12-0197-4089-A86A-69B1F7DA082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C8AD-E74D-4626-92EA-5B6AC1315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E12-0197-4089-A86A-69B1F7DA082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C8AD-E74D-4626-92EA-5B6AC1315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E12-0197-4089-A86A-69B1F7DA082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C8AD-E74D-4626-92EA-5B6AC1315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E12-0197-4089-A86A-69B1F7DA082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C8AD-E74D-4626-92EA-5B6AC1315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E12-0197-4089-A86A-69B1F7DA082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C8AD-E74D-4626-92EA-5B6AC1315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E12-0197-4089-A86A-69B1F7DA082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C8AD-E74D-4626-92EA-5B6AC1315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E12-0197-4089-A86A-69B1F7DA082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C8AD-E74D-4626-92EA-5B6AC1315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E12-0197-4089-A86A-69B1F7DA082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C8AD-E74D-4626-92EA-5B6AC1315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E12-0197-4089-A86A-69B1F7DA082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C8AD-E74D-4626-92EA-5B6AC1315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E12-0197-4089-A86A-69B1F7DA082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C8AD-E74D-4626-92EA-5B6AC1315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274638"/>
            <a:ext cx="115214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600201"/>
            <a:ext cx="115214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71E12-0197-4089-A86A-69B1F7DA082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356351"/>
            <a:ext cx="4053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7C8AD-E74D-4626-92EA-5B6AC1315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1.bp.blogspot.com/-PCNscPALDM4/X24hi8UIvyI/AAAAAAAAD0k/wij4Rp-gcyc5l3j9xNm6fmtmOzw4c0hvACLcBGAsYHQ/s705/flower-picture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ফুলের ছবি: নতুন ফুলের ছবি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01600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09600" y="0"/>
            <a:ext cx="115824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¯^</a:t>
            </a:r>
            <a:r>
              <a:rPr lang="en-US" sz="3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vMZg</a:t>
            </a:r>
            <a:endParaRPr lang="en-US" sz="3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lum bright="25000" contrast="4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3498" y="457200"/>
            <a:ext cx="4114800" cy="533400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00206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endParaRPr 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46030" y="457200"/>
            <a:ext cx="4114800" cy="533400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00206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</a:t>
            </a:r>
            <a:endParaRPr 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579068" y="457200"/>
            <a:ext cx="4114800" cy="533400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00206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wbivcËv</a:t>
            </a:r>
            <a:endParaRPr 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0868" y="990600"/>
            <a:ext cx="4114800" cy="58674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mvwe©K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wbivcËvi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M„nxZ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c`‡ÿ‡ci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cwiwa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mywe¯Í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…Z|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mgvR‡mevq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ÿZv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AwfÁZvi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cª‡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qvRb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bB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mvwe©K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Kj¨v‡Y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wb‡qvwRZ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AwZ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cÖPxb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jÿ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</a:t>
            </a:r>
          </a:p>
          <a:p>
            <a:pPr algn="just">
              <a:buFont typeface="Wingdings" pitchFamily="2" charset="2"/>
              <a:buChar char="§"/>
            </a:pPr>
            <a:endParaRPr lang="en-US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43400" y="990600"/>
            <a:ext cx="4114800" cy="58674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mgvvav‡bi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    ˆ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eÁvwbK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cÖwµqv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cwiwa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msKxY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Ávb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`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ÿZv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Awcinvh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×vi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wK¬wbK¨vj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mev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gvbe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msiÿY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cÖwZcvj‡b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wb‡qvwRZ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wkí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wecø‡ei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djkÖæwZ‡Z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Avwef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©~Z|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jÿ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AR©‡bi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Dcvq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81698" y="990600"/>
            <a:ext cx="4114800" cy="58674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wbivcËv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cÖwZKvi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cÖwZ‡ivag~jK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e„nËi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jÿ¨vR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©‡b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DfqB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Kj¨vY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iv‡óªi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Df‡qi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cÖ‡qvM‡ÿÎ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GKB|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wbivcË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ïay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mnvqZv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DfqB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c~i‡Yi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iæZ¡v‡ivc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12801600" cy="457200"/>
          </a:xfrm>
          <a:prstGeom prst="rect">
            <a:avLst/>
          </a:prstGeom>
          <a:gradFill>
            <a:gsLst>
              <a:gs pos="0">
                <a:srgbClr val="0066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FF0066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mg&amp;R‡mev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wbivcËvi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mv`„k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I ˆ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ekv`„k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CT_LAB\Desktop\Desktop-Jewel\পাওয়ার পয়েন্ট\ছবি\hd\images (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801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lum bright="25000" contrast="4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3F0227-1CE4-4F82-8D73-B7AFEE004AE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801600" cy="838200"/>
          </a:xfrm>
          <a:prstGeom prst="rect">
            <a:avLst/>
          </a:prstGeom>
          <a:gradFill flip="none" rotWithShape="1">
            <a:gsLst>
              <a:gs pos="37000">
                <a:schemeClr val="accent6">
                  <a:lumMod val="75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  <a:tileRect/>
          </a:gradFill>
          <a:ln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000" b="1" i="0" u="none" strike="noStrike" kern="1200" cap="none" spc="0" normalizeH="0" baseline="0" noProof="0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GKK</a:t>
            </a:r>
            <a:r>
              <a:rPr kumimoji="0" lang="en-US" sz="4000" b="1" i="0" u="none" strike="noStrike" kern="1200" cap="none" spc="0" normalizeH="0" noProof="0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KvR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752600"/>
            <a:ext cx="9372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mgvRKg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 I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mgvR‡mevi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m¤ú‡K©i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GKwU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ZvwjKv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ˆ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Zwi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lum bright="25000" contrast="4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3F0227-1CE4-4F82-8D73-B7AFEE004AE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801600" cy="838200"/>
          </a:xfrm>
          <a:prstGeom prst="rect">
            <a:avLst/>
          </a:prstGeom>
          <a:gradFill flip="none" rotWithShape="1">
            <a:gsLst>
              <a:gs pos="37000">
                <a:schemeClr val="accent6">
                  <a:lumMod val="75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  <a:tileRect/>
          </a:gradFill>
          <a:ln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`</a:t>
            </a:r>
            <a:r>
              <a:rPr lang="en-US" sz="4000" b="1" dirty="0" err="1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jxq</a:t>
            </a:r>
            <a:r>
              <a:rPr lang="en-US" sz="40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590800"/>
            <a:ext cx="937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mvgvwRK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wbivcËv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,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mgvR‡mev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I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mgvRK‡g©i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ˆ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ekv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`„‡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k¨i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GKwU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ZvwjKv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ˆ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Zix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801600" cy="6858000"/>
            <a:chOff x="0" y="0"/>
            <a:chExt cx="128016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801600" cy="6858000"/>
            </a:xfrm>
            <a:prstGeom prst="rect">
              <a:avLst/>
            </a:prstGeom>
            <a:blipFill>
              <a:blip r:embed="rId2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lum bright="25000" contrast="41000"/>
              </a:blip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 algn="just"/>
              <a:endPara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endParaRPr>
            </a:p>
          </p:txBody>
        </p:sp>
        <p:pic>
          <p:nvPicPr>
            <p:cNvPr id="1026" name="Picture 2" descr="C:\Users\bfkc\Desktop\পাওয়ার পয়েন্ট\HD\28-11-20\4-12-20\images (25).jf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2801599" cy="6858000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905000" y="263604"/>
              <a:ext cx="108966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en-US" sz="6600" b="1" dirty="0" err="1" smtClean="0">
                  <a:ln/>
                  <a:solidFill>
                    <a:srgbClr val="FF0000"/>
                  </a:solidFill>
                  <a:latin typeface="SutonnyMJ" pitchFamily="2" charset="0"/>
                </a:rPr>
                <a:t>বাড়ির</a:t>
              </a:r>
              <a:r>
                <a:rPr lang="en-US" sz="6600" b="1" dirty="0" smtClean="0">
                  <a:ln/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6600" b="1" dirty="0" err="1" smtClean="0">
                  <a:ln/>
                  <a:solidFill>
                    <a:srgbClr val="FF0000"/>
                  </a:solidFill>
                  <a:latin typeface="SutonnyMJ" pitchFamily="2" charset="0"/>
                </a:rPr>
                <a:t>কাজ</a:t>
              </a:r>
              <a:r>
                <a:rPr lang="en-US" sz="6600" b="1" dirty="0" smtClean="0">
                  <a:ln/>
                  <a:solidFill>
                    <a:srgbClr val="FF0000"/>
                  </a:solidFill>
                  <a:latin typeface="SutonnyMJ" pitchFamily="2" charset="0"/>
                </a:rPr>
                <a:t>: </a:t>
              </a:r>
              <a:r>
                <a:rPr lang="en-US" sz="6600" b="1" dirty="0" err="1" smtClean="0">
                  <a:ln/>
                  <a:solidFill>
                    <a:srgbClr val="FF0000"/>
                  </a:solidFill>
                  <a:latin typeface="SutonnyMJ" pitchFamily="2" charset="0"/>
                </a:rPr>
                <a:t>সৃজনশীল</a:t>
              </a:r>
              <a:r>
                <a:rPr lang="en-US" sz="6600" b="1" dirty="0" smtClean="0">
                  <a:ln/>
                  <a:solidFill>
                    <a:srgbClr val="FF0000"/>
                  </a:solidFill>
                  <a:latin typeface="SutonnyMJ" pitchFamily="2" charset="0"/>
                </a:rPr>
                <a:t> </a:t>
              </a:r>
              <a:r>
                <a:rPr lang="en-US" sz="6600" b="1" dirty="0" err="1" smtClean="0">
                  <a:ln/>
                  <a:solidFill>
                    <a:srgbClr val="FF0000"/>
                  </a:solidFill>
                  <a:latin typeface="SutonnyMJ" pitchFamily="2" charset="0"/>
                </a:rPr>
                <a:t>প্রশ্ন</a:t>
              </a:r>
              <a:endParaRPr lang="en-US" sz="6600" b="1" dirty="0">
                <a:ln/>
                <a:solidFill>
                  <a:srgbClr val="FF0000"/>
                </a:solidFill>
                <a:latin typeface="SutonnyMJ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lum bright="25000" contrast="4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wg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Rvgvb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mv‡ne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m¤úªwZ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PvKwi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Aemi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Aemi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MÖn‡Yi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UvKv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cbkb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G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UvKvUvB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Zvi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e„×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eq‡mi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GKgvÎ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m¤^j|</a:t>
            </a:r>
          </a:p>
          <a:p>
            <a:pPr lvl="1" algn="just"/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 algn="just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K)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hvKvZ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?</a:t>
            </a:r>
          </a:p>
          <a:p>
            <a:pPr lvl="1" algn="just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L)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?</a:t>
            </a:r>
          </a:p>
          <a:p>
            <a:pPr lvl="1" algn="just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M)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wg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Rvgvb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m‡n‡ei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cbkb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jvf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qi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mv`„k¨c~Y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©? 	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1" algn="just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N)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Rxe‡b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D³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qi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f‚wgKv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193F0227-1CE4-4F82-8D73-B7AFEE004AE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801600" cy="838200"/>
          </a:xfrm>
          <a:prstGeom prst="rect">
            <a:avLst/>
          </a:prstGeom>
          <a:gradFill flip="none" rotWithShape="1">
            <a:gsLst>
              <a:gs pos="37000">
                <a:schemeClr val="accent6">
                  <a:lumMod val="75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  <a:tileRect/>
          </a:gradFill>
          <a:ln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err="1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সৃজনশীল</a:t>
            </a:r>
            <a:r>
              <a:rPr lang="en-US" sz="40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প্রশ্ন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2801600" cy="6858000"/>
            <a:chOff x="0" y="0"/>
            <a:chExt cx="128016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801600" cy="6858000"/>
            </a:xfrm>
            <a:prstGeom prst="rect">
              <a:avLst/>
            </a:prstGeom>
            <a:blipFill>
              <a:blip r:embed="rId2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lum bright="25000" contrast="41000"/>
              </a:blip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 algn="just"/>
              <a:endPara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endParaRPr>
            </a:p>
          </p:txBody>
        </p:sp>
        <p:pic>
          <p:nvPicPr>
            <p:cNvPr id="1026" name="Picture 2" descr="C:\Users\bfkc\Desktop\পাওয়ার পয়েন্ট\HD\28-11-20\images (16).jf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2801600" cy="6858000"/>
            </a:xfrm>
            <a:prstGeom prst="rect">
              <a:avLst/>
            </a:prstGeom>
            <a:noFill/>
          </p:spPr>
        </p:pic>
        <p:sp>
          <p:nvSpPr>
            <p:cNvPr id="4" name="Oval 3"/>
            <p:cNvSpPr/>
            <p:nvPr/>
          </p:nvSpPr>
          <p:spPr>
            <a:xfrm>
              <a:off x="1828800" y="0"/>
              <a:ext cx="10972800" cy="41148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39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SutonnyMJ" pitchFamily="2" charset="0"/>
                  <a:cs typeface="SutonnyMJ" pitchFamily="2" charset="0"/>
                </a:rPr>
                <a:t>ab¨ev</a:t>
              </a:r>
              <a:r>
                <a:rPr lang="en-US" sz="239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SutonnyMJ" pitchFamily="2" charset="0"/>
                  <a:cs typeface="SutonnyMJ" pitchFamily="2" charset="0"/>
                </a:rPr>
                <a:t>`</a:t>
              </a:r>
              <a:endParaRPr lang="en-US" sz="23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3" descr="C:\Users\bfkc\Desktop\পাওয়ার পয়েন্ট\ছবি\hd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762000"/>
            <a:ext cx="2133600" cy="2036809"/>
          </a:xfrm>
          <a:prstGeom prst="rect">
            <a:avLst/>
          </a:prstGeom>
          <a:noFill/>
        </p:spPr>
      </p:pic>
      <p:pic>
        <p:nvPicPr>
          <p:cNvPr id="4" name="Picture 2" descr="C:\Users\bfkc\Desktop\jewel-Picture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67800" y="457200"/>
            <a:ext cx="3276600" cy="34181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193F0227-1CE4-4F82-8D73-B7AFEE004AE4}"/>
              </a:ext>
            </a:extLst>
          </p:cNvPr>
          <p:cNvSpPr txBox="1">
            <a:spLocks/>
          </p:cNvSpPr>
          <p:nvPr/>
        </p:nvSpPr>
        <p:spPr>
          <a:xfrm>
            <a:off x="4876800" y="3048000"/>
            <a:ext cx="3200400" cy="762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0800000" scaled="1"/>
            <a:tileRect/>
          </a:gradFill>
          <a:ln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cwiwPwZ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0800" y="4343400"/>
            <a:ext cx="6248400" cy="1905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gvt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wejøvj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nv‡mb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Ry‡qj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</a:t>
            </a:r>
          </a:p>
          <a:p>
            <a:pPr algn="ctr"/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evsjvevRvi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dv‡Zgv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Lvbg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wWwMÖ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fvjv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4343400"/>
            <a:ext cx="5410200" cy="190500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1g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cÎ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kÖwYt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GKv`k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Aa¨vqt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4_© (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cÖZ¨q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)</a:t>
            </a:r>
          </a:p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57200"/>
            <a:ext cx="3273552" cy="3352800"/>
          </a:xfrm>
          <a:prstGeom prst="ellipse">
            <a:avLst/>
          </a:prstGeom>
          <a:ln>
            <a:solidFill>
              <a:srgbClr val="FF0000"/>
            </a:solidFill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algn="just"/>
            <a:endParaRPr lang="en-US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C:\Users\bfkc\Desktop\পাওয়ার পয়েন্ট\আরো ছবি\সামজিক নিরাপত্ত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762000"/>
            <a:ext cx="4114800" cy="2904067"/>
          </a:xfrm>
          <a:prstGeom prst="rect">
            <a:avLst/>
          </a:prstGeom>
          <a:noFill/>
        </p:spPr>
      </p:pic>
      <p:pic>
        <p:nvPicPr>
          <p:cNvPr id="6" name="Picture 5" descr="C:\Users\bfkc\Desktop\পাওয়ার পয়েন্ট\ছবি\download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3733800"/>
            <a:ext cx="4114800" cy="3124201"/>
          </a:xfrm>
          <a:prstGeom prst="rect">
            <a:avLst/>
          </a:prstGeom>
          <a:noFill/>
        </p:spPr>
      </p:pic>
      <p:pic>
        <p:nvPicPr>
          <p:cNvPr id="7" name="Picture 6" descr="C:\Users\bfkc\Desktop\পাওয়ার পয়েন্ট\ছবি\social-services-community-social-work-housing-human-services-png-favpng-J8nq0wyYt7kdB1JbF4nwFNcLQ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762000"/>
            <a:ext cx="4484243" cy="2895600"/>
          </a:xfrm>
          <a:prstGeom prst="rect">
            <a:avLst/>
          </a:prstGeom>
          <a:noFill/>
        </p:spPr>
      </p:pic>
      <p:pic>
        <p:nvPicPr>
          <p:cNvPr id="8" name="Picture 2" descr="C:\Users\bfkc\Desktop\পাওয়ার পয়েন্ট\ছবি\সরকারি সমাজকল্যান কর্মসূচী-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250" y="762000"/>
            <a:ext cx="3867150" cy="29718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</p:pic>
      <p:pic>
        <p:nvPicPr>
          <p:cNvPr id="11" name="Picture 4" descr="C:\Users\bfkc\Desktop\পাওয়ার পয়েন্ট\ছবি-3\সামাজিক নিরাপত্তা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200" y="3810000"/>
            <a:ext cx="3886200" cy="3048000"/>
          </a:xfrm>
          <a:prstGeom prst="rect">
            <a:avLst/>
          </a:prstGeom>
          <a:noFill/>
        </p:spPr>
      </p:pic>
      <p:pic>
        <p:nvPicPr>
          <p:cNvPr id="13" name="Picture 2" descr="C:\Users\bfkc\Desktop\পাওয়ার পয়েন্ট\আরো ছবি\শহর সমাজসেবা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38600" y="3733800"/>
            <a:ext cx="4465637" cy="3124200"/>
          </a:xfrm>
          <a:prstGeom prst="rect">
            <a:avLst/>
          </a:prstGeom>
          <a:noFill/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193F0227-1CE4-4F82-8D73-B7AFEE004AE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801600" cy="685800"/>
          </a:xfrm>
          <a:prstGeom prst="rect">
            <a:avLst/>
          </a:prstGeom>
          <a:gradFill flip="none" rotWithShape="1">
            <a:gsLst>
              <a:gs pos="37000">
                <a:schemeClr val="accent6">
                  <a:lumMod val="75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  <a:tileRect/>
          </a:gradFill>
          <a:ln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Qwe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¸‡</a:t>
            </a: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jv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†`‡L </a:t>
            </a: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cvV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m¤ú‡K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© </a:t>
            </a: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aviYv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bB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193F0227-1CE4-4F82-8D73-B7AFEE004AE4}"/>
              </a:ext>
            </a:extLst>
          </p:cNvPr>
          <p:cNvSpPr txBox="1">
            <a:spLocks/>
          </p:cNvSpPr>
          <p:nvPr/>
        </p:nvSpPr>
        <p:spPr>
          <a:xfrm>
            <a:off x="152400" y="304800"/>
            <a:ext cx="3581400" cy="762000"/>
          </a:xfrm>
          <a:prstGeom prst="rect">
            <a:avLst/>
          </a:prstGeom>
          <a:gradFill flip="none" rotWithShape="1">
            <a:gsLst>
              <a:gs pos="37000">
                <a:schemeClr val="accent6">
                  <a:lumMod val="75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  <a:tileRect/>
          </a:gradFill>
          <a:ln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cvV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NvlYv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193F0227-1CE4-4F82-8D73-B7AFEE004AE4}"/>
              </a:ext>
            </a:extLst>
          </p:cNvPr>
          <p:cNvSpPr txBox="1">
            <a:spLocks/>
          </p:cNvSpPr>
          <p:nvPr/>
        </p:nvSpPr>
        <p:spPr>
          <a:xfrm>
            <a:off x="152400" y="2895600"/>
            <a:ext cx="6705600" cy="762000"/>
          </a:xfrm>
          <a:prstGeom prst="rect">
            <a:avLst/>
          </a:prstGeom>
          <a:gradFill flip="none" rotWithShape="1">
            <a:gsLst>
              <a:gs pos="37000">
                <a:schemeClr val="accent6">
                  <a:lumMod val="75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  <a:tileRect/>
          </a:gradFill>
          <a:ln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mvgvR‡mev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wbivcËv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0" algn="ctr">
              <a:spcBef>
                <a:spcPct val="0"/>
              </a:spcBef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lum bright="25000" contrast="4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01|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1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02|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wbivcËvi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cvi‡e</a:t>
            </a:r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03|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wbivcËvi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mvgRK‡g©i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1"/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193F0227-1CE4-4F82-8D73-B7AFEE004AE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801600" cy="762000"/>
          </a:xfrm>
          <a:prstGeom prst="rect">
            <a:avLst/>
          </a:prstGeom>
          <a:gradFill flip="none" rotWithShape="1">
            <a:gsLst>
              <a:gs pos="37000">
                <a:schemeClr val="accent6">
                  <a:lumMod val="75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  <a:tileRect/>
          </a:gradFill>
          <a:ln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wkLbdj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lum bright="25000" contrast="4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 algn="just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yt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¯’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gvbeZvi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mevi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msMwVZ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AmsMwVZ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h‡Kv‡bv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Kj¨vYg~jK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KvR‡KB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1" algn="just"/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Awfav‡b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mgvRm‡evi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msÁvq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ejv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Òe¨vcK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A‡_©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cÖZ¨ÿ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c‡ivÿfv‡e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cwiPvwjZ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mKj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g‡K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evSvq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Rxe‡bi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mvwe©K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cÖIqvRb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c~iY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K‡i|Ó</a:t>
            </a: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 algn="just"/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n¨vwi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Gg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. K¨‡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m‡wWi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†m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mKj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mymsMwVZ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cÖZ¨ÿ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c‡ivÿfv‡e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gvbe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msiÿY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wbivcËv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Dbœq‡b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K‡i|Ó</a:t>
            </a: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 algn="just"/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RvwZms‡Ni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bwZK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Kwgkb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msÁvq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ejv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ÒmgvR‡mev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Ggb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GK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ai‡Yi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mymsMwVZ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hvi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e¨w³I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cwi‡e‡ki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mvgÄm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weav‡b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mnvqZv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K‡i|Ó</a:t>
            </a: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 algn="just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 algn="just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 algn="just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 algn="just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 algn="just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3F0227-1CE4-4F82-8D73-B7AFEE004AE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801600" cy="533400"/>
          </a:xfrm>
          <a:prstGeom prst="rect">
            <a:avLst/>
          </a:prstGeom>
          <a:gradFill flip="none" rotWithShape="1">
            <a:gsLst>
              <a:gs pos="37000">
                <a:schemeClr val="accent6">
                  <a:lumMod val="75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  <a:tileRect/>
          </a:gradFill>
          <a:ln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mgvR‡mev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(Social Service)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193F0227-1CE4-4F82-8D73-B7AFEE004AE4}"/>
              </a:ext>
            </a:extLst>
          </p:cNvPr>
          <p:cNvSpPr txBox="1">
            <a:spLocks/>
          </p:cNvSpPr>
          <p:nvPr/>
        </p:nvSpPr>
        <p:spPr>
          <a:xfrm>
            <a:off x="304800" y="4572000"/>
            <a:ext cx="12420600" cy="2133600"/>
          </a:xfrm>
          <a:prstGeom prst="rect">
            <a:avLst/>
          </a:prstGeom>
          <a:gradFill flip="none" rotWithShape="1">
            <a:gsLst>
              <a:gs pos="37000">
                <a:schemeClr val="accent6">
                  <a:lumMod val="75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  <a:tileRect/>
          </a:gradFill>
          <a:ln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i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mgvR‡mev</a:t>
            </a:r>
            <a:r>
              <a:rPr lang="en-US" sz="28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2800" b="1" i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wZb</a:t>
            </a:r>
            <a:r>
              <a:rPr lang="en-US" sz="28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2800" b="1" i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ai‡Yi</a:t>
            </a:r>
            <a:endParaRPr lang="en-US" sz="2800" b="1" i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ea typeface="+mj-ea"/>
              <a:cs typeface="SutonnyMJ" pitchFamily="2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1|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mvgvwRKxKiY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Ges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gvbeweKv‡ki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Rb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¨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M„nxZ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Kg©m~wP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|</a:t>
            </a:r>
          </a:p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2|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cÖwZKvi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mvnvh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¨,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cybe©vmb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Ges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mvgvwRK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cÖwZiÿv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wbwðZ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Kivi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Rb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¨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M„nxZ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Kg©m~wP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|</a:t>
            </a:r>
          </a:p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3| </a:t>
            </a:r>
            <a:r>
              <a: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gv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by‡li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cÖ‡qvRb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c~i‡Yi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Rb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¨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m¤ú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`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mieiv‡ni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mv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‡_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mswkøó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Kk©m~wP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lum bright="25000" contrast="4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 algn="just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 algn="just"/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mvaviYZ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e¨w³i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wbqš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¿‡Yi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evB‡i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mgvRxe‡bi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wech©qg~jK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cwiw¯’wZ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- e„×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Kvjxb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wbif©kxjZv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Amy¯’Zv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eKviZ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¡, ˆ`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wnK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AÿgZv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yN©Ubv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g„Zz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¨,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cÖvK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…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wZK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y‡h©vM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cÖf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…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wZ‡Z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ivó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ª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KZ…©K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M„nxZ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bwZK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mnvqZvg~jK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Kg©m~wP‡K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wbivcËv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ejv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1" algn="just"/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m¨vi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DBwjqvg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wefvwiR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ÒhLb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e¨w³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Kg©ÿg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ZLb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Kg©ms¯’v‡bi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Iqv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hLb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†KD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KvR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Aÿg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ZLb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Av‡qi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IqvB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wbivcËv|Ó</a:t>
            </a:r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 algn="just"/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Iqvëvi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G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wd«Wj¨vÛvi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ÒAmy¯’Zv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eKviZ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¡,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DcvR©bKvixi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g„Zy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¨,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eva©K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wbif©ikxj‡`i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AÿgZv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yN©Ubv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BZ¨vw`‡K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e¨w³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hLb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cÖ‡Póvq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gvKvwejv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ZLb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mvgwRK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AvwB‡bi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gva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¨‡g †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hme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cÖwZiÿvg~jK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Kg©m~wP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Zv‡KB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wbivcËv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e‡j|Ó</a:t>
            </a:r>
            <a:endParaRPr lang="en-US" sz="36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 algn="just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193F0227-1CE4-4F82-8D73-B7AFEE004AE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801600" cy="457200"/>
          </a:xfrm>
          <a:prstGeom prst="rect">
            <a:avLst/>
          </a:prstGeom>
          <a:gradFill flip="none" rotWithShape="1">
            <a:gsLst>
              <a:gs pos="37000">
                <a:schemeClr val="accent6">
                  <a:lumMod val="75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  <a:tileRect/>
          </a:gradFill>
          <a:ln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mvgvwRK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wbivcËv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(Social Security)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801600" cy="6858000"/>
            <a:chOff x="0" y="0"/>
            <a:chExt cx="128016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12801600" cy="6858000"/>
            </a:xfrm>
            <a:prstGeom prst="rect">
              <a:avLst/>
            </a:prstGeom>
            <a:blipFill>
              <a:blip r:embed="rId2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lum bright="25000" contrast="41000"/>
              </a:blip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endPara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endParaRPr>
            </a:p>
            <a:p>
              <a:pPr lvl="1"/>
              <a:endPara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endParaRPr>
            </a:p>
            <a:p>
              <a:pPr lvl="1"/>
              <a:endPara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2" name="Title 1">
              <a:extLst>
                <a:ext uri="{FF2B5EF4-FFF2-40B4-BE49-F238E27FC236}">
                  <a16:creationId xmlns:a16="http://schemas.microsoft.com/office/drawing/2014/main" xmlns="" id="{193F0227-1CE4-4F82-8D73-B7AFEE004AE4}"/>
                </a:ext>
              </a:extLst>
            </p:cNvPr>
            <p:cNvSpPr txBox="1">
              <a:spLocks/>
            </p:cNvSpPr>
            <p:nvPr/>
          </p:nvSpPr>
          <p:spPr>
            <a:xfrm>
              <a:off x="0" y="0"/>
              <a:ext cx="12801600" cy="533400"/>
            </a:xfrm>
            <a:prstGeom prst="rect">
              <a:avLst/>
            </a:prstGeom>
            <a:gradFill flip="none" rotWithShape="1">
              <a:gsLst>
                <a:gs pos="37000">
                  <a:schemeClr val="accent6">
                    <a:lumMod val="75000"/>
                  </a:schemeClr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kumimoji="0" lang="en-US" sz="4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SutonnyMJ" pitchFamily="2" charset="0"/>
                  <a:ea typeface="+mj-ea"/>
                  <a:cs typeface="SutonnyMJ" pitchFamily="2" charset="0"/>
                </a:rPr>
                <a:t>mvgvwRK</a:t>
              </a:r>
              <a:r>
                <a:rPr kumimoji="0" lang="en-US" sz="4000" b="1" i="0" u="none" strike="noStrike" kern="120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SutonnyMJ" pitchFamily="2" charset="0"/>
                  <a:ea typeface="+mj-ea"/>
                  <a:cs typeface="SutonnyMJ" pitchFamily="2" charset="0"/>
                </a:rPr>
                <a:t> </a:t>
              </a:r>
              <a:r>
                <a:rPr kumimoji="0" lang="en-US" sz="4000" b="1" i="0" u="none" strike="noStrike" kern="1200" cap="none" spc="0" normalizeH="0" noProof="0" dirty="0" err="1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SutonnyMJ" pitchFamily="2" charset="0"/>
                  <a:ea typeface="+mj-ea"/>
                  <a:cs typeface="SutonnyMJ" pitchFamily="2" charset="0"/>
                </a:rPr>
                <a:t>wbivcËvi</a:t>
              </a:r>
              <a:r>
                <a:rPr kumimoji="0" lang="en-US" sz="4000" b="1" i="0" u="none" strike="noStrike" kern="120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SutonnyMJ" pitchFamily="2" charset="0"/>
                  <a:ea typeface="+mj-ea"/>
                  <a:cs typeface="SutonnyMJ" pitchFamily="2" charset="0"/>
                </a:rPr>
                <a:t> </a:t>
              </a:r>
              <a:r>
                <a:rPr kumimoji="0" lang="en-US" sz="4000" b="1" i="0" u="none" strike="noStrike" kern="1200" cap="none" spc="0" normalizeH="0" noProof="0" dirty="0" err="1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SutonnyMJ" pitchFamily="2" charset="0"/>
                  <a:ea typeface="+mj-ea"/>
                  <a:cs typeface="SutonnyMJ" pitchFamily="2" charset="0"/>
                </a:rPr>
                <a:t>aiY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457200" y="685800"/>
              <a:ext cx="3352800" cy="609600"/>
            </a:xfrm>
            <a:prstGeom prst="rect">
              <a:avLst/>
            </a:prstGeom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cs typeface="SutonnyMJ" pitchFamily="2" charset="0"/>
                </a:rPr>
                <a:t>mvgvwRK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cs typeface="SutonnyMJ" pitchFamily="2" charset="0"/>
                </a:rPr>
                <a:t>exgv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495800" y="685800"/>
              <a:ext cx="3581400" cy="609600"/>
            </a:xfrm>
            <a:prstGeom prst="rect">
              <a:avLst/>
            </a:prstGeom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cs typeface="SutonnyMJ" pitchFamily="2" charset="0"/>
                </a:rPr>
                <a:t>mvgwRK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cs typeface="SutonnyMJ" pitchFamily="2" charset="0"/>
                </a:rPr>
                <a:t>mvnvh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cs typeface="SutonnyMJ" pitchFamily="2" charset="0"/>
                </a:rPr>
                <a:t>¨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067800" y="685800"/>
              <a:ext cx="3200400" cy="609600"/>
            </a:xfrm>
            <a:prstGeom prst="rect">
              <a:avLst/>
            </a:prstGeom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cs typeface="SutonnyMJ" pitchFamily="2" charset="0"/>
                </a:rPr>
                <a:t>mgvR‡mev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7200" y="1295400"/>
              <a:ext cx="3352800" cy="4419600"/>
            </a:xfrm>
            <a:prstGeom prst="rec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mvgvwRK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exgv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Ggb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GK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mvnvh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¨ `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vbe¨e¯’v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†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hLv‡b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e¨w³i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Ae`vb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mv‡c‡ÿ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Zv‡K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Zvi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wec`Kvjxb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Avw_©K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mvnvh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¨ †`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Iqv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nq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| †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hgb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–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Kj¨vY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Znwej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, ‡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cbkb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,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Kg©ÿg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†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eKv‡i‡`i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Rb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¨ †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eKvi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fvZv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,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kÖwgK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ÿwZc~iY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|  1883-84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mv‡j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me©cÖ_g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Rvg©vwbi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P¨v‡Ýji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A‡Uv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fb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wemgvK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©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e¨vcKwfwËK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mvgwRK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exgv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Kg©m~wP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nv‡Z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†bb|</a:t>
              </a:r>
            </a:p>
            <a:p>
              <a:pPr algn="just"/>
              <a:endParaRPr lang="en-US" sz="2400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495800" y="1295400"/>
              <a:ext cx="3581400" cy="4419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mß`k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kZvãxi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Poor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Relife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†_‡KB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mvvgwRK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mvnv‡h¨I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DrcwË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|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miKvi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Zvi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wbR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¯^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Znwej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†_‡K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cÖK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…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wZK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`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y‡h©vM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,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AvKw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¯§K `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yN©Ubv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,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gnvgvix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,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weaev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,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GwZg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,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cÖwZeÜx‡`i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†h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mvnvh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¨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cÖ`vbi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Kiv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nq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|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GLv‡b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MÖnxZvi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†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Kvb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Avw_©K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AskMÖnY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_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v‡K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bv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| †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hgb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- 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eq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¯‹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fvZv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,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cÖwZeÜx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fvZv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,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weaev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fvZv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BZ¨vw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`| 1948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mv‡j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e„‡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U‡b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cÖ_g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Pvjy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nq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|</a:t>
              </a:r>
              <a:endParaRPr lang="en-US" sz="2400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9067800" y="1295400"/>
              <a:ext cx="3200400" cy="4495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mgvR‡mev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n‡jv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miKvwi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I †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emiKvwi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cÖwZôv‡bi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gva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¨‡g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cwiPvwjZ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†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mme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msMwVZ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Kvh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©µ‡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gi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mgwó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, †h¸‡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jv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gvbem¤ú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`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Dbœqb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,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msiÿY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Ges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cÖwZ‡iv‡a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cÖZ¨ÿfv‡e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wb‡qvwRZ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|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mvgvwRK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mvnvh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¨ I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mvgwRK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wbi‡vcËv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A‡cÿv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mgvR‡mevi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cwiwa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e¨vcK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| †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hgb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-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wkïKj¨vY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,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bvix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Kj¨vY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hyeKj¨vY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, </a:t>
              </a:r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BZ¨vw</a:t>
              </a:r>
              <a:r>
                <a:rPr lang="en-US" sz="2400" dirty="0" smtClean="0">
                  <a:latin typeface="SutonnyMJ" pitchFamily="2" charset="0"/>
                  <a:cs typeface="SutonnyMJ" pitchFamily="2" charset="0"/>
                </a:rPr>
                <a:t>`|</a:t>
              </a:r>
              <a:endParaRPr lang="en-US" sz="2400" dirty="0">
                <a:latin typeface="SutonnyMJ" pitchFamily="2" charset="0"/>
                <a:cs typeface="SutonnyMJ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lum bright="25000" contrast="4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C:\Users\bfkc\Desktop\পাওয়ার পয়েন্ট\ছবি\download (1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12801600" cy="6629400"/>
          </a:xfrm>
          <a:prstGeom prst="rect">
            <a:avLst/>
          </a:prstGeom>
          <a:noFill/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193F0227-1CE4-4F82-8D73-B7AFEE004AE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801600" cy="457200"/>
          </a:xfrm>
          <a:prstGeom prst="rect">
            <a:avLst/>
          </a:prstGeom>
          <a:gradFill flip="none" rotWithShape="1">
            <a:gsLst>
              <a:gs pos="37000">
                <a:schemeClr val="accent6">
                  <a:lumMod val="75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  <a:tileRect/>
          </a:gradFill>
          <a:ln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mvgvwRK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wbivcËvi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wPÎ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FF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1124</TotalTime>
  <Words>907</Words>
  <Application>Microsoft Office PowerPoint</Application>
  <PresentationFormat>Custom</PresentationFormat>
  <Paragraphs>99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ICT_LAB</cp:lastModifiedBy>
  <cp:revision>84</cp:revision>
  <dcterms:created xsi:type="dcterms:W3CDTF">2020-11-12T15:13:58Z</dcterms:created>
  <dcterms:modified xsi:type="dcterms:W3CDTF">2021-03-20T16:46:08Z</dcterms:modified>
</cp:coreProperties>
</file>