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1" r:id="rId4"/>
    <p:sldId id="267" r:id="rId5"/>
    <p:sldId id="264" r:id="rId6"/>
    <p:sldId id="257" r:id="rId7"/>
    <p:sldId id="258" r:id="rId8"/>
    <p:sldId id="273" r:id="rId9"/>
    <p:sldId id="262" r:id="rId10"/>
    <p:sldId id="270" r:id="rId11"/>
    <p:sldId id="266" r:id="rId12"/>
    <p:sldId id="271" r:id="rId13"/>
    <p:sldId id="260" r:id="rId14"/>
    <p:sldId id="272" r:id="rId15"/>
    <p:sldId id="259" r:id="rId16"/>
    <p:sldId id="269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38DE-E16C-4B19-AD85-A4395B8004EA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96B-9A88-45AE-8A83-DC5B0FD71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6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38DE-E16C-4B19-AD85-A4395B8004EA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96B-9A88-45AE-8A83-DC5B0FD71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4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38DE-E16C-4B19-AD85-A4395B8004EA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96B-9A88-45AE-8A83-DC5B0FD71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38DE-E16C-4B19-AD85-A4395B8004EA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96B-9A88-45AE-8A83-DC5B0FD71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4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38DE-E16C-4B19-AD85-A4395B8004EA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96B-9A88-45AE-8A83-DC5B0FD71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1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38DE-E16C-4B19-AD85-A4395B8004EA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96B-9A88-45AE-8A83-DC5B0FD71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4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38DE-E16C-4B19-AD85-A4395B8004EA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96B-9A88-45AE-8A83-DC5B0FD71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9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38DE-E16C-4B19-AD85-A4395B8004EA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96B-9A88-45AE-8A83-DC5B0FD71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5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38DE-E16C-4B19-AD85-A4395B8004EA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96B-9A88-45AE-8A83-DC5B0FD71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7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38DE-E16C-4B19-AD85-A4395B8004EA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96B-9A88-45AE-8A83-DC5B0FD71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3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38DE-E16C-4B19-AD85-A4395B8004EA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96B-9A88-45AE-8A83-DC5B0FD71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7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538DE-E16C-4B19-AD85-A4395B8004EA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996B-9A88-45AE-8A83-DC5B0FD71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2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E1B9A1-598C-4527-A51C-B510A7E39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8" y="888799"/>
            <a:ext cx="8212502" cy="50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xit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29165-C635-4C99-AFE0-DBAB061F9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318655"/>
            <a:ext cx="8229600" cy="62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4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92" tmFilter="0, 0; 0.125,0.2665; 0.25,0.4; 0.375,0.465; 0.5,0.5;  0.625,0.535; 0.75,0.6; 0.875,0.7335; 1,1">
                                          <p:stCondLst>
                                            <p:cond delay="19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, 0; 0.125,0.2665; 0.25,0.4; 0.375,0.465; 0.5,0.5;  0.625,0.535; 0.75,0.6; 0.875,0.7335; 1,1">
                                          <p:stCondLst>
                                            <p:cond delay="397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2" tmFilter="0, 0; 0.125,0.2665; 0.25,0.4; 0.375,0.465; 0.5,0.5;  0.625,0.535; 0.75,0.6; 0.875,0.7335; 1,1">
                                          <p:stCondLst>
                                            <p:cond delay="4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8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98" decel="50000">
                                          <p:stCondLst>
                                            <p:cond delay="20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8">
                                          <p:stCondLst>
                                            <p:cond delay="39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98" decel="50000">
                                          <p:stCondLst>
                                            <p:cond delay="4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8">
                                          <p:stCondLst>
                                            <p:cond delay="49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98" decel="50000">
                                          <p:stCondLst>
                                            <p:cond delay="5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8">
                                          <p:stCondLst>
                                            <p:cond delay="54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98" decel="50000">
                                          <p:stCondLst>
                                            <p:cond delay="5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xit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0D0E7-9B80-4E77-AFCF-2AF8CE7D7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18" y="47990"/>
            <a:ext cx="6433766" cy="676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4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92" tmFilter="0, 0; 0.125,0.2665; 0.25,0.4; 0.375,0.465; 0.5,0.5;  0.625,0.535; 0.75,0.6; 0.875,0.7335; 1,1">
                                          <p:stCondLst>
                                            <p:cond delay="19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, 0; 0.125,0.2665; 0.25,0.4; 0.375,0.465; 0.5,0.5;  0.625,0.535; 0.75,0.6; 0.875,0.7335; 1,1">
                                          <p:stCondLst>
                                            <p:cond delay="397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2" tmFilter="0, 0; 0.125,0.2665; 0.25,0.4; 0.375,0.465; 0.5,0.5;  0.625,0.535; 0.75,0.6; 0.875,0.7335; 1,1">
                                          <p:stCondLst>
                                            <p:cond delay="4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8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98" decel="50000">
                                          <p:stCondLst>
                                            <p:cond delay="20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8">
                                          <p:stCondLst>
                                            <p:cond delay="39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98" decel="50000">
                                          <p:stCondLst>
                                            <p:cond delay="4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8">
                                          <p:stCondLst>
                                            <p:cond delay="49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98" decel="50000">
                                          <p:stCondLst>
                                            <p:cond delay="5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8">
                                          <p:stCondLst>
                                            <p:cond delay="54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98" decel="50000">
                                          <p:stCondLst>
                                            <p:cond delay="5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" presetClass="exit" presetSubtype="32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4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845F8-B903-430A-B2EC-AAC5153F9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484909"/>
            <a:ext cx="8437418" cy="6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923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2" presetClass="exit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595A1-A7A0-4085-8AC2-5D9CB1711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7" y="401782"/>
            <a:ext cx="856210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9FB73-ECE2-4C3F-82A3-1756002E3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2" y="443345"/>
            <a:ext cx="8530937" cy="59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31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4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001C2-59DC-4D57-B67E-8E867695F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7" y="332509"/>
            <a:ext cx="8510155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55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0"/>
                            </p:stCondLst>
                            <p:childTnLst>
                              <p:par>
                                <p:cTn id="11" presetID="45" presetClass="exit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6F2025-6A22-400B-8668-12C17B5F8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" y="346363"/>
            <a:ext cx="8136082" cy="61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98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0C3C4-C256-4DD7-92F2-A75A492F0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1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D8B347-FF7D-4EBC-A848-804533E0A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" y="304800"/>
            <a:ext cx="8562109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745FA-CE33-4946-A269-0855A7ADB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5" y="374072"/>
            <a:ext cx="8614064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4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92" tmFilter="0, 0; 0.125,0.2665; 0.25,0.4; 0.375,0.465; 0.5,0.5;  0.625,0.535; 0.75,0.6; 0.875,0.7335; 1,1">
                                          <p:stCondLst>
                                            <p:cond delay="19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, 0; 0.125,0.2665; 0.25,0.4; 0.375,0.465; 0.5,0.5;  0.625,0.535; 0.75,0.6; 0.875,0.7335; 1,1">
                                          <p:stCondLst>
                                            <p:cond delay="397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2" tmFilter="0, 0; 0.125,0.2665; 0.25,0.4; 0.375,0.465; 0.5,0.5;  0.625,0.535; 0.75,0.6; 0.875,0.7335; 1,1">
                                          <p:stCondLst>
                                            <p:cond delay="4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8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98" decel="50000">
                                          <p:stCondLst>
                                            <p:cond delay="20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8">
                                          <p:stCondLst>
                                            <p:cond delay="39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98" decel="50000">
                                          <p:stCondLst>
                                            <p:cond delay="4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8">
                                          <p:stCondLst>
                                            <p:cond delay="49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98" decel="50000">
                                          <p:stCondLst>
                                            <p:cond delay="5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8">
                                          <p:stCondLst>
                                            <p:cond delay="54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98" decel="50000">
                                          <p:stCondLst>
                                            <p:cond delay="5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xit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E0774-94B0-4F98-8CAA-D520F2586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04" y="146465"/>
            <a:ext cx="4774595" cy="65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71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6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750"/>
                            </p:stCondLst>
                            <p:childTnLst>
                              <p:par>
                                <p:cTn id="9" presetID="17" presetClass="exit" presetSubtype="1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53032-916F-4350-ADFF-67B46F180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91" y="47991"/>
            <a:ext cx="6762020" cy="6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" presetID="3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89240-8A1F-4DDD-8299-A7469E901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71054"/>
            <a:ext cx="8489373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4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92" tmFilter="0, 0; 0.125,0.2665; 0.25,0.4; 0.375,0.465; 0.5,0.5;  0.625,0.535; 0.75,0.6; 0.875,0.7335; 1,1">
                                          <p:stCondLst>
                                            <p:cond delay="19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, 0; 0.125,0.2665; 0.25,0.4; 0.375,0.465; 0.5,0.5;  0.625,0.535; 0.75,0.6; 0.875,0.7335; 1,1">
                                          <p:stCondLst>
                                            <p:cond delay="397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2" tmFilter="0, 0; 0.125,0.2665; 0.25,0.4; 0.375,0.465; 0.5,0.5;  0.625,0.535; 0.75,0.6; 0.875,0.7335; 1,1">
                                          <p:stCondLst>
                                            <p:cond delay="4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8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98" decel="50000">
                                          <p:stCondLst>
                                            <p:cond delay="20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8">
                                          <p:stCondLst>
                                            <p:cond delay="39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98" decel="50000">
                                          <p:stCondLst>
                                            <p:cond delay="4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8">
                                          <p:stCondLst>
                                            <p:cond delay="49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98" decel="50000">
                                          <p:stCondLst>
                                            <p:cond delay="5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8">
                                          <p:stCondLst>
                                            <p:cond delay="54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98" decel="50000">
                                          <p:stCondLst>
                                            <p:cond delay="5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DF0A0-CB2E-49D5-B01E-9EF561BA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249382"/>
            <a:ext cx="8707583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08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6" presetClass="exit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4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1DD7DD-BE37-44E9-A1B3-5C7BCD108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42063"/>
            <a:ext cx="7267121" cy="67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06312-7B4A-40E5-9856-58AABB2FC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4" y="360219"/>
            <a:ext cx="8634845" cy="608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2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4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43" tmFilter="0, 0; 0.125,0.2665; 0.25,0.4; 0.375,0.465; 0.5,0.5;  0.625,0.535; 0.75,0.6; 0.875,0.7335; 1,1">
                                          <p:stCondLst>
                                            <p:cond delay="17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71" tmFilter="0, 0; 0.125,0.2665; 0.25,0.4; 0.375,0.465; 0.5,0.5;  0.625,0.535; 0.75,0.6; 0.875,0.7335; 1,1">
                                          <p:stCondLst>
                                            <p:cond delay="34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31" tmFilter="0, 0; 0.125,0.2665; 0.25,0.4; 0.375,0.465; 0.5,0.5;  0.625,0.535; 0.75,0.6; 0.875,0.7335; 1,1">
                                          <p:stCondLst>
                                            <p:cond delay="43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8">
                                          <p:stCondLst>
                                            <p:cond delay="17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36" decel="50000">
                                          <p:stCondLst>
                                            <p:cond delay="17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8">
                                          <p:stCondLst>
                                            <p:cond delay="34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36" decel="50000">
                                          <p:stCondLst>
                                            <p:cond delay="35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8">
                                          <p:stCondLst>
                                            <p:cond delay="4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36" decel="50000">
                                          <p:stCondLst>
                                            <p:cond delay="43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8">
                                          <p:stCondLst>
                                            <p:cond delay="47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36" decel="50000">
                                          <p:stCondLst>
                                            <p:cond delay="48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22" presetClass="exit" presetSubtype="4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Nazrul Islam</dc:creator>
  <cp:lastModifiedBy>Md. Nazrul Islam</cp:lastModifiedBy>
  <cp:revision>11</cp:revision>
  <dcterms:created xsi:type="dcterms:W3CDTF">2021-02-21T11:01:25Z</dcterms:created>
  <dcterms:modified xsi:type="dcterms:W3CDTF">2021-03-04T06:24:59Z</dcterms:modified>
</cp:coreProperties>
</file>