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y PC" initials="MP" lastIdx="1" clrIdx="0">
    <p:extLst>
      <p:ext uri="{19B8F6BF-5375-455C-9EA6-DF929625EA0E}">
        <p15:presenceInfo xmlns:p15="http://schemas.microsoft.com/office/powerpoint/2012/main" userId="My P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D449E-803B-4482-B012-273A63CBDA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F4C127-BCBD-4959-946C-147558323D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E97CC6-45E6-465C-8B7C-B4E8C69C4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C38E0-F853-435C-ADCF-34A324414D9F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54D7F3-AE68-4479-B04D-DE00313B3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8096DC-9396-4DF8-8225-E77F2E319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3A592-784C-4F5C-A119-1DB66B03F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732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576EA-4D1F-47F6-A65B-995A49BFF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6837EF-55FE-4F60-8C34-FB447CFF21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CE210A-C254-4EEB-A081-AE2034EE6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C38E0-F853-435C-ADCF-34A324414D9F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370AF-E9FF-4354-BA29-AD5447951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3DA9DF-5AE2-4323-B63D-12ACE71E7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3A592-784C-4F5C-A119-1DB66B03F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2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CB87F7-3FA8-4A3E-B275-C6CAEFAC76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5E6786-0D23-499E-8153-82C753ED44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173DE2-CBB6-4461-BDEC-444F35B07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C38E0-F853-435C-ADCF-34A324414D9F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DACF91-46EE-43E8-ABAF-CFBBE8A69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A0747E-D49B-474E-8C1E-26997D7EC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3A592-784C-4F5C-A119-1DB66B03F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028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E8519-0E5E-464B-8DF7-FA870CC36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5FAD3-9B40-4153-96EB-085D0F8AED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9040AE-084F-42D4-887E-407DD228D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C38E0-F853-435C-ADCF-34A324414D9F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9E665C-B036-4C23-B59B-08CE045F0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BC3B52-887A-4BD5-8A08-BEB8F360F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3A592-784C-4F5C-A119-1DB66B03F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966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9BB0A-C27A-4073-9EF7-B5E0D734A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3A2FC5-7F52-4112-943B-6E5DF337CE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66668-C22E-491F-A4CC-45D8BA95A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C38E0-F853-435C-ADCF-34A324414D9F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0C69AB-4949-4C7A-8C6C-C5519CE89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F3E56B-64C7-4200-A9BB-AC09B0A8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3A592-784C-4F5C-A119-1DB66B03F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196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2A840-C63F-4ADC-9BD3-5F162C11D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4358FF-0ECD-4E41-B978-BB94CE56A1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D95BD8-ABA6-49A9-8C03-CE27CF5CAA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D97C5B-ABD9-4BDE-9B5C-429F39570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C38E0-F853-435C-ADCF-34A324414D9F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1699E2-ED48-4F89-91D7-4F2658EE0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EBC179-5358-429D-B387-757979BA5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3A592-784C-4F5C-A119-1DB66B03F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539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FD79F-6670-4835-9CF5-E757E5280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F3C967-2A55-4173-9A41-C28E99294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46DB6D-44A8-4B4C-AE82-5BF767F387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E372A8-3598-4D89-A1CD-2F6616499D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3438C1-CFF1-4402-872F-A92073BD73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1AF1F1-2F1C-49F7-9A62-1ECB47411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C38E0-F853-435C-ADCF-34A324414D9F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DA0552-8DFB-46E2-9F3E-03168319B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0E3497-CD66-49FD-ADF5-2088DDE6D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3A592-784C-4F5C-A119-1DB66B03F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568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F7743-3D3C-4645-9080-27DC7E501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9D4273-BE8D-41B8-AE1B-A695B590E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C38E0-F853-435C-ADCF-34A324414D9F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4D04E7-72D3-42F4-8F1D-8EFAA7D1A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491241-A02B-4375-A1F4-4DFB988B4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3A592-784C-4F5C-A119-1DB66B03F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382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AECF7D-0E0B-44B1-9ED2-1B1D16128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C38E0-F853-435C-ADCF-34A324414D9F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910EB0-C89A-4807-B241-4E15F8016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F79554-5F49-43A3-9D1F-656E22BF7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3A592-784C-4F5C-A119-1DB66B03F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957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088A1-8FDF-4AEA-8056-749A13A9E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2E839E-A531-4035-B431-035F88EFC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0775EA-8D3A-4A31-8FCE-B3542B4E53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BE86D1-F57E-461A-95F5-BBCF4C25C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C38E0-F853-435C-ADCF-34A324414D9F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FD3740-9DD4-4B71-8EED-765E7854F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D9797-F149-4743-AB64-6914E3D85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3A592-784C-4F5C-A119-1DB66B03F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596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604F7-D435-4FB5-A212-4D043E5B5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41EDEA-3A24-41EF-8023-7ACEEAAA70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5BC5A3-17A6-4F18-812C-ED49BC5326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0A9C68-888B-4F24-88D1-6D8FBB1B9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C38E0-F853-435C-ADCF-34A324414D9F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3EA810-4B4F-4028-9644-7AAA9208F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EAA5E5-F868-4880-A8DE-23E3310DD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3A592-784C-4F5C-A119-1DB66B03F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119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BDAFD5-72BB-4E0B-AEF9-7D97968E9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1F3109-76F0-4865-BE01-CB5F70EBD0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737509-3512-4C24-8DFA-111A31A80B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C38E0-F853-435C-ADCF-34A324414D9F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DE0BA6-A7CC-4BFC-971A-3FB02BDB58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634EED-10D1-4F15-8821-08DB3BE355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3A592-784C-4F5C-A119-1DB66B03F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015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google.com/imgres?imgurl=https://www.clipartqueen.com/image-files/free-border-templates-with-flowers.png&amp;imgrefurl=https://www.clipartqueen.com/flower-borders.html&amp;tbnid=ebBuCimCdnJJSM&amp;vet=12ahUKEwj8nuetoIfvAhUDSSsKHQWtDdYQMyg6egQIARBB..i&amp;docid=LQjFNlZ6GHWnMM&amp;w=1181&amp;h=153&amp;q=flower%20border&amp;ved=2ahUKEwj8nuetoIfvAhUDSSsKHQWtDdYQMyg6egQIARBB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imgres?imgurl=https://www.onlygfx.com/wp-content/uploads/2017/09/red-flower-border-4.png&amp;imgrefurl=https://www.onlygfx.com/8-red-flower-border-drawing-png-transparent/&amp;tbnid=l7yK9VXjcdU4fM&amp;vet=10CBsQMyhyahcKEwjg4si9qYfvAhUAAAAAHQAAAAAQAw..i&amp;docid=fI9hbCp1mQmvnM&amp;w=1722&amp;h=275&amp;q=flower%20border&amp;ved=0CBsQMyhyahcKEwjg4si9qYfvAhUAAAAAHQAAAAAQAw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slamic Prayer Dusk - Free photo on Pixabay">
            <a:extLst>
              <a:ext uri="{FF2B5EF4-FFF2-40B4-BE49-F238E27FC236}">
                <a16:creationId xmlns:a16="http://schemas.microsoft.com/office/drawing/2014/main" id="{EB37099A-40CA-432D-BE7B-E776D447A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EBA566E-09AA-4B86-A073-2266CA4DB8CD}"/>
              </a:ext>
            </a:extLst>
          </p:cNvPr>
          <p:cNvSpPr txBox="1"/>
          <p:nvPr/>
        </p:nvSpPr>
        <p:spPr>
          <a:xfrm>
            <a:off x="3100628" y="1231651"/>
            <a:ext cx="599074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সবাইকে</a:t>
            </a:r>
            <a:r>
              <a:rPr lang="en-US" sz="6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66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স্বাগতম</a:t>
            </a:r>
            <a:endParaRPr lang="en-US" sz="6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9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75465-0944-47A7-A239-2FF6E1549F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42868" y="1895964"/>
            <a:ext cx="8876714" cy="4351338"/>
          </a:xfrm>
        </p:spPr>
        <p:txBody>
          <a:bodyPr>
            <a:norm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দেশপ্রেম অর্থ কি?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মহানবী (সঃ) এর জন্মভূমির নাম কি?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আমরা দেশের সম্পদ কি করব?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মহানবী (সঃ) কে কারা হত্যার ষরযন্ত্র করেছিল?</a:t>
            </a:r>
          </a:p>
          <a:p>
            <a:pPr marL="0" indent="0">
              <a:buNone/>
            </a:pP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Decision 4">
            <a:extLst>
              <a:ext uri="{FF2B5EF4-FFF2-40B4-BE49-F238E27FC236}">
                <a16:creationId xmlns:a16="http://schemas.microsoft.com/office/drawing/2014/main" id="{EEA4DF91-8FFB-4FAB-AAAA-FDA01A9A6BB2}"/>
              </a:ext>
            </a:extLst>
          </p:cNvPr>
          <p:cNvSpPr/>
          <p:nvPr/>
        </p:nvSpPr>
        <p:spPr>
          <a:xfrm>
            <a:off x="3795932" y="154744"/>
            <a:ext cx="4600135" cy="1209822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673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amadan Mubarak 2020: Wishes, Shayari, Messages, Images, WhatsApp and  Facebook status">
            <a:extLst>
              <a:ext uri="{FF2B5EF4-FFF2-40B4-BE49-F238E27FC236}">
                <a16:creationId xmlns:a16="http://schemas.microsoft.com/office/drawing/2014/main" id="{597E4EB0-46B3-445F-ACBF-4007EFA1E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346A40B-5BEC-4403-9693-BB8358E08AA9}"/>
              </a:ext>
            </a:extLst>
          </p:cNvPr>
          <p:cNvSpPr txBox="1"/>
          <p:nvPr/>
        </p:nvSpPr>
        <p:spPr>
          <a:xfrm>
            <a:off x="3418449" y="3137097"/>
            <a:ext cx="71182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7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91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935F9-0F54-47C4-A9DA-7F835834E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846" y="495661"/>
            <a:ext cx="2003473" cy="1047503"/>
          </a:xfrm>
        </p:spPr>
        <p:txBody>
          <a:bodyPr/>
          <a:lstStyle/>
          <a:p>
            <a:r>
              <a:rPr lang="bn-IN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              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83432-50F7-4E94-8471-E16E9015B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221" y="2067682"/>
            <a:ext cx="5731413" cy="4351338"/>
          </a:xfrm>
        </p:spPr>
        <p:txBody>
          <a:bodyPr/>
          <a:lstStyle/>
          <a:p>
            <a:r>
              <a:rPr lang="bn-IN" dirty="0"/>
              <a:t>মাহমুদা আকতার</a:t>
            </a:r>
          </a:p>
          <a:p>
            <a:r>
              <a:rPr lang="bn-IN" dirty="0"/>
              <a:t>সহকারি শিক্ষক</a:t>
            </a:r>
          </a:p>
          <a:p>
            <a:r>
              <a:rPr lang="bn-IN" dirty="0"/>
              <a:t>পূর্ব সোনারং সরকারি প্রাথমিক বিদ্যালয়</a:t>
            </a:r>
          </a:p>
          <a:p>
            <a:r>
              <a:rPr lang="bn-IN" dirty="0"/>
              <a:t>টঙ্গিবাড়ী,মুন্সীগঞ্জ।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96D067-C1F0-4FEE-AE27-37E2BC4B9B33}"/>
              </a:ext>
            </a:extLst>
          </p:cNvPr>
          <p:cNvSpPr txBox="1"/>
          <p:nvPr/>
        </p:nvSpPr>
        <p:spPr>
          <a:xfrm>
            <a:off x="7568418" y="2271421"/>
            <a:ext cx="412300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/>
              <a:t>শ্রেণীঃ পঞ্চম</a:t>
            </a:r>
          </a:p>
          <a:p>
            <a:r>
              <a:rPr lang="bn-IN" sz="2800" dirty="0"/>
              <a:t>অধ্যায়ঃ তৃতীয়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bn-IN" sz="2800" dirty="0"/>
              <a:t> শিরোনামঃ আখলাক বা চরিত্র ও নৈতিক মূল্যবোধ</a:t>
            </a:r>
          </a:p>
          <a:p>
            <a:r>
              <a:rPr lang="bn-IN" sz="2800" dirty="0"/>
              <a:t>পাঠ্যাংশ</a:t>
            </a: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FBFEF8-1D68-4792-BE5C-A5F3E5AF0C35}"/>
              </a:ext>
            </a:extLst>
          </p:cNvPr>
          <p:cNvSpPr txBox="1"/>
          <p:nvPr/>
        </p:nvSpPr>
        <p:spPr>
          <a:xfrm>
            <a:off x="7934178" y="773723"/>
            <a:ext cx="23920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4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IN" sz="24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0" name="Picture 2" descr="Flower borders and frames">
            <a:hlinkClick r:id="rId2"/>
            <a:extLst>
              <a:ext uri="{FF2B5EF4-FFF2-40B4-BE49-F238E27FC236}">
                <a16:creationId xmlns:a16="http://schemas.microsoft.com/office/drawing/2014/main" id="{A559477F-E6CC-41F5-A1D4-D685952B7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793319" y="3181350"/>
            <a:ext cx="6400797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77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D Independence History | Thoughts Reviews Patriotism : Proclamation of  Bangladeshi Independence">
            <a:extLst>
              <a:ext uri="{FF2B5EF4-FFF2-40B4-BE49-F238E27FC236}">
                <a16:creationId xmlns:a16="http://schemas.microsoft.com/office/drawing/2014/main" id="{4BA420ED-34E8-401D-96A4-FC478AB2F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843" y="1710036"/>
            <a:ext cx="7228314" cy="466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C42D75-733D-4C01-B283-BA05C96F2DED}"/>
              </a:ext>
            </a:extLst>
          </p:cNvPr>
          <p:cNvSpPr txBox="1"/>
          <p:nvPr/>
        </p:nvSpPr>
        <p:spPr>
          <a:xfrm>
            <a:off x="3922969" y="478301"/>
            <a:ext cx="4216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একটি ছবি দেখি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95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ose Flower Border Drawing Red Png Image High Quality - Border Design  Flowers Background , Free Transparent Clipart - ClipartKey">
            <a:extLst>
              <a:ext uri="{FF2B5EF4-FFF2-40B4-BE49-F238E27FC236}">
                <a16:creationId xmlns:a16="http://schemas.microsoft.com/office/drawing/2014/main" id="{C3F18A29-DF6D-4CB4-A0C4-5396A63D6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F1A929-D4C7-4605-A02F-3F3A38FF6686}"/>
              </a:ext>
            </a:extLst>
          </p:cNvPr>
          <p:cNvSpPr txBox="1"/>
          <p:nvPr/>
        </p:nvSpPr>
        <p:spPr>
          <a:xfrm>
            <a:off x="4626687" y="1195754"/>
            <a:ext cx="27190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Arrow: Left-Right 2">
            <a:extLst>
              <a:ext uri="{FF2B5EF4-FFF2-40B4-BE49-F238E27FC236}">
                <a16:creationId xmlns:a16="http://schemas.microsoft.com/office/drawing/2014/main" id="{83A63246-AF55-4596-908E-76832C886BA1}"/>
              </a:ext>
            </a:extLst>
          </p:cNvPr>
          <p:cNvSpPr/>
          <p:nvPr/>
        </p:nvSpPr>
        <p:spPr>
          <a:xfrm>
            <a:off x="3323492" y="2177375"/>
            <a:ext cx="5545016" cy="250324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দেশপ্রেম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49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unched Tape 2">
            <a:extLst>
              <a:ext uri="{FF2B5EF4-FFF2-40B4-BE49-F238E27FC236}">
                <a16:creationId xmlns:a16="http://schemas.microsoft.com/office/drawing/2014/main" id="{5EA2A726-83DF-442F-A695-43E3784C2A3A}"/>
              </a:ext>
            </a:extLst>
          </p:cNvPr>
          <p:cNvSpPr/>
          <p:nvPr/>
        </p:nvSpPr>
        <p:spPr>
          <a:xfrm>
            <a:off x="3824067" y="478301"/>
            <a:ext cx="4543865" cy="1969477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/>
              <a:t>শিখনফল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7E38F6-803B-46B7-B814-B982F1201C94}"/>
              </a:ext>
            </a:extLst>
          </p:cNvPr>
          <p:cNvSpPr txBox="1"/>
          <p:nvPr/>
        </p:nvSpPr>
        <p:spPr>
          <a:xfrm>
            <a:off x="346588" y="3128206"/>
            <a:ext cx="1149882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/>
              <a:t>৩.৩.১ দেশপ্রেমের ধারণা,গুরুত্ব এবং এ সম্বন্ধে ইসলামের শিক্ষা বলতে পারবে।</a:t>
            </a:r>
          </a:p>
          <a:p>
            <a:r>
              <a:rPr lang="bn-IN" sz="3200" dirty="0"/>
              <a:t>৩৩..২ দেশকে ভালোবাসবে এবং জাতীয় সম্পদ সংরক্ষণে সতর্ক হবে।</a:t>
            </a:r>
          </a:p>
          <a:p>
            <a:endParaRPr lang="en-US" sz="3200" dirty="0"/>
          </a:p>
        </p:txBody>
      </p:sp>
      <p:pic>
        <p:nvPicPr>
          <p:cNvPr id="5122" name="Picture 2" descr="flower border flower background flower line png download - 1659*544 - Free  Transparent Flower Border png Download. - CleanPNG / KissPNG">
            <a:extLst>
              <a:ext uri="{FF2B5EF4-FFF2-40B4-BE49-F238E27FC236}">
                <a16:creationId xmlns:a16="http://schemas.microsoft.com/office/drawing/2014/main" id="{22BF63A2-F915-49EF-95E2-8D5BD233D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313" y="4974480"/>
            <a:ext cx="9013371" cy="179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379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B062AB1-F043-43EB-B413-ACEFA38B151F}"/>
              </a:ext>
            </a:extLst>
          </p:cNvPr>
          <p:cNvSpPr txBox="1"/>
          <p:nvPr/>
        </p:nvSpPr>
        <p:spPr>
          <a:xfrm>
            <a:off x="7132319" y="14771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146" name="Picture 2" descr="Virtues of Makkah - pt1 - HaqIslam">
            <a:extLst>
              <a:ext uri="{FF2B5EF4-FFF2-40B4-BE49-F238E27FC236}">
                <a16:creationId xmlns:a16="http://schemas.microsoft.com/office/drawing/2014/main" id="{C204A581-9E9C-4110-91E8-20E21F173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757" y="168597"/>
            <a:ext cx="5746486" cy="412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35293BB-841A-45B7-B526-A7A30E6DFF74}"/>
              </a:ext>
            </a:extLst>
          </p:cNvPr>
          <p:cNvSpPr txBox="1"/>
          <p:nvPr/>
        </p:nvSpPr>
        <p:spPr>
          <a:xfrm>
            <a:off x="3376874" y="4628806"/>
            <a:ext cx="54382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 err="1"/>
              <a:t>মহানবী</a:t>
            </a:r>
            <a:r>
              <a:rPr lang="en-US" sz="2400" dirty="0"/>
              <a:t> (স) </a:t>
            </a:r>
            <a:r>
              <a:rPr lang="as-IN" sz="2400" dirty="0"/>
              <a:t>এ</a:t>
            </a:r>
            <a:r>
              <a:rPr lang="en-US" sz="2400" dirty="0"/>
              <a:t>র </a:t>
            </a:r>
            <a:r>
              <a:rPr lang="en-US" sz="2400" dirty="0" err="1"/>
              <a:t>জন্ম</a:t>
            </a:r>
            <a:r>
              <a:rPr lang="en-US" sz="2400" dirty="0"/>
              <a:t> </a:t>
            </a:r>
            <a:r>
              <a:rPr lang="en-US" sz="2400" dirty="0" err="1"/>
              <a:t>ভূমির</a:t>
            </a:r>
            <a:r>
              <a:rPr lang="en-US" sz="2400" dirty="0"/>
              <a:t> </a:t>
            </a:r>
            <a:r>
              <a:rPr lang="en-US" sz="2400" dirty="0" err="1"/>
              <a:t>নাম</a:t>
            </a:r>
            <a:r>
              <a:rPr lang="en-US" sz="2400" dirty="0"/>
              <a:t> </a:t>
            </a:r>
            <a:r>
              <a:rPr lang="en-US" sz="2400" dirty="0" err="1"/>
              <a:t>কি</a:t>
            </a:r>
            <a:r>
              <a:rPr lang="en-US" sz="2400" dirty="0"/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err="1"/>
              <a:t>দেশপ্রেম</a:t>
            </a:r>
            <a:r>
              <a:rPr lang="en-US" sz="2400" dirty="0"/>
              <a:t> </a:t>
            </a:r>
            <a:r>
              <a:rPr lang="as-IN" sz="2400" dirty="0"/>
              <a:t>অ</a:t>
            </a:r>
            <a:r>
              <a:rPr lang="en-US" sz="2400" dirty="0" err="1"/>
              <a:t>র্থ</a:t>
            </a:r>
            <a:r>
              <a:rPr lang="en-US" sz="2400" dirty="0"/>
              <a:t> </a:t>
            </a:r>
            <a:r>
              <a:rPr lang="en-US" sz="2400" dirty="0" err="1"/>
              <a:t>কি</a:t>
            </a:r>
            <a:r>
              <a:rPr lang="en-US" sz="2400" dirty="0"/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err="1"/>
              <a:t>আমরা</a:t>
            </a:r>
            <a:r>
              <a:rPr lang="en-US" sz="2400" dirty="0"/>
              <a:t> </a:t>
            </a:r>
            <a:r>
              <a:rPr lang="en-US" sz="2400" dirty="0" err="1"/>
              <a:t>দেশের</a:t>
            </a:r>
            <a:r>
              <a:rPr lang="en-US" sz="2400" dirty="0"/>
              <a:t> </a:t>
            </a:r>
            <a:r>
              <a:rPr lang="en-US" sz="2400" dirty="0" err="1"/>
              <a:t>সম্পদ</a:t>
            </a:r>
            <a:r>
              <a:rPr lang="en-US" sz="2400" dirty="0"/>
              <a:t> </a:t>
            </a:r>
            <a:r>
              <a:rPr lang="en-US" sz="2400" dirty="0" err="1"/>
              <a:t>কি</a:t>
            </a:r>
            <a:r>
              <a:rPr lang="en-US" sz="2400" dirty="0"/>
              <a:t> </a:t>
            </a:r>
            <a:r>
              <a:rPr lang="en-US" sz="2400" dirty="0" err="1"/>
              <a:t>কর</a:t>
            </a:r>
            <a:r>
              <a:rPr lang="as-IN" sz="2400" dirty="0"/>
              <a:t>ব</a:t>
            </a:r>
            <a:r>
              <a:rPr lang="en-US" sz="2400" dirty="0"/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err="1"/>
              <a:t>মহান</a:t>
            </a:r>
            <a:r>
              <a:rPr lang="as-IN" sz="2400" dirty="0"/>
              <a:t>ব</a:t>
            </a:r>
            <a:r>
              <a:rPr lang="en-US" sz="2400" dirty="0"/>
              <a:t>ী (স</a:t>
            </a:r>
            <a:r>
              <a:rPr lang="as-IN" sz="2400" dirty="0"/>
              <a:t>ঃ</a:t>
            </a:r>
            <a:r>
              <a:rPr lang="en-US" sz="2400" dirty="0"/>
              <a:t>) </a:t>
            </a:r>
            <a:r>
              <a:rPr lang="en-US" sz="2400" dirty="0" err="1"/>
              <a:t>হিজ</a:t>
            </a:r>
            <a:r>
              <a:rPr lang="as-IN" sz="2400" dirty="0"/>
              <a:t>র</a:t>
            </a:r>
            <a:r>
              <a:rPr lang="en-US" sz="2400" dirty="0"/>
              <a:t>ত </a:t>
            </a:r>
            <a:r>
              <a:rPr lang="en-US" sz="2400" dirty="0" err="1"/>
              <a:t>করেছিলেন</a:t>
            </a:r>
            <a:r>
              <a:rPr lang="en-US" sz="2400" dirty="0"/>
              <a:t> </a:t>
            </a:r>
            <a:r>
              <a:rPr lang="en-US" sz="2400" dirty="0" err="1"/>
              <a:t>কেন</a:t>
            </a:r>
            <a:r>
              <a:rPr lang="en-US" sz="2400" dirty="0"/>
              <a:t>?</a:t>
            </a:r>
          </a:p>
        </p:txBody>
      </p:sp>
      <p:pic>
        <p:nvPicPr>
          <p:cNvPr id="6148" name="Picture 4" descr="8 Red Flower Border Drawing (PNG Transparent) | OnlyGFX.com">
            <a:hlinkClick r:id="rId3"/>
            <a:extLst>
              <a:ext uri="{FF2B5EF4-FFF2-40B4-BE49-F238E27FC236}">
                <a16:creationId xmlns:a16="http://schemas.microsoft.com/office/drawing/2014/main" id="{8A3EC877-7B64-408F-B871-089A058DB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625038" y="3206348"/>
            <a:ext cx="6693704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8 Red Flower Border Drawing (PNG Transparent) | OnlyGFX.com">
            <a:hlinkClick r:id="rId3"/>
            <a:extLst>
              <a:ext uri="{FF2B5EF4-FFF2-40B4-BE49-F238E27FC236}">
                <a16:creationId xmlns:a16="http://schemas.microsoft.com/office/drawing/2014/main" id="{B29037C7-ABB4-45D4-92A3-084AB29C2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123334" y="3206348"/>
            <a:ext cx="6693704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35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4588B-8955-4622-815D-05B0A36A6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21531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২টি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দেশপ্রেম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তোলার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চার্ট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/>
              <a:t>।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63DE7A7-AAA8-43C5-98EE-A874029A89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2542"/>
            <a:ext cx="12084148" cy="4853354"/>
          </a:xfrm>
        </p:spPr>
      </p:pic>
    </p:spTree>
    <p:extLst>
      <p:ext uri="{BB962C8B-B14F-4D97-AF65-F5344CB8AC3E}">
        <p14:creationId xmlns:p14="http://schemas.microsoft.com/office/powerpoint/2010/main" val="1209534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0651E-BE74-4D3A-8BE8-0D1737BDA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8521" y="0"/>
            <a:ext cx="7714957" cy="1325563"/>
          </a:xfrm>
        </p:spPr>
        <p:txBody>
          <a:bodyPr/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যেভাবে আমরা দেশের সেবা করতে পারিঃ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FB0508F-853D-435A-8C78-C01F38EEC4C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048" y="1507807"/>
            <a:ext cx="8827902" cy="4802187"/>
          </a:xfrm>
        </p:spPr>
      </p:pic>
    </p:spTree>
    <p:extLst>
      <p:ext uri="{BB962C8B-B14F-4D97-AF65-F5344CB8AC3E}">
        <p14:creationId xmlns:p14="http://schemas.microsoft.com/office/powerpoint/2010/main" val="542211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EA6C0-410E-4C7B-8D33-65E096D28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5344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bn-IN" sz="3600" dirty="0"/>
              <a:t>কি কি উপায়ে দেশের সেবা করা যায় তার একটি তালিকা তৈরি কর</a:t>
            </a:r>
            <a:r>
              <a:rPr lang="bn-IN" dirty="0"/>
              <a:t>।</a:t>
            </a: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169A735-06F3-47DB-9791-FEEA3F1CE40E}"/>
              </a:ext>
            </a:extLst>
          </p:cNvPr>
          <p:cNvSpPr/>
          <p:nvPr/>
        </p:nvSpPr>
        <p:spPr>
          <a:xfrm>
            <a:off x="3880338" y="111906"/>
            <a:ext cx="4431324" cy="20116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পরিকল্পিত</a:t>
            </a:r>
            <a:r>
              <a:rPr lang="bn-IN" sz="2400" dirty="0"/>
              <a:t> </a:t>
            </a:r>
            <a:r>
              <a:rPr lang="en-US" dirty="0"/>
              <a:t> </a:t>
            </a:r>
            <a:r>
              <a:rPr lang="en-US" sz="2400" dirty="0" err="1"/>
              <a:t>কাজ</a:t>
            </a:r>
            <a:endParaRPr lang="en-US" dirty="0"/>
          </a:p>
        </p:txBody>
      </p:sp>
      <p:pic>
        <p:nvPicPr>
          <p:cNvPr id="1026" name="Picture 2" descr="Cartoon Flowers High Res Stock Images | Shutterstock">
            <a:extLst>
              <a:ext uri="{FF2B5EF4-FFF2-40B4-BE49-F238E27FC236}">
                <a16:creationId xmlns:a16="http://schemas.microsoft.com/office/drawing/2014/main" id="{7A347C9A-242B-4F0C-86E7-17FDF0D3D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3095613"/>
            <a:ext cx="3429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24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174</Words>
  <Application>Microsoft Office PowerPoint</Application>
  <PresentationFormat>Widescreen</PresentationFormat>
  <Paragraphs>31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NikoshBAN</vt:lpstr>
      <vt:lpstr>Office Theme</vt:lpstr>
      <vt:lpstr>PowerPoint Presentation</vt:lpstr>
      <vt:lpstr>পরিচিতি              </vt:lpstr>
      <vt:lpstr>PowerPoint Presentation</vt:lpstr>
      <vt:lpstr>PowerPoint Presentation</vt:lpstr>
      <vt:lpstr>PowerPoint Presentation</vt:lpstr>
      <vt:lpstr>PowerPoint Presentation</vt:lpstr>
      <vt:lpstr>উপরের ছবিটি দেখ এবং ২টি দলে ভাগ হয়ে দেশপ্রেম গড়ে তোলার একটি চার্ট তৈরি কর। </vt:lpstr>
      <vt:lpstr>যেভাবে আমরা দেশের সেবা করতে পারিঃ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 PC</dc:creator>
  <cp:lastModifiedBy>My PC</cp:lastModifiedBy>
  <cp:revision>12</cp:revision>
  <dcterms:created xsi:type="dcterms:W3CDTF">2021-02-26T09:23:36Z</dcterms:created>
  <dcterms:modified xsi:type="dcterms:W3CDTF">2021-03-21T08:53:56Z</dcterms:modified>
</cp:coreProperties>
</file>