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96" r:id="rId7"/>
    <p:sldId id="261" r:id="rId8"/>
    <p:sldId id="289" r:id="rId9"/>
    <p:sldId id="292" r:id="rId10"/>
    <p:sldId id="293" r:id="rId11"/>
    <p:sldId id="262" r:id="rId12"/>
    <p:sldId id="294" r:id="rId13"/>
    <p:sldId id="263" r:id="rId14"/>
    <p:sldId id="269" r:id="rId15"/>
    <p:sldId id="297" r:id="rId16"/>
    <p:sldId id="298" r:id="rId17"/>
    <p:sldId id="299" r:id="rId18"/>
    <p:sldId id="300" r:id="rId19"/>
    <p:sldId id="301" r:id="rId20"/>
    <p:sldId id="29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8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1" d="100"/>
          <a:sy n="61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7D9E-6735-4F14-B9E7-959692697063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BDD8-FF17-4F01-860B-46B4E66F1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DCD58-CD46-4AF8-8E22-4E2F5D52F8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0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ড়</a:t>
            </a:r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641E-7306-4B50-B8DD-E5F8A6D32A6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2453;&#2482;&#2480;&#2476;&#2503;&#2480;%20&#2486;&#2495;&#2486;&#2497;&#2486;&#2495;&#2482;&#2509;&#2474;&#2496;&#2470;&#2503;&#2480;%20&#2453;&#2467;&#2509;&#2464;&#2503;%20&#2458;&#2478;&#2510;&#2453;&#2494;&#2480;%20&#2447;&#2453;&#2463;&#2495;%20&#2472;&#2468;&#2497;&#2472;%20&#2489;&#2494;&#2478;&#2470;_HD.mp4" TargetMode="External"/><Relationship Id="rId1" Type="http://schemas.microsoft.com/office/2007/relationships/media" Target="file:///G:\&#2453;&#2482;&#2480;&#2476;&#2503;&#2480;%20&#2486;&#2495;&#2486;&#2497;&#2486;&#2495;&#2482;&#2509;&#2474;&#2496;&#2470;&#2503;&#2480;%20&#2453;&#2467;&#2509;&#2464;&#2503;%20&#2458;&#2478;&#2510;&#2453;&#2494;&#2480;%20&#2447;&#2453;&#2463;&#2495;%20&#2472;&#2468;&#2497;&#2472;%20&#2489;&#2494;&#2478;&#2470;_HD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শুভেচ্ছা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সবাইকে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%E0%A6%98%E0%A6%B0%E0%A7%87+%E0%A6%AC%E0%A6%B8%E0%A7%87+%E0%A6%B6%E0%A6%BF%E0%A6%96%E0%A6%B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3505200" cy="3581400"/>
          </a:xfrm>
        </p:spPr>
      </p:pic>
      <p:pic>
        <p:nvPicPr>
          <p:cNvPr id="7" name="Content Placeholder 6" descr="NARSINGDI ONLINE PRIMARY SCHOO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1600200"/>
            <a:ext cx="4953000" cy="3581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MD Masfiq Marjuq\Desktop\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7912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   </a:t>
            </a:r>
            <a:r>
              <a:rPr lang="en-US" sz="4000" dirty="0" err="1"/>
              <a:t>আল্লাহ</a:t>
            </a:r>
            <a:r>
              <a:rPr lang="en-US" sz="4000" dirty="0"/>
              <a:t> </a:t>
            </a:r>
            <a:r>
              <a:rPr lang="en-US" sz="4000" dirty="0" err="1"/>
              <a:t>তায়ার</a:t>
            </a:r>
            <a:r>
              <a:rPr lang="en-US" sz="4000" dirty="0"/>
              <a:t> </a:t>
            </a:r>
            <a:r>
              <a:rPr lang="en-US" sz="4000" dirty="0" err="1"/>
              <a:t>অপরূপ</a:t>
            </a:r>
            <a:r>
              <a:rPr lang="en-US" sz="4000" dirty="0"/>
              <a:t> </a:t>
            </a:r>
            <a:r>
              <a:rPr lang="en-US" sz="4000" dirty="0" err="1"/>
              <a:t>সৃষ্টি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আল্লাহ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সকল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কিছু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নিয়ন্ত্রণ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করছেন</a:t>
            </a:r>
            <a:endParaRPr lang="en-US" sz="2800" dirty="0"/>
          </a:p>
        </p:txBody>
      </p:sp>
      <p:pic>
        <p:nvPicPr>
          <p:cNvPr id="23554" name="Picture 2" descr="C:\Users\MD Masfiq Marjuq\Desktop\৪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696200" cy="487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2578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আল্লাহ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তায়ালা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কিছুর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মালিক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এবং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এগুলো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প্রাকৃতিক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পরিবেশের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উপাদান</a:t>
            </a:r>
            <a:endParaRPr lang="en-US" sz="2800" dirty="0"/>
          </a:p>
        </p:txBody>
      </p:sp>
      <p:pic>
        <p:nvPicPr>
          <p:cNvPr id="22529" name="Picture 1" descr="C:\Users\MD Masfiq Marjuq\Desktop\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3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                </a:t>
            </a:r>
          </a:p>
        </p:txBody>
      </p:sp>
      <p:pic>
        <p:nvPicPr>
          <p:cNvPr id="21505" name="Picture 1" descr="C:\Users\MD Masfiq Marjuq\Desktop\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MD Masfiq Marjuq\Desktop\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1"/>
            <a:ext cx="76962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তৈরী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তৈরী</a:t>
            </a:r>
            <a:endParaRPr lang="en-US" dirty="0"/>
          </a:p>
        </p:txBody>
      </p:sp>
      <p:pic>
        <p:nvPicPr>
          <p:cNvPr id="50178" name="Picture 2" descr="C:\Users\MD Masfiq Marjuq\Desktop\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508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তৈরী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পরিবেশ</a:t>
            </a:r>
            <a:r>
              <a:rPr lang="en-US" dirty="0"/>
              <a:t> </a:t>
            </a:r>
            <a:r>
              <a:rPr lang="en-US" dirty="0" err="1"/>
              <a:t>দূষিত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endParaRPr lang="en-US" dirty="0"/>
          </a:p>
        </p:txBody>
      </p:sp>
      <p:pic>
        <p:nvPicPr>
          <p:cNvPr id="51202" name="Picture 2" descr="C:\Users\MD Masfiq Marjuq\Desktop\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err="1"/>
              <a:t>মানুষের</a:t>
            </a:r>
            <a:r>
              <a:rPr lang="en-US" sz="3600" dirty="0"/>
              <a:t> </a:t>
            </a:r>
            <a:r>
              <a:rPr lang="en-US" sz="3600" dirty="0" err="1"/>
              <a:t>তৈরী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 </a:t>
            </a:r>
            <a:r>
              <a:rPr lang="en-US" sz="3600" dirty="0" err="1"/>
              <a:t>দূষিত</a:t>
            </a:r>
            <a:r>
              <a:rPr lang="en-US" sz="3600" dirty="0"/>
              <a:t> </a:t>
            </a:r>
            <a:r>
              <a:rPr lang="en-US" sz="3600" dirty="0" err="1"/>
              <a:t>হচ্ছে</a:t>
            </a:r>
            <a:endParaRPr lang="en-US" sz="3600" dirty="0"/>
          </a:p>
        </p:txBody>
      </p:sp>
      <p:pic>
        <p:nvPicPr>
          <p:cNvPr id="51202" name="Picture 2" descr="C:\Users\MD Masfiq Marjuq\Desktop\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5303"/>
            <a:ext cx="8610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as-IN" dirty="0"/>
              <a:t>প্রাকৃতিক দুর্যোগের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মানুষ</a:t>
            </a:r>
            <a:r>
              <a:rPr lang="en-US" dirty="0"/>
              <a:t> </a:t>
            </a:r>
            <a:r>
              <a:rPr lang="en-US" dirty="0" err="1"/>
              <a:t>দায়ী</a:t>
            </a:r>
            <a:endParaRPr lang="en-US" dirty="0"/>
          </a:p>
        </p:txBody>
      </p:sp>
      <p:pic>
        <p:nvPicPr>
          <p:cNvPr id="52226" name="Picture 2" descr="C:\Users\MD Masfiq Marjuq\Desktop\১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914400"/>
          </a:xfrm>
        </p:spPr>
        <p:txBody>
          <a:bodyPr>
            <a:noAutofit/>
          </a:bodyPr>
          <a:lstStyle/>
          <a:p>
            <a:r>
              <a:rPr lang="as-IN" sz="3200" dirty="0"/>
              <a:t>প্রাকৃতিক ভারসাম্য</a:t>
            </a:r>
            <a:r>
              <a:rPr lang="en-US" sz="3200" dirty="0"/>
              <a:t> </a:t>
            </a:r>
            <a:r>
              <a:rPr lang="en-US" sz="3200" dirty="0" err="1"/>
              <a:t>রক্ষা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নৈতিক</a:t>
            </a:r>
            <a:r>
              <a:rPr lang="en-US" sz="3200" dirty="0"/>
              <a:t> </a:t>
            </a:r>
            <a:r>
              <a:rPr lang="en-US" sz="3200" dirty="0" err="1"/>
              <a:t>দায়িত্ব</a:t>
            </a:r>
            <a:endParaRPr lang="en-US" sz="3200" dirty="0"/>
          </a:p>
        </p:txBody>
      </p:sp>
      <p:pic>
        <p:nvPicPr>
          <p:cNvPr id="53250" name="Picture 2" descr="C:\Users\MD Masfiq Marjuq\Desktop\১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96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762001"/>
            <a:ext cx="7793182" cy="5417127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145973" y="762001"/>
            <a:ext cx="4655127" cy="357447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8483" y="1143000"/>
            <a:ext cx="3990108" cy="34163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40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7338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তোমরা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সবাই</a:t>
            </a:r>
            <a:r>
              <a:rPr lang="en-US" b="1" dirty="0">
                <a:solidFill>
                  <a:srgbClr val="0070C0"/>
                </a:solidFill>
              </a:rPr>
              <a:t> ৮৩ </a:t>
            </a:r>
            <a:r>
              <a:rPr lang="en-US" b="1" dirty="0" err="1">
                <a:solidFill>
                  <a:srgbClr val="0070C0"/>
                </a:solidFill>
              </a:rPr>
              <a:t>পৃষ্ঠা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খুলবে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201"/>
            <a:ext cx="8534400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চারপাশে</a:t>
            </a:r>
            <a:r>
              <a:rPr lang="en-US" sz="3600" dirty="0"/>
              <a:t> </a:t>
            </a:r>
            <a:r>
              <a:rPr lang="en-US" sz="3600" dirty="0" err="1"/>
              <a:t>যা</a:t>
            </a:r>
            <a:r>
              <a:rPr lang="en-US" sz="3600" dirty="0"/>
              <a:t> </a:t>
            </a:r>
            <a:r>
              <a:rPr lang="en-US" sz="3600" dirty="0" err="1"/>
              <a:t>কিছু</a:t>
            </a:r>
            <a:r>
              <a:rPr lang="en-US" sz="3600" dirty="0"/>
              <a:t> </a:t>
            </a:r>
            <a:r>
              <a:rPr lang="en-US" sz="3600" dirty="0" err="1"/>
              <a:t>আছে</a:t>
            </a:r>
            <a:r>
              <a:rPr lang="en-US" sz="3600" dirty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সবকিছু</a:t>
            </a:r>
            <a:r>
              <a:rPr lang="en-US" sz="3600" dirty="0"/>
              <a:t> </a:t>
            </a:r>
            <a:r>
              <a:rPr lang="en-US" sz="3600" dirty="0" err="1"/>
              <a:t>নিয়েই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। </a:t>
            </a:r>
            <a:r>
              <a:rPr lang="en-US" sz="3600" dirty="0" err="1"/>
              <a:t>মানুষ</a:t>
            </a:r>
            <a:r>
              <a:rPr lang="en-US" sz="3600" dirty="0"/>
              <a:t>, </a:t>
            </a:r>
            <a:r>
              <a:rPr lang="en-US" sz="3600" dirty="0" err="1"/>
              <a:t>পশুপাখি</a:t>
            </a:r>
            <a:r>
              <a:rPr lang="en-US" sz="3600" dirty="0"/>
              <a:t>, </a:t>
            </a:r>
            <a:r>
              <a:rPr lang="en-US" sz="3600" dirty="0" err="1"/>
              <a:t>গাছপালা</a:t>
            </a:r>
            <a:r>
              <a:rPr lang="en-US" sz="3600" dirty="0"/>
              <a:t>, </a:t>
            </a:r>
            <a:r>
              <a:rPr lang="en-US" sz="3600" dirty="0" err="1"/>
              <a:t>মাটি</a:t>
            </a:r>
            <a:r>
              <a:rPr lang="en-US" sz="3600" dirty="0"/>
              <a:t>, </a:t>
            </a:r>
            <a:r>
              <a:rPr lang="en-US" sz="3600" dirty="0" err="1"/>
              <a:t>পানি</a:t>
            </a:r>
            <a:r>
              <a:rPr lang="en-US" sz="3600" dirty="0"/>
              <a:t>, </a:t>
            </a:r>
            <a:r>
              <a:rPr lang="en-US" sz="3600" dirty="0" err="1"/>
              <a:t>বায়ু</a:t>
            </a:r>
            <a:r>
              <a:rPr lang="en-US" sz="3600" dirty="0"/>
              <a:t>, </a:t>
            </a:r>
            <a:r>
              <a:rPr lang="en-US" sz="3600" dirty="0" err="1"/>
              <a:t>পাহাড</a:t>
            </a:r>
            <a:r>
              <a:rPr lang="en-US" sz="3600" dirty="0"/>
              <a:t>়-</a:t>
            </a:r>
            <a:r>
              <a:rPr lang="en-US" sz="3600" dirty="0" err="1"/>
              <a:t>পর্বত</a:t>
            </a:r>
            <a:r>
              <a:rPr lang="en-US" sz="3600" dirty="0"/>
              <a:t>- এ </a:t>
            </a:r>
            <a:r>
              <a:rPr lang="en-US" sz="3600" dirty="0" err="1"/>
              <a:t>সবকিছুই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। </a:t>
            </a:r>
            <a:r>
              <a:rPr lang="en-US" sz="3600" dirty="0" err="1"/>
              <a:t>এগুলোকে</a:t>
            </a:r>
            <a:r>
              <a:rPr lang="en-US" sz="3600" dirty="0"/>
              <a:t> </a:t>
            </a:r>
            <a:r>
              <a:rPr lang="en-US" sz="3600" dirty="0" err="1"/>
              <a:t>প্রাকৃতিক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 </a:t>
            </a:r>
            <a:r>
              <a:rPr lang="en-US" sz="3600" dirty="0" err="1"/>
              <a:t>বলা</a:t>
            </a:r>
            <a:r>
              <a:rPr lang="en-US" sz="3600" dirty="0"/>
              <a:t> </a:t>
            </a:r>
            <a:r>
              <a:rPr lang="en-US" sz="3600" dirty="0" err="1"/>
              <a:t>হয</a:t>
            </a:r>
            <a:r>
              <a:rPr lang="en-US" sz="3600" dirty="0"/>
              <a:t>়। </a:t>
            </a:r>
            <a:endParaRPr lang="bn-I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পরিবেশ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00100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err="1"/>
              <a:t>তা</a:t>
            </a:r>
            <a:r>
              <a:rPr lang="en-US" sz="4000" dirty="0"/>
              <a:t> </a:t>
            </a:r>
            <a:r>
              <a:rPr lang="en-US" sz="4000" dirty="0" err="1"/>
              <a:t>ছাড়া</a:t>
            </a:r>
            <a:r>
              <a:rPr lang="en-US" sz="4000" dirty="0"/>
              <a:t> </a:t>
            </a:r>
            <a:r>
              <a:rPr lang="en-US" sz="4000" dirty="0" err="1"/>
              <a:t>ঘরবাড়ি</a:t>
            </a:r>
            <a:r>
              <a:rPr lang="en-US" sz="4000" dirty="0"/>
              <a:t>, </a:t>
            </a:r>
            <a:r>
              <a:rPr lang="en-US" sz="4000" dirty="0" err="1"/>
              <a:t>মসজিদ</a:t>
            </a:r>
            <a:r>
              <a:rPr lang="en-US" sz="4000" dirty="0"/>
              <a:t>, </a:t>
            </a:r>
            <a:r>
              <a:rPr lang="en-US" sz="4000" dirty="0" err="1"/>
              <a:t>মন্দির</a:t>
            </a:r>
            <a:r>
              <a:rPr lang="en-US" sz="4000" dirty="0"/>
              <a:t>, </a:t>
            </a:r>
            <a:r>
              <a:rPr lang="en-US" sz="4000" dirty="0" err="1"/>
              <a:t>বিদ্যালয</a:t>
            </a:r>
            <a:r>
              <a:rPr lang="en-US" sz="4000" dirty="0"/>
              <a:t>়, </a:t>
            </a:r>
            <a:r>
              <a:rPr lang="en-US" sz="4000" dirty="0" err="1"/>
              <a:t>হাসপাতাল</a:t>
            </a:r>
            <a:r>
              <a:rPr lang="en-US" sz="4000" dirty="0"/>
              <a:t>, </a:t>
            </a:r>
            <a:r>
              <a:rPr lang="en-US" sz="4000" dirty="0" err="1"/>
              <a:t>রাস্তাঘাট</a:t>
            </a:r>
            <a:r>
              <a:rPr lang="en-US" sz="4000" dirty="0"/>
              <a:t> </a:t>
            </a:r>
            <a:r>
              <a:rPr lang="en-US" sz="4000" dirty="0" err="1"/>
              <a:t>ইত্যাদি</a:t>
            </a:r>
            <a:r>
              <a:rPr lang="en-US" sz="4000" dirty="0"/>
              <a:t> </a:t>
            </a:r>
            <a:r>
              <a:rPr lang="en-US" sz="4000" dirty="0" err="1"/>
              <a:t>সামাজিক</a:t>
            </a:r>
            <a:r>
              <a:rPr lang="en-US" sz="4000" dirty="0"/>
              <a:t> </a:t>
            </a:r>
            <a:r>
              <a:rPr lang="en-US" sz="4000" dirty="0" err="1"/>
              <a:t>পরিবেশের</a:t>
            </a:r>
            <a:r>
              <a:rPr lang="en-US" sz="4000" dirty="0"/>
              <a:t> </a:t>
            </a:r>
            <a:r>
              <a:rPr lang="en-US" sz="4000" dirty="0" err="1"/>
              <a:t>অন্তর্ভুক্ত</a:t>
            </a:r>
            <a:r>
              <a:rPr lang="en-US" sz="4000" dirty="0"/>
              <a:t>। </a:t>
            </a:r>
            <a:r>
              <a:rPr lang="en-US" sz="4000" dirty="0" err="1"/>
              <a:t>এগুলো</a:t>
            </a:r>
            <a:r>
              <a:rPr lang="en-US" sz="4000" dirty="0"/>
              <a:t> </a:t>
            </a:r>
            <a:r>
              <a:rPr lang="en-US" sz="4000" dirty="0" err="1"/>
              <a:t>মানুষ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 </a:t>
            </a:r>
            <a:r>
              <a:rPr lang="en-US" sz="4000" dirty="0" err="1"/>
              <a:t>এবং</a:t>
            </a:r>
            <a:r>
              <a:rPr lang="en-US" sz="4000" dirty="0"/>
              <a:t> </a:t>
            </a:r>
            <a:r>
              <a:rPr lang="en-US" sz="4000" dirty="0" err="1"/>
              <a:t>নিয়ন্ত্রণ</a:t>
            </a:r>
            <a:r>
              <a:rPr lang="en-US" sz="4000" dirty="0"/>
              <a:t> </a:t>
            </a:r>
            <a:r>
              <a:rPr lang="en-US" sz="4000" dirty="0" err="1"/>
              <a:t>করে</a:t>
            </a:r>
            <a:r>
              <a:rPr lang="en-US" sz="4000" dirty="0"/>
              <a:t>। </a:t>
            </a:r>
            <a:r>
              <a:rPr lang="en-US" sz="4000" dirty="0" err="1"/>
              <a:t>আমাদের</a:t>
            </a:r>
            <a:r>
              <a:rPr lang="en-US" sz="4000" dirty="0"/>
              <a:t> </a:t>
            </a:r>
            <a:r>
              <a:rPr lang="en-US" sz="4000" dirty="0" err="1"/>
              <a:t>বেঁচে</a:t>
            </a:r>
            <a:r>
              <a:rPr lang="en-US" sz="4000" dirty="0"/>
              <a:t> </a:t>
            </a:r>
            <a:r>
              <a:rPr lang="en-US" sz="4000" dirty="0" err="1"/>
              <a:t>থাকার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এসব</a:t>
            </a:r>
            <a:r>
              <a:rPr lang="en-US" sz="4000" dirty="0"/>
              <a:t> </a:t>
            </a:r>
            <a:r>
              <a:rPr lang="en-US" sz="4000" dirty="0" err="1"/>
              <a:t>পরিবেশের</a:t>
            </a:r>
            <a:r>
              <a:rPr lang="en-US" sz="4000" dirty="0"/>
              <a:t> </a:t>
            </a:r>
            <a:r>
              <a:rPr lang="en-US" sz="4000" dirty="0" err="1"/>
              <a:t>প্রয়োজন</a:t>
            </a:r>
            <a:r>
              <a:rPr lang="en-US" sz="40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077200" cy="4585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/>
              <a:t>পরিবেশ</a:t>
            </a:r>
            <a:r>
              <a:rPr lang="en-US" sz="3600" dirty="0"/>
              <a:t> </a:t>
            </a:r>
            <a:r>
              <a:rPr lang="en-US" sz="3600" dirty="0" err="1"/>
              <a:t>সংরক্ষণ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একান্ত</a:t>
            </a:r>
            <a:r>
              <a:rPr lang="en-US" sz="3600" dirty="0"/>
              <a:t> </a:t>
            </a:r>
            <a:r>
              <a:rPr lang="en-US" sz="3600" dirty="0" err="1"/>
              <a:t>প্রয়োজন</a:t>
            </a:r>
            <a:r>
              <a:rPr lang="en-US" sz="3600" dirty="0"/>
              <a:t>। </a:t>
            </a:r>
            <a:r>
              <a:rPr lang="en-US" sz="3200" dirty="0" err="1"/>
              <a:t>কারণ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ভারসাম্য</a:t>
            </a:r>
            <a:r>
              <a:rPr lang="en-US" sz="3200" dirty="0"/>
              <a:t> </a:t>
            </a:r>
            <a:r>
              <a:rPr lang="en-US" sz="3200" dirty="0" err="1"/>
              <a:t>রক্ষা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 </a:t>
            </a:r>
            <a:r>
              <a:rPr lang="en-US" sz="3200" dirty="0" err="1"/>
              <a:t>বড</a:t>
            </a:r>
            <a:r>
              <a:rPr lang="en-US" sz="3200" dirty="0"/>
              <a:t>় </a:t>
            </a:r>
            <a:r>
              <a:rPr lang="en-US" sz="3200" dirty="0" err="1"/>
              <a:t>বড</a:t>
            </a:r>
            <a:r>
              <a:rPr lang="en-US" sz="3200" dirty="0"/>
              <a:t>় </a:t>
            </a:r>
            <a:r>
              <a:rPr lang="en-US" sz="3200" dirty="0" err="1"/>
              <a:t>গাছ</a:t>
            </a:r>
            <a:r>
              <a:rPr lang="en-US" sz="3200" dirty="0"/>
              <a:t> </a:t>
            </a:r>
            <a:r>
              <a:rPr lang="en-US" sz="3200" dirty="0" err="1"/>
              <a:t>কেটে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দরজা</a:t>
            </a:r>
            <a:r>
              <a:rPr lang="en-US" sz="3200" dirty="0"/>
              <a:t>, </a:t>
            </a:r>
            <a:r>
              <a:rPr lang="en-US" sz="3200" dirty="0" err="1"/>
              <a:t>জানালা</a:t>
            </a:r>
            <a:r>
              <a:rPr lang="en-US" sz="3200" dirty="0"/>
              <a:t>, </a:t>
            </a:r>
            <a:r>
              <a:rPr lang="en-US" sz="3200" dirty="0" err="1"/>
              <a:t>ঘরের</a:t>
            </a:r>
            <a:r>
              <a:rPr lang="en-US" sz="3200" dirty="0"/>
              <a:t> </a:t>
            </a:r>
            <a:r>
              <a:rPr lang="en-US" sz="3200" dirty="0" err="1"/>
              <a:t>আসবাবপত্র</a:t>
            </a:r>
            <a:r>
              <a:rPr lang="en-US" sz="3200" dirty="0"/>
              <a:t> </a:t>
            </a:r>
            <a:r>
              <a:rPr lang="en-US" sz="3200" dirty="0" err="1"/>
              <a:t>ইত্যাদি</a:t>
            </a:r>
            <a:r>
              <a:rPr lang="en-US" sz="3200" dirty="0"/>
              <a:t> </a:t>
            </a:r>
            <a:r>
              <a:rPr lang="en-US" sz="3200" dirty="0" err="1"/>
              <a:t>তৈরি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। </a:t>
            </a:r>
            <a:r>
              <a:rPr lang="en-US" sz="3200" dirty="0" err="1"/>
              <a:t>তা</a:t>
            </a:r>
            <a:r>
              <a:rPr lang="en-US" sz="3200" dirty="0"/>
              <a:t> </a:t>
            </a:r>
            <a:r>
              <a:rPr lang="en-US" sz="3200" dirty="0" err="1"/>
              <a:t>ছাড়া</a:t>
            </a:r>
            <a:r>
              <a:rPr lang="en-US" sz="3200" dirty="0"/>
              <a:t> </a:t>
            </a:r>
            <a:r>
              <a:rPr lang="en-US" sz="3200" dirty="0" err="1"/>
              <a:t>লাকড়ি</a:t>
            </a:r>
            <a:r>
              <a:rPr lang="en-US" sz="3200" dirty="0"/>
              <a:t> </a:t>
            </a:r>
            <a:r>
              <a:rPr lang="en-US" sz="3200" dirty="0" err="1"/>
              <a:t>হিসেবেও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। </a:t>
            </a:r>
            <a:r>
              <a:rPr lang="en-US" sz="3200" dirty="0" err="1"/>
              <a:t>পশুপাখির</a:t>
            </a:r>
            <a:r>
              <a:rPr lang="en-US" sz="3200" dirty="0"/>
              <a:t> </a:t>
            </a:r>
            <a:r>
              <a:rPr lang="en-US" sz="3200" dirty="0" err="1"/>
              <a:t>মাংস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খাই</a:t>
            </a:r>
            <a:r>
              <a:rPr lang="en-US" sz="3200" dirty="0"/>
              <a:t>। </a:t>
            </a:r>
            <a:r>
              <a:rPr lang="en-US" sz="3200" dirty="0" err="1"/>
              <a:t>গাভী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দুধ</a:t>
            </a:r>
            <a:r>
              <a:rPr lang="en-US" sz="3200" dirty="0"/>
              <a:t> </a:t>
            </a:r>
            <a:r>
              <a:rPr lang="en-US" sz="3200" dirty="0" err="1"/>
              <a:t>দেয</a:t>
            </a:r>
            <a:r>
              <a:rPr lang="en-US" sz="3200" dirty="0"/>
              <a:t>়।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সুস্থ</a:t>
            </a:r>
            <a:r>
              <a:rPr lang="en-US" sz="3200" dirty="0"/>
              <a:t> </a:t>
            </a:r>
            <a:r>
              <a:rPr lang="en-US" sz="3200" dirty="0" err="1"/>
              <a:t>শরীরের</a:t>
            </a:r>
            <a:r>
              <a:rPr lang="en-US" sz="3200" dirty="0"/>
              <a:t> </a:t>
            </a:r>
            <a:r>
              <a:rPr lang="en-US" sz="3200" dirty="0" err="1"/>
              <a:t>জন্য</a:t>
            </a:r>
            <a:r>
              <a:rPr lang="en-US" sz="3200" dirty="0"/>
              <a:t> </a:t>
            </a:r>
            <a:r>
              <a:rPr lang="en-US" sz="3200" dirty="0" err="1"/>
              <a:t>বায়ুর</a:t>
            </a:r>
            <a:r>
              <a:rPr lang="en-US" sz="3200" dirty="0"/>
              <a:t> </a:t>
            </a:r>
            <a:r>
              <a:rPr lang="en-US" sz="3200" dirty="0" err="1"/>
              <a:t>প্রয়োজন</a:t>
            </a:r>
            <a:r>
              <a:rPr lang="en-US" sz="3200" dirty="0"/>
              <a:t>। </a:t>
            </a:r>
            <a:r>
              <a:rPr lang="en-US" sz="3200" dirty="0" err="1"/>
              <a:t>বিদ্যালয়ে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লেখাপড়া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। </a:t>
            </a:r>
            <a:r>
              <a:rPr lang="en-US" sz="3200" dirty="0" err="1"/>
              <a:t>মসজিদে</a:t>
            </a:r>
            <a:r>
              <a:rPr lang="en-US" sz="3200" dirty="0"/>
              <a:t> </a:t>
            </a:r>
            <a:r>
              <a:rPr lang="en-US" sz="3200" dirty="0" err="1"/>
              <a:t>আমরা</a:t>
            </a:r>
            <a:r>
              <a:rPr lang="en-US" sz="3200" dirty="0"/>
              <a:t> </a:t>
            </a:r>
            <a:r>
              <a:rPr lang="en-US" sz="3200" dirty="0" err="1"/>
              <a:t>ইবাদত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।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057400"/>
            <a:ext cx="83058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err="1"/>
              <a:t>সালাত</a:t>
            </a:r>
            <a:r>
              <a:rPr lang="en-US" sz="2800" dirty="0"/>
              <a:t> </a:t>
            </a:r>
            <a:r>
              <a:rPr lang="en-US" sz="2800" dirty="0" err="1"/>
              <a:t>আদায</a:t>
            </a:r>
            <a:r>
              <a:rPr lang="en-US" sz="2800" dirty="0"/>
              <a:t>় </a:t>
            </a:r>
            <a:r>
              <a:rPr lang="en-US" sz="2800" dirty="0" err="1"/>
              <a:t>করি</a:t>
            </a:r>
            <a:r>
              <a:rPr lang="en-US" sz="2800" dirty="0"/>
              <a:t>। </a:t>
            </a:r>
            <a:r>
              <a:rPr lang="en-US" sz="2800" dirty="0" err="1"/>
              <a:t>পুকুর</a:t>
            </a:r>
            <a:r>
              <a:rPr lang="en-US" sz="2800" dirty="0"/>
              <a:t> </a:t>
            </a:r>
            <a:r>
              <a:rPr lang="en-US" sz="2800" dirty="0" err="1"/>
              <a:t>নদী</a:t>
            </a:r>
            <a:r>
              <a:rPr lang="en-US" sz="2800" dirty="0"/>
              <a:t> ও </a:t>
            </a:r>
            <a:r>
              <a:rPr lang="en-US" sz="2800" dirty="0" err="1"/>
              <a:t>জলাশয</a:t>
            </a:r>
            <a:r>
              <a:rPr lang="en-US" sz="2800" dirty="0"/>
              <a:t>়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মাছ</a:t>
            </a:r>
            <a:r>
              <a:rPr lang="en-US" sz="2800" dirty="0"/>
              <a:t> </a:t>
            </a:r>
            <a:r>
              <a:rPr lang="en-US" sz="2800" dirty="0" err="1"/>
              <a:t>পাই</a:t>
            </a:r>
            <a:r>
              <a:rPr lang="en-US" sz="2800" dirty="0"/>
              <a:t>। </a:t>
            </a:r>
            <a:r>
              <a:rPr lang="en-US" sz="2800" dirty="0" err="1"/>
              <a:t>রাস্তাঘাট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চলাচলের</a:t>
            </a:r>
            <a:r>
              <a:rPr lang="en-US" sz="2800" dirty="0"/>
              <a:t> </a:t>
            </a:r>
            <a:r>
              <a:rPr lang="en-US" sz="2800" dirty="0" err="1"/>
              <a:t>প্রধান</a:t>
            </a:r>
            <a:r>
              <a:rPr lang="en-US" sz="2800" dirty="0"/>
              <a:t> </a:t>
            </a:r>
            <a:r>
              <a:rPr lang="en-US" sz="2800" dirty="0" err="1"/>
              <a:t>ব্যবস্থা</a:t>
            </a:r>
            <a:r>
              <a:rPr lang="en-US" sz="2800" dirty="0"/>
              <a:t>। </a:t>
            </a:r>
            <a:r>
              <a:rPr lang="en-US" sz="2800" dirty="0" err="1"/>
              <a:t>মাঠে</a:t>
            </a:r>
            <a:r>
              <a:rPr lang="en-US" sz="2800" dirty="0"/>
              <a:t>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খেলা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। এ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পরিবেশ</a:t>
            </a:r>
            <a:r>
              <a:rPr lang="en-US" sz="2800" dirty="0"/>
              <a:t> </a:t>
            </a:r>
            <a:r>
              <a:rPr lang="en-US" sz="2800" dirty="0" err="1"/>
              <a:t>সংরক্ষণের</a:t>
            </a:r>
            <a:r>
              <a:rPr lang="en-US" sz="2800" dirty="0"/>
              <a:t> </a:t>
            </a:r>
            <a:r>
              <a:rPr lang="en-US" sz="2800" dirty="0" err="1"/>
              <a:t>গুরুত্ব</a:t>
            </a:r>
            <a:r>
              <a:rPr lang="en-US" sz="2800" dirty="0"/>
              <a:t> </a:t>
            </a:r>
            <a:r>
              <a:rPr lang="en-US" sz="2800" dirty="0" err="1"/>
              <a:t>অপরিসীম</a:t>
            </a:r>
            <a:r>
              <a:rPr lang="en-US" sz="2800" dirty="0"/>
              <a:t>। </a:t>
            </a:r>
            <a:r>
              <a:rPr lang="en-US" sz="2800" dirty="0" err="1"/>
              <a:t>আমরা</a:t>
            </a:r>
            <a:r>
              <a:rPr lang="en-US" sz="2800" dirty="0"/>
              <a:t> </a:t>
            </a:r>
            <a:r>
              <a:rPr lang="en-US" sz="2800" dirty="0" err="1"/>
              <a:t>পরিবেশ</a:t>
            </a:r>
            <a:r>
              <a:rPr lang="en-US" sz="2800" dirty="0"/>
              <a:t> </a:t>
            </a:r>
            <a:r>
              <a:rPr lang="en-US" sz="2800" dirty="0" err="1"/>
              <a:t>সংরক্ষণ</a:t>
            </a:r>
            <a:r>
              <a:rPr lang="en-US" sz="2800" dirty="0"/>
              <a:t> </a:t>
            </a:r>
            <a:r>
              <a:rPr lang="en-US" sz="2800" dirty="0" err="1"/>
              <a:t>করব</a:t>
            </a:r>
            <a:r>
              <a:rPr lang="en-US" sz="2800" dirty="0"/>
              <a:t>। </a:t>
            </a:r>
            <a:r>
              <a:rPr lang="en-US" sz="2800" dirty="0" err="1"/>
              <a:t>পরিবেশ</a:t>
            </a:r>
            <a:r>
              <a:rPr lang="en-US" sz="2800" dirty="0"/>
              <a:t> </a:t>
            </a:r>
            <a:r>
              <a:rPr lang="en-US" sz="2800" dirty="0" err="1"/>
              <a:t>সংরক্ষণ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নৈতিক</a:t>
            </a:r>
            <a:r>
              <a:rPr lang="en-US" sz="2800" dirty="0"/>
              <a:t> </a:t>
            </a:r>
            <a:r>
              <a:rPr lang="en-US" sz="2800" dirty="0" err="1"/>
              <a:t>দায়িত্ব</a:t>
            </a:r>
            <a:r>
              <a:rPr lang="en-US" sz="28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381000"/>
            <a:ext cx="8305800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 err="1"/>
              <a:t>আল্লাহর</a:t>
            </a:r>
            <a:r>
              <a:rPr lang="en-US" sz="3600" dirty="0"/>
              <a:t> </a:t>
            </a:r>
            <a:r>
              <a:rPr lang="en-US" sz="3600" dirty="0" err="1"/>
              <a:t>সকল</a:t>
            </a:r>
            <a:r>
              <a:rPr lang="en-US" sz="3600" dirty="0"/>
              <a:t> </a:t>
            </a:r>
            <a:r>
              <a:rPr lang="en-US" sz="3600" dirty="0" err="1"/>
              <a:t>সৃষ্টির</a:t>
            </a:r>
            <a:r>
              <a:rPr lang="en-US" sz="3600" dirty="0"/>
              <a:t> </a:t>
            </a:r>
            <a:r>
              <a:rPr lang="en-US" sz="3600" dirty="0" err="1"/>
              <a:t>মধ্যে</a:t>
            </a:r>
            <a:r>
              <a:rPr lang="en-US" sz="3600" dirty="0"/>
              <a:t> </a:t>
            </a:r>
            <a:r>
              <a:rPr lang="en-US" sz="3600" dirty="0" err="1"/>
              <a:t>মানুষ</a:t>
            </a:r>
            <a:r>
              <a:rPr lang="en-US" sz="3600" dirty="0"/>
              <a:t> </a:t>
            </a:r>
            <a:r>
              <a:rPr lang="en-US" sz="3600" dirty="0" err="1"/>
              <a:t>সর্বশ্রেষ্ঠ</a:t>
            </a:r>
            <a:r>
              <a:rPr lang="en-US" sz="3600" dirty="0"/>
              <a:t> ও </a:t>
            </a:r>
            <a:r>
              <a:rPr lang="en-US" sz="3600" dirty="0" err="1"/>
              <a:t>সর্বোত্তম</a:t>
            </a:r>
            <a:r>
              <a:rPr lang="en-US" sz="3600" dirty="0"/>
              <a:t>। </a:t>
            </a:r>
            <a:r>
              <a:rPr lang="en-US" sz="3600" dirty="0" err="1"/>
              <a:t>মানুষ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 </a:t>
            </a:r>
            <a:r>
              <a:rPr lang="en-US" sz="3600" dirty="0" err="1"/>
              <a:t>সংরক্ষণ</a:t>
            </a:r>
            <a:r>
              <a:rPr lang="en-US" sz="3600" dirty="0"/>
              <a:t> </a:t>
            </a:r>
            <a:r>
              <a:rPr lang="en-US" sz="3600" dirty="0" err="1"/>
              <a:t>করবে</a:t>
            </a:r>
            <a:r>
              <a:rPr lang="en-US" sz="3600" dirty="0"/>
              <a:t>। </a:t>
            </a:r>
            <a:r>
              <a:rPr lang="en-US" sz="3600" dirty="0" err="1"/>
              <a:t>পরিবেশ</a:t>
            </a:r>
            <a:r>
              <a:rPr lang="en-US" sz="3600" dirty="0"/>
              <a:t> </a:t>
            </a:r>
            <a:r>
              <a:rPr lang="en-US" sz="3600" dirty="0" err="1"/>
              <a:t>সংরক্ষণের</a:t>
            </a:r>
            <a:r>
              <a:rPr lang="en-US" sz="3600" dirty="0"/>
              <a:t> </a:t>
            </a:r>
            <a:r>
              <a:rPr lang="en-US" sz="3600" dirty="0" err="1"/>
              <a:t>জন্য</a:t>
            </a:r>
            <a:r>
              <a:rPr lang="en-US" sz="3600" dirty="0"/>
              <a:t> </a:t>
            </a:r>
            <a:r>
              <a:rPr lang="en-US" sz="3600" dirty="0" err="1"/>
              <a:t>নিম্নোক্ত</a:t>
            </a:r>
            <a:r>
              <a:rPr lang="en-US" sz="3600" dirty="0"/>
              <a:t> </a:t>
            </a:r>
            <a:r>
              <a:rPr lang="en-US" sz="3600" dirty="0" err="1"/>
              <a:t>দায়িত্ব</a:t>
            </a:r>
            <a:r>
              <a:rPr lang="en-US" sz="3600" dirty="0"/>
              <a:t> ও </a:t>
            </a:r>
            <a:r>
              <a:rPr lang="en-US" sz="3600" dirty="0" err="1"/>
              <a:t>কর্তব্য</a:t>
            </a:r>
            <a:r>
              <a:rPr lang="en-US" sz="3600" dirty="0"/>
              <a:t> </a:t>
            </a:r>
            <a:r>
              <a:rPr lang="en-US" sz="3600" dirty="0" err="1"/>
              <a:t>পালন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হয</a:t>
            </a:r>
            <a:r>
              <a:rPr lang="en-US" sz="3600" dirty="0"/>
              <a:t>়। </a:t>
            </a:r>
          </a:p>
          <a:p>
            <a:endParaRPr lang="en-US" sz="3600" dirty="0"/>
          </a:p>
          <a:p>
            <a:r>
              <a:rPr lang="en-US" sz="3600" dirty="0"/>
              <a:t>ক) </a:t>
            </a:r>
            <a:r>
              <a:rPr lang="en-US" sz="3600" dirty="0" err="1"/>
              <a:t>বৃক্ষ</a:t>
            </a:r>
            <a:r>
              <a:rPr lang="en-US" sz="3600" dirty="0"/>
              <a:t> </a:t>
            </a:r>
            <a:r>
              <a:rPr lang="en-US" sz="3600" dirty="0" err="1"/>
              <a:t>রোপণ</a:t>
            </a:r>
            <a:r>
              <a:rPr lang="en-US" sz="3600" dirty="0"/>
              <a:t> </a:t>
            </a:r>
            <a:r>
              <a:rPr lang="en-US" sz="3600" dirty="0" err="1"/>
              <a:t>করবে</a:t>
            </a:r>
            <a:r>
              <a:rPr lang="en-US" sz="3600" dirty="0"/>
              <a:t>। </a:t>
            </a:r>
            <a:r>
              <a:rPr lang="en-US" sz="3600" dirty="0" err="1"/>
              <a:t>বিনা</a:t>
            </a:r>
            <a:r>
              <a:rPr lang="en-US" sz="3600" dirty="0"/>
              <a:t> </a:t>
            </a:r>
            <a:r>
              <a:rPr lang="en-US" sz="3600" dirty="0" err="1"/>
              <a:t>প্রয়োজনে</a:t>
            </a:r>
            <a:r>
              <a:rPr lang="en-US" sz="3600" dirty="0"/>
              <a:t> </a:t>
            </a:r>
            <a:r>
              <a:rPr lang="en-US" sz="3600" dirty="0" err="1"/>
              <a:t>বৃক্ষ</a:t>
            </a:r>
            <a:r>
              <a:rPr lang="en-US" sz="3600" dirty="0"/>
              <a:t> </a:t>
            </a:r>
            <a:r>
              <a:rPr lang="en-US" sz="3600" dirty="0" err="1"/>
              <a:t>নিধন</a:t>
            </a:r>
            <a:r>
              <a:rPr lang="en-US" sz="3600" dirty="0"/>
              <a:t> </a:t>
            </a:r>
            <a:r>
              <a:rPr lang="en-US" sz="3600" dirty="0" err="1"/>
              <a:t>ডালপালা</a:t>
            </a:r>
            <a:r>
              <a:rPr lang="en-US" sz="3600" dirty="0"/>
              <a:t> </a:t>
            </a:r>
            <a:r>
              <a:rPr lang="en-US" sz="3600" dirty="0" err="1"/>
              <a:t>ভাঙা</a:t>
            </a:r>
            <a:r>
              <a:rPr lang="en-US" sz="3600" dirty="0"/>
              <a:t> </a:t>
            </a:r>
            <a:r>
              <a:rPr lang="en-US" sz="3600" dirty="0" err="1"/>
              <a:t>যাবে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। </a:t>
            </a:r>
            <a:r>
              <a:rPr lang="en-US" sz="3600" dirty="0" err="1"/>
              <a:t>গাছের</a:t>
            </a:r>
            <a:r>
              <a:rPr lang="en-US" sz="3600" dirty="0"/>
              <a:t> </a:t>
            </a:r>
            <a:r>
              <a:rPr lang="en-US" sz="3600" dirty="0" err="1"/>
              <a:t>পাতা</a:t>
            </a:r>
            <a:r>
              <a:rPr lang="en-US" sz="3600" dirty="0"/>
              <a:t> </a:t>
            </a:r>
            <a:r>
              <a:rPr lang="en-US" sz="3600" dirty="0" err="1"/>
              <a:t>ছেঁড়া</a:t>
            </a:r>
            <a:r>
              <a:rPr lang="en-US" sz="3600" dirty="0"/>
              <a:t>, </a:t>
            </a:r>
            <a:r>
              <a:rPr lang="en-US" sz="3600" dirty="0" err="1"/>
              <a:t>নষ্ট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যাবে</a:t>
            </a:r>
            <a:r>
              <a:rPr lang="en-US" sz="3600" dirty="0"/>
              <a:t> </a:t>
            </a:r>
            <a:r>
              <a:rPr lang="en-US" sz="3600" dirty="0" err="1"/>
              <a:t>না</a:t>
            </a:r>
            <a:r>
              <a:rPr lang="en-US" sz="3600" dirty="0"/>
              <a:t>।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534400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খ) </a:t>
            </a:r>
            <a:r>
              <a:rPr lang="en-US" sz="3200" dirty="0" err="1"/>
              <a:t>অকারণে</a:t>
            </a:r>
            <a:r>
              <a:rPr lang="en-US" sz="3200" dirty="0"/>
              <a:t> </a:t>
            </a:r>
            <a:r>
              <a:rPr lang="en-US" sz="3200" dirty="0" err="1"/>
              <a:t>পশুপাখি</a:t>
            </a:r>
            <a:r>
              <a:rPr lang="en-US" sz="3200" dirty="0"/>
              <a:t> ও </a:t>
            </a:r>
            <a:r>
              <a:rPr lang="en-US" sz="3200" dirty="0" err="1"/>
              <a:t>কীটপতঙ্গ</a:t>
            </a:r>
            <a:r>
              <a:rPr lang="en-US" sz="3200" dirty="0"/>
              <a:t> </a:t>
            </a:r>
            <a:r>
              <a:rPr lang="en-US" sz="3200" dirty="0" err="1"/>
              <a:t>হত্যা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যাবে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। </a:t>
            </a:r>
          </a:p>
          <a:p>
            <a:endParaRPr lang="en-US" sz="3200" dirty="0"/>
          </a:p>
          <a:p>
            <a:r>
              <a:rPr lang="en-US" sz="3200" dirty="0"/>
              <a:t>গ) </a:t>
            </a:r>
            <a:r>
              <a:rPr lang="en-US" sz="3200" dirty="0" err="1"/>
              <a:t>যেখানে-সেখানে</a:t>
            </a:r>
            <a:r>
              <a:rPr lang="en-US" sz="3200" dirty="0"/>
              <a:t> </a:t>
            </a:r>
            <a:r>
              <a:rPr lang="en-US" sz="3200" dirty="0" err="1"/>
              <a:t>মলমূত্র</a:t>
            </a:r>
            <a:r>
              <a:rPr lang="en-US" sz="3200" dirty="0"/>
              <a:t> </a:t>
            </a:r>
            <a:r>
              <a:rPr lang="en-US" sz="3200" dirty="0" err="1"/>
              <a:t>ত্যাগ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যাবে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।</a:t>
            </a:r>
          </a:p>
          <a:p>
            <a:endParaRPr lang="en-US" sz="3200" dirty="0"/>
          </a:p>
          <a:p>
            <a:r>
              <a:rPr lang="en-US" sz="3200" dirty="0"/>
              <a:t>ঘ) </a:t>
            </a:r>
            <a:r>
              <a:rPr lang="en-US" sz="3200" dirty="0" err="1"/>
              <a:t>যেখানে-সেখানে</a:t>
            </a:r>
            <a:r>
              <a:rPr lang="en-US" sz="3200" dirty="0"/>
              <a:t> </a:t>
            </a:r>
            <a:r>
              <a:rPr lang="en-US" sz="3200" dirty="0" err="1"/>
              <a:t>কফ</a:t>
            </a:r>
            <a:r>
              <a:rPr lang="en-US" sz="3200" dirty="0"/>
              <a:t>, </a:t>
            </a:r>
            <a:r>
              <a:rPr lang="en-US" sz="3200" dirty="0" err="1"/>
              <a:t>থুথু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</a:t>
            </a:r>
            <a:r>
              <a:rPr lang="en-US" sz="3200" dirty="0" err="1"/>
              <a:t>ময়লা-আবর্জনা</a:t>
            </a:r>
            <a:r>
              <a:rPr lang="en-US" sz="3200" dirty="0"/>
              <a:t> </a:t>
            </a:r>
            <a:r>
              <a:rPr lang="en-US" sz="3200" dirty="0" err="1"/>
              <a:t>ফেলা</a:t>
            </a:r>
            <a:r>
              <a:rPr lang="en-US" sz="3200" dirty="0"/>
              <a:t> </a:t>
            </a:r>
            <a:r>
              <a:rPr lang="en-US" sz="3200" dirty="0" err="1"/>
              <a:t>যাবে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। </a:t>
            </a:r>
            <a:r>
              <a:rPr lang="en-US" sz="3200" dirty="0" err="1"/>
              <a:t>নির্দিষ্ট</a:t>
            </a:r>
            <a:r>
              <a:rPr lang="en-US" sz="3200" dirty="0"/>
              <a:t> </a:t>
            </a:r>
            <a:r>
              <a:rPr lang="en-US" sz="3200" dirty="0" err="1"/>
              <a:t>স্থানে</a:t>
            </a:r>
            <a:r>
              <a:rPr lang="en-US" sz="3200" dirty="0"/>
              <a:t> </a:t>
            </a:r>
            <a:r>
              <a:rPr lang="en-US" sz="3200" dirty="0" err="1"/>
              <a:t>ফেলতে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458200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ঙ) </a:t>
            </a:r>
            <a:r>
              <a:rPr lang="en-US" sz="3200" dirty="0" err="1"/>
              <a:t>গাড়ি</a:t>
            </a:r>
            <a:r>
              <a:rPr lang="en-US" sz="3200" dirty="0"/>
              <a:t> ও </a:t>
            </a:r>
            <a:r>
              <a:rPr lang="en-US" sz="3200" dirty="0" err="1"/>
              <a:t>কলকারখানার</a:t>
            </a:r>
            <a:r>
              <a:rPr lang="en-US" sz="3200" dirty="0"/>
              <a:t> </a:t>
            </a:r>
            <a:r>
              <a:rPr lang="en-US" sz="3200" dirty="0" err="1"/>
              <a:t>ধোয়া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 </a:t>
            </a:r>
            <a:r>
              <a:rPr lang="en-US" sz="3200" dirty="0" err="1"/>
              <a:t>দূষিত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</a:t>
            </a:r>
          </a:p>
          <a:p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যেখানে-সেখানে</a:t>
            </a:r>
            <a:r>
              <a:rPr lang="en-US" sz="3200" dirty="0"/>
              <a:t> </a:t>
            </a:r>
            <a:r>
              <a:rPr lang="en-US" sz="3200" dirty="0" err="1"/>
              <a:t>কলকারখানা</a:t>
            </a:r>
            <a:r>
              <a:rPr lang="en-US" sz="3200" dirty="0"/>
              <a:t> </a:t>
            </a:r>
            <a:r>
              <a:rPr lang="en-US" sz="3200" dirty="0" err="1"/>
              <a:t>নির্মাণ</a:t>
            </a:r>
            <a:r>
              <a:rPr lang="en-US" sz="3200" dirty="0"/>
              <a:t> </a:t>
            </a:r>
            <a:r>
              <a:rPr lang="en-US" sz="3200" dirty="0" err="1"/>
              <a:t>করা</a:t>
            </a:r>
            <a:r>
              <a:rPr lang="en-US" sz="3200" dirty="0"/>
              <a:t> </a:t>
            </a:r>
            <a:r>
              <a:rPr lang="en-US" sz="3200" dirty="0" err="1"/>
              <a:t>যাবে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।</a:t>
            </a:r>
          </a:p>
          <a:p>
            <a:endParaRPr lang="en-US" sz="3200" dirty="0"/>
          </a:p>
          <a:p>
            <a:r>
              <a:rPr lang="en-US" sz="3200" dirty="0"/>
              <a:t>চ) </a:t>
            </a:r>
            <a:r>
              <a:rPr lang="en-US" sz="3200" dirty="0" err="1"/>
              <a:t>পুকুরে</a:t>
            </a:r>
            <a:r>
              <a:rPr lang="en-US" sz="3200" dirty="0"/>
              <a:t> </a:t>
            </a:r>
            <a:r>
              <a:rPr lang="en-US" sz="3200" dirty="0" err="1"/>
              <a:t>গরু-মহিষ</a:t>
            </a:r>
            <a:r>
              <a:rPr lang="en-US" sz="3200" dirty="0"/>
              <a:t> </a:t>
            </a:r>
            <a:r>
              <a:rPr lang="en-US" sz="3200" dirty="0" err="1"/>
              <a:t>গোসল</a:t>
            </a:r>
            <a:r>
              <a:rPr lang="en-US" sz="3200" dirty="0"/>
              <a:t> </a:t>
            </a:r>
            <a:r>
              <a:rPr lang="en-US" sz="3200" dirty="0" err="1"/>
              <a:t>করালে</a:t>
            </a:r>
            <a:r>
              <a:rPr lang="en-US" sz="3200" dirty="0"/>
              <a:t> </a:t>
            </a:r>
            <a:r>
              <a:rPr lang="en-US" sz="3200" dirty="0" err="1"/>
              <a:t>পানি</a:t>
            </a:r>
            <a:r>
              <a:rPr lang="en-US" sz="3200" dirty="0"/>
              <a:t> </a:t>
            </a:r>
            <a:r>
              <a:rPr lang="en-US" sz="3200" dirty="0" err="1"/>
              <a:t>দুর্গন্ধ</a:t>
            </a:r>
            <a:r>
              <a:rPr lang="en-US" sz="3200" dirty="0"/>
              <a:t> ও </a:t>
            </a:r>
            <a:r>
              <a:rPr lang="en-US" sz="3200" dirty="0" err="1"/>
              <a:t>দূষিত</a:t>
            </a:r>
            <a:r>
              <a:rPr lang="en-US" sz="3200" dirty="0"/>
              <a:t> </a:t>
            </a:r>
            <a:r>
              <a:rPr lang="en-US" sz="3200" dirty="0" err="1"/>
              <a:t>হয</a:t>
            </a:r>
            <a:r>
              <a:rPr lang="en-US" sz="3200" dirty="0"/>
              <a:t>়। </a:t>
            </a:r>
            <a:r>
              <a:rPr lang="en-US" sz="3200" dirty="0" err="1"/>
              <a:t>এতে</a:t>
            </a:r>
            <a:r>
              <a:rPr lang="en-US" sz="3200" dirty="0"/>
              <a:t> </a:t>
            </a:r>
            <a:r>
              <a:rPr lang="en-US" sz="3200" dirty="0" err="1"/>
              <a:t>পরিবেশ</a:t>
            </a:r>
            <a:r>
              <a:rPr lang="en-US" sz="3200" dirty="0"/>
              <a:t> </a:t>
            </a:r>
            <a:r>
              <a:rPr lang="en-US" sz="3200" dirty="0" err="1"/>
              <a:t>নষ্ট</a:t>
            </a:r>
            <a:r>
              <a:rPr lang="en-US" sz="3200" dirty="0"/>
              <a:t> </a:t>
            </a:r>
            <a:r>
              <a:rPr lang="en-US" sz="3200" dirty="0" err="1"/>
              <a:t>হয</a:t>
            </a:r>
            <a:r>
              <a:rPr lang="en-US" sz="3200" dirty="0"/>
              <a:t>়। </a:t>
            </a:r>
            <a:r>
              <a:rPr lang="en-US" sz="3200" dirty="0" err="1"/>
              <a:t>তাই</a:t>
            </a:r>
            <a:r>
              <a:rPr lang="en-US" sz="3200" dirty="0"/>
              <a:t> </a:t>
            </a:r>
            <a:r>
              <a:rPr lang="en-US" sz="3200" dirty="0" err="1"/>
              <a:t>পুকুরে</a:t>
            </a:r>
            <a:r>
              <a:rPr lang="en-US" sz="3200" dirty="0"/>
              <a:t> </a:t>
            </a:r>
            <a:r>
              <a:rPr lang="en-US" sz="3200" dirty="0" err="1"/>
              <a:t>গরু-মহিষ</a:t>
            </a:r>
            <a:r>
              <a:rPr lang="en-US" sz="3200" dirty="0"/>
              <a:t> </a:t>
            </a:r>
            <a:r>
              <a:rPr lang="en-US" sz="3200" dirty="0" err="1"/>
              <a:t>গোসল</a:t>
            </a:r>
            <a:r>
              <a:rPr lang="en-US" sz="3200" dirty="0"/>
              <a:t> </a:t>
            </a:r>
            <a:r>
              <a:rPr lang="en-US" sz="3200" dirty="0" err="1"/>
              <a:t>করানো</a:t>
            </a:r>
            <a:r>
              <a:rPr lang="en-US" sz="3200" dirty="0"/>
              <a:t> </a:t>
            </a:r>
            <a:r>
              <a:rPr lang="en-US" sz="3200" dirty="0" err="1"/>
              <a:t>যাবে</a:t>
            </a:r>
            <a:r>
              <a:rPr lang="en-US" sz="3200" dirty="0"/>
              <a:t> </a:t>
            </a:r>
            <a:r>
              <a:rPr lang="en-US" sz="3200" dirty="0" err="1"/>
              <a:t>না</a:t>
            </a:r>
            <a:r>
              <a:rPr lang="en-US" sz="3200" dirty="0"/>
              <a:t>। </a:t>
            </a:r>
          </a:p>
          <a:p>
            <a:endParaRPr lang="en-US" sz="3200" dirty="0"/>
          </a:p>
          <a:p>
            <a:r>
              <a:rPr lang="en-US" sz="3200" dirty="0"/>
              <a:t>ছ) </a:t>
            </a:r>
            <a:r>
              <a:rPr lang="en-US" sz="3200" dirty="0" err="1"/>
              <a:t>ঘরবাড়ি</a:t>
            </a:r>
            <a:r>
              <a:rPr lang="en-US" sz="3200" dirty="0"/>
              <a:t>, </a:t>
            </a:r>
            <a:r>
              <a:rPr lang="en-US" sz="3200" dirty="0" err="1"/>
              <a:t>বিদ্যালয</a:t>
            </a:r>
            <a:r>
              <a:rPr lang="en-US" sz="3200" dirty="0"/>
              <a:t>়, </a:t>
            </a:r>
            <a:r>
              <a:rPr lang="en-US" sz="3200" dirty="0" err="1"/>
              <a:t>খেলার</a:t>
            </a:r>
            <a:r>
              <a:rPr lang="en-US" sz="3200" dirty="0"/>
              <a:t> </a:t>
            </a:r>
            <a:r>
              <a:rPr lang="en-US" sz="3200" dirty="0" err="1"/>
              <a:t>মাঠ</a:t>
            </a:r>
            <a:r>
              <a:rPr lang="en-US" sz="3200" dirty="0"/>
              <a:t> ও </a:t>
            </a:r>
            <a:r>
              <a:rPr lang="en-US" sz="3200" dirty="0" err="1"/>
              <a:t>রাস্তাঘাট</a:t>
            </a:r>
            <a:r>
              <a:rPr lang="en-US" sz="3200" dirty="0"/>
              <a:t> </a:t>
            </a:r>
            <a:r>
              <a:rPr lang="en-US" sz="3200" dirty="0" err="1"/>
              <a:t>সবসময</a:t>
            </a:r>
            <a:r>
              <a:rPr lang="en-US" sz="3200" dirty="0"/>
              <a:t>় </a:t>
            </a:r>
            <a:r>
              <a:rPr lang="en-US" sz="3200" dirty="0" err="1"/>
              <a:t>পরিষ্কার-পরিচ্ছন্ন</a:t>
            </a:r>
            <a:r>
              <a:rPr lang="en-US" sz="3200" dirty="0"/>
              <a:t> </a:t>
            </a:r>
            <a:r>
              <a:rPr lang="en-US" sz="3200" dirty="0" err="1"/>
              <a:t>রাখতে</a:t>
            </a:r>
            <a:r>
              <a:rPr lang="en-US" sz="3200" dirty="0"/>
              <a:t> </a:t>
            </a:r>
            <a:r>
              <a:rPr lang="en-US" sz="3200" dirty="0" err="1"/>
              <a:t>হবে</a:t>
            </a:r>
            <a:r>
              <a:rPr lang="en-US" sz="32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87560" y="304800"/>
            <a:ext cx="6587836" cy="203661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95600"/>
            <a:ext cx="4267200" cy="3276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আলীম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উদ্দীন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করতেতৈল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01947474720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794" name="Picture 2" descr="https://scontent.fdac28-1.fna.fbcdn.net/v/t1.0-1/c0.62.160.160a/p160x160/12106702_111618579197972_7257760471731591399_n.jpg?_nc_cat=101&amp;_nc_sid=dbb9e7&amp;_nc_eui2=AeFWzxdDvkegrHHKild1SRaxympt7_DVdyrKam3v8NV3Ksmsva61QIzoGWi6JNaOO6qdp4jR5fHsoq7joluT-J-6&amp;_nc_ohc=3qe3rP7B0VoAX-0IKvr&amp;_nc_ht=scontent.fdac28-1.fna&amp;oh=23e9e72d15bb7bdd143479a07ad78d48&amp;oe=5F6A466B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4419600" y="2819400"/>
            <a:ext cx="449580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1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       </a:t>
            </a:r>
            <a:r>
              <a:rPr lang="en-US" sz="5400" dirty="0" err="1">
                <a:solidFill>
                  <a:srgbClr val="FF0000"/>
                </a:solidFill>
              </a:rPr>
              <a:t>মূল্যায়ন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229600" cy="5105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প্রশ্নোত্তরগুলো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বলার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চেষ্টা</a:t>
            </a:r>
            <a:r>
              <a:rPr lang="en-US" sz="43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3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করো</a:t>
            </a:r>
            <a:endParaRPr lang="en-US" sz="43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marL="742950" indent="-742950"/>
            <a:r>
              <a:rPr lang="en-US" sz="4000" dirty="0">
                <a:solidFill>
                  <a:srgbClr val="FF0000"/>
                </a:solidFill>
              </a:rPr>
              <a:t>ক) </a:t>
            </a:r>
            <a:r>
              <a:rPr lang="en-US" sz="4400" dirty="0" err="1">
                <a:solidFill>
                  <a:srgbClr val="FF0000"/>
                </a:solidFill>
              </a:rPr>
              <a:t>পরিবেশ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কাকে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বলে</a:t>
            </a:r>
            <a:r>
              <a:rPr lang="en-US" sz="4400" dirty="0">
                <a:solidFill>
                  <a:srgbClr val="FF0000"/>
                </a:solidFill>
              </a:rPr>
              <a:t> ?</a:t>
            </a:r>
          </a:p>
          <a:p>
            <a:pPr marL="742950" indent="-742950"/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চারপাশে</a:t>
            </a:r>
            <a:r>
              <a:rPr lang="en-US" sz="3600" dirty="0"/>
              <a:t> </a:t>
            </a:r>
            <a:r>
              <a:rPr lang="en-US" sz="3600" dirty="0" err="1"/>
              <a:t>যা</a:t>
            </a:r>
            <a:r>
              <a:rPr lang="en-US" sz="3600" dirty="0"/>
              <a:t> </a:t>
            </a:r>
            <a:r>
              <a:rPr lang="en-US" sz="3600" dirty="0" err="1"/>
              <a:t>কিছু</a:t>
            </a:r>
            <a:r>
              <a:rPr lang="en-US" sz="3600" dirty="0"/>
              <a:t> </a:t>
            </a:r>
            <a:r>
              <a:rPr lang="en-US" sz="3600" dirty="0" err="1"/>
              <a:t>আছে</a:t>
            </a:r>
            <a:r>
              <a:rPr lang="en-US" sz="3600" dirty="0"/>
              <a:t> </a:t>
            </a:r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en-US" sz="3600" dirty="0" err="1"/>
              <a:t>সবকিছু</a:t>
            </a:r>
            <a:r>
              <a:rPr lang="en-US" sz="3600" dirty="0"/>
              <a:t> </a:t>
            </a:r>
            <a:r>
              <a:rPr lang="en-US" sz="3600" dirty="0" err="1"/>
              <a:t>নিয়েই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। </a:t>
            </a:r>
            <a:r>
              <a:rPr lang="en-US" sz="3600" dirty="0" err="1"/>
              <a:t>মানুষ</a:t>
            </a:r>
            <a:r>
              <a:rPr lang="en-US" sz="3600" dirty="0"/>
              <a:t>, </a:t>
            </a:r>
            <a:r>
              <a:rPr lang="en-US" sz="3600" dirty="0" err="1"/>
              <a:t>পশুপাখি</a:t>
            </a:r>
            <a:r>
              <a:rPr lang="en-US" sz="3600" dirty="0"/>
              <a:t>, </a:t>
            </a:r>
            <a:r>
              <a:rPr lang="en-US" sz="3600" dirty="0" err="1"/>
              <a:t>গাছপালা</a:t>
            </a:r>
            <a:r>
              <a:rPr lang="en-US" sz="3600" dirty="0"/>
              <a:t>, </a:t>
            </a:r>
            <a:r>
              <a:rPr lang="en-US" sz="3600" dirty="0" err="1"/>
              <a:t>মাটি</a:t>
            </a:r>
            <a:r>
              <a:rPr lang="en-US" sz="3600" dirty="0"/>
              <a:t>, </a:t>
            </a:r>
            <a:r>
              <a:rPr lang="en-US" sz="3600" dirty="0" err="1"/>
              <a:t>পানি</a:t>
            </a:r>
            <a:r>
              <a:rPr lang="en-US" sz="3600" dirty="0"/>
              <a:t>, </a:t>
            </a:r>
            <a:r>
              <a:rPr lang="en-US" sz="3600" dirty="0" err="1"/>
              <a:t>বায়ু</a:t>
            </a:r>
            <a:r>
              <a:rPr lang="en-US" sz="3600" dirty="0"/>
              <a:t>, </a:t>
            </a:r>
            <a:r>
              <a:rPr lang="en-US" sz="3600" dirty="0" err="1"/>
              <a:t>পাহাড</a:t>
            </a:r>
            <a:r>
              <a:rPr lang="en-US" sz="3600" dirty="0"/>
              <a:t>়-</a:t>
            </a:r>
            <a:r>
              <a:rPr lang="en-US" sz="3600" dirty="0" err="1"/>
              <a:t>পর্বত</a:t>
            </a:r>
            <a:r>
              <a:rPr lang="en-US" sz="3600" dirty="0"/>
              <a:t>- এ </a:t>
            </a:r>
            <a:r>
              <a:rPr lang="en-US" sz="3600" dirty="0" err="1"/>
              <a:t>সবকিছুই</a:t>
            </a:r>
            <a:r>
              <a:rPr lang="en-US" sz="3600" dirty="0"/>
              <a:t> </a:t>
            </a:r>
            <a:r>
              <a:rPr lang="en-US" sz="3600" dirty="0" err="1"/>
              <a:t>আমাদের</a:t>
            </a:r>
            <a:r>
              <a:rPr lang="en-US" sz="3600" dirty="0"/>
              <a:t> </a:t>
            </a:r>
            <a:r>
              <a:rPr lang="en-US" sz="3600" dirty="0" err="1"/>
              <a:t>পরিবেশ</a:t>
            </a:r>
            <a:r>
              <a:rPr lang="en-US" sz="3600" dirty="0"/>
              <a:t>।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8229600" cy="4038600"/>
          </a:xfrm>
        </p:spPr>
        <p:txBody>
          <a:bodyPr>
            <a:normAutofit fontScale="85000" lnSpcReduction="10000"/>
          </a:bodyPr>
          <a:lstStyle/>
          <a:p>
            <a:pPr marL="742950" indent="-742950"/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২)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প্রাকৃতিক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বলে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sz="4400" dirty="0"/>
          </a:p>
          <a:p>
            <a:r>
              <a:rPr lang="en-US" sz="4400" dirty="0" err="1"/>
              <a:t>মহান</a:t>
            </a:r>
            <a:r>
              <a:rPr lang="en-US" sz="4400" dirty="0"/>
              <a:t> </a:t>
            </a:r>
            <a:r>
              <a:rPr lang="en-US" sz="4400" dirty="0" err="1"/>
              <a:t>আল্লাহ</a:t>
            </a:r>
            <a:r>
              <a:rPr lang="en-US" sz="4400" dirty="0"/>
              <a:t> </a:t>
            </a:r>
            <a:r>
              <a:rPr lang="en-US" sz="4400" dirty="0" err="1"/>
              <a:t>তায়ালা</a:t>
            </a:r>
            <a:r>
              <a:rPr lang="en-US" sz="4400" dirty="0"/>
              <a:t> </a:t>
            </a:r>
            <a:r>
              <a:rPr lang="en-US" sz="4400" dirty="0" err="1"/>
              <a:t>যা</a:t>
            </a:r>
            <a:r>
              <a:rPr lang="en-US" sz="4400" dirty="0"/>
              <a:t> </a:t>
            </a:r>
            <a:r>
              <a:rPr lang="en-US" sz="4400" dirty="0" err="1"/>
              <a:t>কিছু</a:t>
            </a:r>
            <a:r>
              <a:rPr lang="en-US" sz="4400" dirty="0"/>
              <a:t> </a:t>
            </a:r>
            <a:r>
              <a:rPr lang="en-US" sz="4400" dirty="0" err="1"/>
              <a:t>সৃষ্টি</a:t>
            </a:r>
            <a:r>
              <a:rPr lang="en-US" sz="4400" dirty="0"/>
              <a:t> </a:t>
            </a:r>
            <a:r>
              <a:rPr lang="en-US" sz="4400" dirty="0" err="1"/>
              <a:t>করেছেন</a:t>
            </a:r>
            <a:r>
              <a:rPr lang="en-US" sz="4400" dirty="0"/>
              <a:t> </a:t>
            </a:r>
            <a:r>
              <a:rPr lang="en-US" sz="4400" dirty="0" err="1"/>
              <a:t>যেমন</a:t>
            </a:r>
            <a:r>
              <a:rPr lang="en-US" sz="4400" dirty="0"/>
              <a:t> </a:t>
            </a:r>
            <a:r>
              <a:rPr lang="en-US" sz="4400" dirty="0" err="1"/>
              <a:t>মানুষ</a:t>
            </a:r>
            <a:r>
              <a:rPr lang="en-US" sz="4400" dirty="0"/>
              <a:t>, </a:t>
            </a:r>
            <a:r>
              <a:rPr lang="en-US" sz="4400" dirty="0" err="1"/>
              <a:t>পশুপাখি</a:t>
            </a:r>
            <a:r>
              <a:rPr lang="en-US" sz="4400" dirty="0"/>
              <a:t>, </a:t>
            </a:r>
            <a:r>
              <a:rPr lang="en-US" sz="4400" dirty="0" err="1"/>
              <a:t>গাছপালা</a:t>
            </a:r>
            <a:r>
              <a:rPr lang="en-US" sz="4400" dirty="0"/>
              <a:t>, </a:t>
            </a:r>
            <a:r>
              <a:rPr lang="en-US" sz="4400" dirty="0" err="1"/>
              <a:t>মাটি</a:t>
            </a:r>
            <a:r>
              <a:rPr lang="en-US" sz="4400" dirty="0"/>
              <a:t>, </a:t>
            </a:r>
            <a:r>
              <a:rPr lang="en-US" sz="4400" dirty="0" err="1"/>
              <a:t>পানি</a:t>
            </a:r>
            <a:r>
              <a:rPr lang="en-US" sz="4400" dirty="0"/>
              <a:t>, </a:t>
            </a:r>
            <a:r>
              <a:rPr lang="en-US" sz="4400" dirty="0" err="1"/>
              <a:t>বায়ু</a:t>
            </a:r>
            <a:r>
              <a:rPr lang="en-US" sz="4400" dirty="0"/>
              <a:t>, </a:t>
            </a:r>
            <a:r>
              <a:rPr lang="en-US" sz="4400" dirty="0" err="1"/>
              <a:t>পাহাড়-পর্বত</a:t>
            </a:r>
            <a:r>
              <a:rPr lang="en-US" sz="4400" dirty="0"/>
              <a:t>- এ </a:t>
            </a:r>
            <a:r>
              <a:rPr lang="en-US" sz="4400" dirty="0" err="1"/>
              <a:t>সবকিছুই</a:t>
            </a:r>
            <a:r>
              <a:rPr lang="en-US" sz="4400" dirty="0"/>
              <a:t> </a:t>
            </a:r>
            <a:r>
              <a:rPr lang="en-US" sz="4400" dirty="0" err="1"/>
              <a:t>আমাদের</a:t>
            </a:r>
            <a:r>
              <a:rPr lang="en-US" sz="4400" dirty="0"/>
              <a:t> </a:t>
            </a:r>
            <a:r>
              <a:rPr lang="en-US" sz="4400" dirty="0" err="1"/>
              <a:t>পরিবেশ</a:t>
            </a:r>
            <a:r>
              <a:rPr lang="en-US" sz="4400" dirty="0"/>
              <a:t>। </a:t>
            </a:r>
            <a:r>
              <a:rPr lang="en-US" sz="4400" dirty="0" err="1"/>
              <a:t>এগুলোকে</a:t>
            </a:r>
            <a:r>
              <a:rPr lang="en-US" sz="4400" dirty="0"/>
              <a:t> </a:t>
            </a:r>
            <a:r>
              <a:rPr lang="en-US" sz="4400" dirty="0" err="1"/>
              <a:t>প্রাকৃতিক</a:t>
            </a:r>
            <a:r>
              <a:rPr lang="en-US" sz="4400" dirty="0"/>
              <a:t> </a:t>
            </a:r>
            <a:r>
              <a:rPr lang="en-US" sz="4400" dirty="0" err="1"/>
              <a:t>পরিবেশ</a:t>
            </a:r>
            <a:r>
              <a:rPr lang="en-US" sz="4400" dirty="0"/>
              <a:t> </a:t>
            </a:r>
            <a:r>
              <a:rPr lang="en-US" sz="4400" dirty="0" err="1"/>
              <a:t>বলা</a:t>
            </a:r>
            <a:r>
              <a:rPr lang="en-US" sz="4400" dirty="0"/>
              <a:t> </a:t>
            </a:r>
            <a:r>
              <a:rPr lang="en-US" sz="4400" dirty="0" err="1"/>
              <a:t>হয়</a:t>
            </a:r>
            <a:r>
              <a:rPr lang="en-US" sz="4400" dirty="0"/>
              <a:t>।</a:t>
            </a:r>
            <a:endParaRPr lang="en-US" sz="5400" dirty="0"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229600" cy="1905000"/>
          </a:xfrm>
        </p:spPr>
        <p:txBody>
          <a:bodyPr>
            <a:noAutofit/>
          </a:bodyPr>
          <a:lstStyle/>
          <a:p>
            <a:pPr marL="742950" indent="-742950"/>
            <a:r>
              <a:rPr lang="en-US" b="1" dirty="0" err="1"/>
              <a:t>ঘরবাড়ি</a:t>
            </a:r>
            <a:r>
              <a:rPr lang="en-US" b="1" dirty="0"/>
              <a:t>, </a:t>
            </a:r>
            <a:r>
              <a:rPr lang="en-US" b="1" dirty="0" err="1"/>
              <a:t>মসজিদ</a:t>
            </a:r>
            <a:r>
              <a:rPr lang="en-US" b="1" dirty="0"/>
              <a:t>, </a:t>
            </a:r>
            <a:r>
              <a:rPr lang="en-US" b="1" dirty="0" err="1"/>
              <a:t>মন্দির</a:t>
            </a:r>
            <a:r>
              <a:rPr lang="en-US" b="1" dirty="0"/>
              <a:t>, </a:t>
            </a:r>
            <a:r>
              <a:rPr lang="en-US" b="1" dirty="0" err="1"/>
              <a:t>বিদ্যালয</a:t>
            </a:r>
            <a:r>
              <a:rPr lang="en-US" b="1" dirty="0"/>
              <a:t>়, </a:t>
            </a:r>
            <a:r>
              <a:rPr lang="en-US" b="1" dirty="0" err="1"/>
              <a:t>হাসপাতাল</a:t>
            </a:r>
            <a:r>
              <a:rPr lang="en-US" b="1" dirty="0"/>
              <a:t>, </a:t>
            </a:r>
            <a:r>
              <a:rPr lang="en-US" b="1" dirty="0" err="1"/>
              <a:t>রাস্তাঘাট</a:t>
            </a:r>
            <a:r>
              <a:rPr lang="en-US" b="1" dirty="0"/>
              <a:t> </a:t>
            </a:r>
            <a:r>
              <a:rPr lang="en-US" b="1" dirty="0" err="1"/>
              <a:t>ইত্যাদি</a:t>
            </a:r>
            <a:r>
              <a:rPr lang="en-US" b="1" dirty="0"/>
              <a:t> </a:t>
            </a:r>
            <a:r>
              <a:rPr lang="en-US" b="1" dirty="0" err="1"/>
              <a:t>সামাজিক</a:t>
            </a:r>
            <a:r>
              <a:rPr lang="en-US" b="1" dirty="0"/>
              <a:t> </a:t>
            </a:r>
            <a:r>
              <a:rPr lang="en-US" b="1" dirty="0" err="1"/>
              <a:t>পরিবেশের</a:t>
            </a:r>
            <a:r>
              <a:rPr lang="en-US" b="1" dirty="0"/>
              <a:t> </a:t>
            </a:r>
            <a:r>
              <a:rPr lang="en-US" b="1" dirty="0" err="1"/>
              <a:t>অন্তর্ভুক্ত</a:t>
            </a:r>
            <a:r>
              <a:rPr lang="en-US" b="1" dirty="0"/>
              <a:t>। </a:t>
            </a:r>
            <a:r>
              <a:rPr lang="en-US" b="1" dirty="0" err="1"/>
              <a:t>এগুলো</a:t>
            </a:r>
            <a:r>
              <a:rPr lang="en-US" b="1" dirty="0"/>
              <a:t> </a:t>
            </a:r>
            <a:r>
              <a:rPr lang="en-US" b="1" dirty="0" err="1"/>
              <a:t>মানুষ</a:t>
            </a:r>
            <a:r>
              <a:rPr lang="en-US" b="1" dirty="0"/>
              <a:t> </a:t>
            </a:r>
            <a:r>
              <a:rPr lang="en-US" b="1" dirty="0" err="1"/>
              <a:t>তৈরি</a:t>
            </a:r>
            <a:r>
              <a:rPr lang="en-US" b="1" dirty="0"/>
              <a:t> </a:t>
            </a:r>
            <a:r>
              <a:rPr lang="en-US" b="1" dirty="0" err="1"/>
              <a:t>করে</a:t>
            </a:r>
            <a:r>
              <a:rPr lang="en-US" b="1" dirty="0"/>
              <a:t> </a:t>
            </a:r>
            <a:r>
              <a:rPr lang="en-US" b="1" dirty="0" err="1"/>
              <a:t>এবং</a:t>
            </a:r>
            <a:r>
              <a:rPr lang="en-US" b="1" dirty="0"/>
              <a:t> </a:t>
            </a:r>
            <a:r>
              <a:rPr lang="en-US" b="1" dirty="0" err="1"/>
              <a:t>নিয়ন্ত্রণ</a:t>
            </a:r>
            <a:r>
              <a:rPr lang="en-US" b="1" dirty="0"/>
              <a:t> </a:t>
            </a:r>
            <a:r>
              <a:rPr lang="en-US" b="1" dirty="0" err="1"/>
              <a:t>করে</a:t>
            </a:r>
            <a:r>
              <a:rPr lang="en-US" b="1" dirty="0"/>
              <a:t>।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14401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baseline="-25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৩)</a:t>
            </a:r>
            <a:r>
              <a:rPr lang="en-US" sz="6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সামাজিক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পরিবেশ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কাকে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বলে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6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শূন্যস্থান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পূরণ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ক) </a:t>
            </a:r>
            <a:r>
              <a:rPr lang="en-US" sz="2400" dirty="0" err="1"/>
              <a:t>আল্লাহ</a:t>
            </a:r>
            <a:r>
              <a:rPr lang="en-US" sz="2400" dirty="0"/>
              <a:t> </a:t>
            </a:r>
            <a:r>
              <a:rPr lang="en-US" sz="2400" dirty="0" err="1"/>
              <a:t>তায়ালা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কিছু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করেছেন</a:t>
            </a:r>
            <a:r>
              <a:rPr lang="en-US" sz="2400" dirty="0"/>
              <a:t>  </a:t>
            </a:r>
            <a:r>
              <a:rPr lang="en-US" sz="2400" dirty="0" err="1"/>
              <a:t>তা</a:t>
            </a:r>
            <a:r>
              <a:rPr lang="en-US" sz="2400" dirty="0"/>
              <a:t> ________ </a:t>
            </a:r>
            <a:r>
              <a:rPr lang="en-US" sz="2400" dirty="0" err="1"/>
              <a:t>পরিবেশের</a:t>
            </a:r>
            <a:r>
              <a:rPr lang="en-US" sz="2400" dirty="0"/>
              <a:t> </a:t>
            </a:r>
            <a:r>
              <a:rPr lang="en-US" sz="2400" dirty="0" err="1"/>
              <a:t>উপাদান</a:t>
            </a:r>
            <a:r>
              <a:rPr lang="en-US" sz="2400" dirty="0"/>
              <a:t> 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খ) </a:t>
            </a:r>
            <a:r>
              <a:rPr lang="en-US" sz="2400" dirty="0" err="1"/>
              <a:t>মানুষের</a:t>
            </a:r>
            <a:r>
              <a:rPr lang="en-US" sz="2400" dirty="0"/>
              <a:t> </a:t>
            </a:r>
            <a:r>
              <a:rPr lang="en-US" sz="2400" dirty="0" err="1"/>
              <a:t>বেঁচে</a:t>
            </a:r>
            <a:r>
              <a:rPr lang="en-US" sz="2400" dirty="0"/>
              <a:t> </a:t>
            </a:r>
            <a:r>
              <a:rPr lang="en-US" sz="2400" dirty="0" err="1"/>
              <a:t>থাকার</a:t>
            </a:r>
            <a:r>
              <a:rPr lang="en-US" sz="2400" dirty="0"/>
              <a:t> </a:t>
            </a:r>
            <a:r>
              <a:rPr lang="en-US" sz="2400" dirty="0" err="1"/>
              <a:t>জন্য</a:t>
            </a:r>
            <a:r>
              <a:rPr lang="en-US" sz="2400" dirty="0"/>
              <a:t> _________  </a:t>
            </a:r>
            <a:r>
              <a:rPr lang="en-US" sz="2400" dirty="0" err="1"/>
              <a:t>পরিবেশের</a:t>
            </a:r>
            <a:r>
              <a:rPr lang="en-US" sz="2400" dirty="0"/>
              <a:t> </a:t>
            </a:r>
            <a:r>
              <a:rPr lang="en-US" sz="2400" dirty="0" err="1"/>
              <a:t>প্রয়োজন</a:t>
            </a:r>
            <a:r>
              <a:rPr lang="en-US" sz="2400" dirty="0"/>
              <a:t>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গ) </a:t>
            </a:r>
            <a:r>
              <a:rPr lang="en-US" sz="2400" dirty="0" err="1"/>
              <a:t>পরিবেশ</a:t>
            </a:r>
            <a:r>
              <a:rPr lang="en-US" sz="2400" dirty="0"/>
              <a:t> </a:t>
            </a:r>
            <a:r>
              <a:rPr lang="en-US" sz="2400" dirty="0" err="1"/>
              <a:t>আমাদের</a:t>
            </a:r>
            <a:r>
              <a:rPr lang="en-US" sz="2400" dirty="0"/>
              <a:t> _________ </a:t>
            </a:r>
            <a:r>
              <a:rPr lang="en-US" sz="2400" dirty="0" err="1"/>
              <a:t>রক্ষা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as-IN" sz="2400" dirty="0"/>
              <a:t>।</a:t>
            </a:r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ঘ) </a:t>
            </a:r>
            <a:r>
              <a:rPr lang="en-US" sz="2400" dirty="0" err="1"/>
              <a:t>পরিবেশ</a:t>
            </a:r>
            <a:r>
              <a:rPr lang="en-US" sz="2400" dirty="0"/>
              <a:t> </a:t>
            </a:r>
            <a:r>
              <a:rPr lang="en-US" sz="2400" dirty="0" err="1"/>
              <a:t>সংরক্ষন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আমাদের</a:t>
            </a:r>
            <a:r>
              <a:rPr lang="en-US" sz="2400" dirty="0"/>
              <a:t> </a:t>
            </a:r>
            <a:r>
              <a:rPr lang="en-US" sz="2400" dirty="0" err="1"/>
              <a:t>নৈতিক</a:t>
            </a:r>
            <a:r>
              <a:rPr lang="en-US" sz="2400" dirty="0"/>
              <a:t> ________ ।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800" dirty="0"/>
              <a:t>ঙ) </a:t>
            </a:r>
            <a:r>
              <a:rPr lang="en-US" sz="2400" dirty="0" err="1"/>
              <a:t>আল্লাহর</a:t>
            </a:r>
            <a:r>
              <a:rPr lang="en-US" sz="2400" dirty="0"/>
              <a:t> </a:t>
            </a:r>
            <a:r>
              <a:rPr lang="en-US" sz="2400" dirty="0" err="1"/>
              <a:t>সকল</a:t>
            </a:r>
            <a:r>
              <a:rPr lang="en-US" sz="2400" dirty="0"/>
              <a:t> </a:t>
            </a:r>
            <a:r>
              <a:rPr lang="en-US" sz="2400" dirty="0" err="1"/>
              <a:t>সৃষ্টির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 </a:t>
            </a:r>
            <a:r>
              <a:rPr lang="en-US" sz="2400" dirty="0" err="1"/>
              <a:t>সর্বশ্রেষ্ঠ</a:t>
            </a:r>
            <a:r>
              <a:rPr lang="en-US" sz="2400" dirty="0"/>
              <a:t> ও ________ </a:t>
            </a:r>
            <a:r>
              <a:rPr lang="as-IN" sz="2400" dirty="0"/>
              <a:t>।</a:t>
            </a:r>
            <a:endParaRPr lang="en-US" sz="24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000" dirty="0"/>
              <a:t>ক) </a:t>
            </a:r>
            <a:r>
              <a:rPr lang="en-US" sz="2000" dirty="0" err="1"/>
              <a:t>প্রাকৃতিক</a:t>
            </a:r>
            <a:r>
              <a:rPr lang="en-US" sz="2000" dirty="0"/>
              <a:t>     খ) </a:t>
            </a:r>
            <a:r>
              <a:rPr lang="en-US" sz="2000" dirty="0" err="1"/>
              <a:t>সামাজিক</a:t>
            </a:r>
            <a:r>
              <a:rPr lang="en-US" sz="2000" dirty="0"/>
              <a:t>     গ) </a:t>
            </a:r>
            <a:r>
              <a:rPr lang="en-US" sz="2000" dirty="0" err="1"/>
              <a:t>ভারসাম্য</a:t>
            </a:r>
            <a:r>
              <a:rPr lang="en-US" sz="2000" dirty="0"/>
              <a:t>      ঘ) </a:t>
            </a:r>
            <a:r>
              <a:rPr lang="en-US" sz="2000" dirty="0" err="1"/>
              <a:t>দায়িত্ব</a:t>
            </a:r>
            <a:r>
              <a:rPr lang="en-US" sz="2000" dirty="0"/>
              <a:t>   ঙ)  </a:t>
            </a:r>
            <a:r>
              <a:rPr lang="en-US" sz="2000" dirty="0" err="1"/>
              <a:t>সর্বোত্তম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85800"/>
            <a:ext cx="4724400" cy="1569660"/>
          </a:xfrm>
          <a:prstGeom prst="rect">
            <a:avLst/>
          </a:prstGeom>
          <a:solidFill>
            <a:schemeClr val="accent3"/>
          </a:solidFill>
          <a:ln w="19050">
            <a:solidFill>
              <a:srgbClr val="99009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7162800" cy="21236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400" b="1" dirty="0">
                <a:solidFill>
                  <a:schemeClr val="bg2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পরিবেশ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সংরক্ষণে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তুমি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কি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দায়িত্ব</a:t>
            </a:r>
            <a:r>
              <a:rPr lang="en-US" sz="4400" b="1" dirty="0">
                <a:solidFill>
                  <a:schemeClr val="bg1"/>
                </a:solidFill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</a:rPr>
              <a:t>কর্তব্য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পালন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করবে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তা</a:t>
            </a:r>
            <a:r>
              <a:rPr lang="en-US" sz="4400" b="1" dirty="0">
                <a:solidFill>
                  <a:schemeClr val="bg1"/>
                </a:solidFill>
              </a:rPr>
              <a:t> ৫টি </a:t>
            </a:r>
            <a:r>
              <a:rPr lang="en-US" sz="4400" b="1" dirty="0" err="1">
                <a:solidFill>
                  <a:schemeClr val="bg1"/>
                </a:solidFill>
              </a:rPr>
              <a:t>বাক্যে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খাতায়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লিখবে</a:t>
            </a:r>
            <a:r>
              <a:rPr lang="en-US" sz="4400" b="1" dirty="0">
                <a:solidFill>
                  <a:schemeClr val="bg1"/>
                </a:solidFill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0511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মহান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আল্লাহ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তায়ালা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মানুষের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জন্য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সৃষ্টি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করেছেন,তাই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সংরক্ষণ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আমাদের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নৈতিক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দায়িত্ব</a:t>
            </a:r>
            <a:r>
              <a:rPr lang="en-US" sz="4000" b="1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447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1"/>
                </a:solidFill>
              </a:rPr>
              <a:t>আজকের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পাঠ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শেষে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আমরা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যা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শিখলাম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578" y="0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23" name="Straight Connector 22"/>
          <p:cNvCxnSpPr/>
          <p:nvPr/>
        </p:nvCxnSpPr>
        <p:spPr>
          <a:xfrm rot="5400000">
            <a:off x="1372394" y="6476206"/>
            <a:ext cx="762000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3275806" y="3428206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819400" y="1219200"/>
            <a:ext cx="4876800" cy="38100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81400" y="1676400"/>
            <a:ext cx="3505200" cy="28194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ouque_of_pink_rosses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4419600" y="1828800"/>
            <a:ext cx="1485900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43200" y="5181600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43200" y="5105400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খোদাহাফেজ</a:t>
            </a:r>
            <a:r>
              <a:rPr lang="bn-BD" sz="6600" b="1" dirty="0"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819400" y="1219200"/>
            <a:ext cx="4953000" cy="381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  <a:ln w="38100">
            <a:solidFill>
              <a:srgbClr val="40F12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balloons-colourful-rise-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95400"/>
            <a:ext cx="1143000" cy="3657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906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2209800"/>
            <a:ext cx="1524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0" y="1066800"/>
            <a:ext cx="381000" cy="5486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762000"/>
            <a:ext cx="82296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0" y="6553200"/>
            <a:ext cx="8686800" cy="304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4852556" cy="2327563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62200" y="4572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81200"/>
            <a:ext cx="6096000" cy="464742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পঞ্চম</a:t>
            </a:r>
            <a:endParaRPr lang="bn-BD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বিষয়: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ইসলাম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নৈতিক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অধ্যায়: </a:t>
            </a:r>
            <a:r>
              <a:rPr lang="bn-BD" sz="4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আখলাক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চরিত্র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নৈতিক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মূল্যবোধ</a:t>
            </a:r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)  </a:t>
            </a:r>
          </a:p>
          <a:p>
            <a:pPr algn="ctr"/>
            <a:r>
              <a:rPr lang="bn-BD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পাঠ: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পরিবেশ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তারিখঃ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০৮/১০/২০২০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খ্রি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err="1"/>
              <a:t>এসো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দেখি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কলরবের শিশুশিল্পীদের কণ্ঠে চমৎকার একটি নতুন হামদ_H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676399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আজকের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70C0"/>
                </a:solidFill>
              </a:rPr>
              <a:t>পরিবেশ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077200" cy="838200"/>
          </a:xfrm>
        </p:spPr>
        <p:txBody>
          <a:bodyPr>
            <a:noAutofit/>
          </a:bodyPr>
          <a:lstStyle/>
          <a:p>
            <a:r>
              <a:rPr lang="en-US" sz="2800" dirty="0"/>
              <a:t>                        </a:t>
            </a:r>
            <a:r>
              <a:rPr lang="en-US" sz="2800" dirty="0" err="1"/>
              <a:t>আল্লাহ</a:t>
            </a:r>
            <a:r>
              <a:rPr lang="en-US" sz="2800" dirty="0"/>
              <a:t> </a:t>
            </a:r>
            <a:r>
              <a:rPr lang="en-US" sz="2800" dirty="0" err="1"/>
              <a:t>তায়ার</a:t>
            </a:r>
            <a:r>
              <a:rPr lang="en-US" sz="2800" dirty="0"/>
              <a:t> </a:t>
            </a:r>
            <a:r>
              <a:rPr lang="en-US" sz="2800" dirty="0" err="1"/>
              <a:t>অপরূপ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endParaRPr lang="en-US" sz="2800" dirty="0"/>
          </a:p>
        </p:txBody>
      </p:sp>
      <p:pic>
        <p:nvPicPr>
          <p:cNvPr id="8" name="Picture Placeholder 7" descr="১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802" b="8802"/>
          <a:stretch>
            <a:fillRect/>
          </a:stretch>
        </p:blipFill>
        <p:spPr bwMode="auto">
          <a:xfrm>
            <a:off x="457200" y="3810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err="1"/>
              <a:t>আল্লাহ</a:t>
            </a:r>
            <a:r>
              <a:rPr lang="en-US" sz="3600" dirty="0"/>
              <a:t> </a:t>
            </a:r>
            <a:r>
              <a:rPr lang="en-US" sz="3600" dirty="0" err="1"/>
              <a:t>তায়ার</a:t>
            </a:r>
            <a:r>
              <a:rPr lang="en-US" sz="3600" dirty="0"/>
              <a:t> </a:t>
            </a:r>
            <a:r>
              <a:rPr lang="en-US" sz="3600" dirty="0" err="1"/>
              <a:t>অপরূপ</a:t>
            </a:r>
            <a:r>
              <a:rPr lang="en-US" sz="3600" dirty="0"/>
              <a:t> </a:t>
            </a:r>
            <a:r>
              <a:rPr lang="en-US" sz="3600" dirty="0" err="1"/>
              <a:t>সৃষ্টি</a:t>
            </a:r>
            <a:endParaRPr lang="en-US" sz="3600" dirty="0"/>
          </a:p>
        </p:txBody>
      </p:sp>
      <p:pic>
        <p:nvPicPr>
          <p:cNvPr id="25601" name="Picture 1" descr="C:\Users\MD Masfiq Marjuq\Desktop\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1"/>
            <a:ext cx="70865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674</Words>
  <Application>Microsoft Office PowerPoint</Application>
  <PresentationFormat>On-screen Show (4:3)</PresentationFormat>
  <Paragraphs>83</Paragraphs>
  <Slides>37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NikoshBAN</vt:lpstr>
      <vt:lpstr>SutonnyMJ</vt:lpstr>
      <vt:lpstr>Office Theme</vt:lpstr>
      <vt:lpstr>শুভেচ্ছা সবাইকে</vt:lpstr>
      <vt:lpstr>PowerPoint Presentation</vt:lpstr>
      <vt:lpstr>PowerPoint Presentation</vt:lpstr>
      <vt:lpstr>PowerPoint Presentation</vt:lpstr>
      <vt:lpstr>এসো আমরা একটি ভিডিও দেখি</vt:lpstr>
      <vt:lpstr>PowerPoint Presentation</vt:lpstr>
      <vt:lpstr>আজকের পাঠ</vt:lpstr>
      <vt:lpstr>                        আল্লাহ তায়ার অপরূপ সৃষ্টি</vt:lpstr>
      <vt:lpstr>আল্লাহ তায়ার অপরূপ সৃষ্টি</vt:lpstr>
      <vt:lpstr>PowerPoint Presentation</vt:lpstr>
      <vt:lpstr>আল্লাহ সকল কিছু নিয়ন্ত্রণ করছেন</vt:lpstr>
      <vt:lpstr>আল্লাহ তায়ালা সব কিছুর মালিক এবং এগুলো প্রাকৃতিক পরিবেশের উপাদান</vt:lpstr>
      <vt:lpstr>                </vt:lpstr>
      <vt:lpstr>মানুষের তৈরী</vt:lpstr>
      <vt:lpstr>মানুষের তৈরী</vt:lpstr>
      <vt:lpstr>মানুষের তৈরী এবং পরিবেশ দূষিত হচ্ছে</vt:lpstr>
      <vt:lpstr>মানুষের তৈরী এবং পরিবেশ দূষিত হচ্ছে</vt:lpstr>
      <vt:lpstr>প্রাকৃতিক দুর্যোগের জন্য মানুষ দায়ী</vt:lpstr>
      <vt:lpstr>প্রাকৃতিক ভারসাম্য রক্ষা করা মানুষের নৈতিক দায়িত্ব</vt:lpstr>
      <vt:lpstr>PowerPoint Presentation</vt:lpstr>
      <vt:lpstr>তোমরা সবাই ৮৩ পৃষ্ঠা খুলবে</vt:lpstr>
      <vt:lpstr>পরিবেশ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মূল্যায়ন</vt:lpstr>
      <vt:lpstr>PowerPoint Presentation</vt:lpstr>
      <vt:lpstr>PowerPoint Presentation</vt:lpstr>
      <vt:lpstr>শূন্যস্থান পূরণ করি</vt:lpstr>
      <vt:lpstr>PowerPoint Presentation</vt:lpstr>
      <vt:lpstr>মহান আল্লাহ তায়ালা মানুষের জন্য পরিবেশ সৃষ্টি করেছেন,তাই পরিবেশ সংরক্ষণ করা আমাদের নৈতিক দায়িত্ব।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</dc:title>
  <dc:creator>MD Masfiq Marjuq</dc:creator>
  <cp:lastModifiedBy>dell</cp:lastModifiedBy>
  <cp:revision>203</cp:revision>
  <dcterms:created xsi:type="dcterms:W3CDTF">2006-08-16T00:00:00Z</dcterms:created>
  <dcterms:modified xsi:type="dcterms:W3CDTF">2021-03-21T18:43:33Z</dcterms:modified>
</cp:coreProperties>
</file>