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74" r:id="rId4"/>
    <p:sldId id="275" r:id="rId5"/>
    <p:sldId id="276" r:id="rId6"/>
    <p:sldId id="257" r:id="rId7"/>
    <p:sldId id="262" r:id="rId8"/>
    <p:sldId id="268" r:id="rId9"/>
    <p:sldId id="270" r:id="rId10"/>
    <p:sldId id="271" r:id="rId11"/>
    <p:sldId id="272" r:id="rId12"/>
    <p:sldId id="273" r:id="rId13"/>
    <p:sldId id="267" r:id="rId14"/>
    <p:sldId id="269" r:id="rId15"/>
    <p:sldId id="279" r:id="rId16"/>
    <p:sldId id="280" r:id="rId17"/>
    <p:sldId id="281" r:id="rId18"/>
    <p:sldId id="277" r:id="rId19"/>
    <p:sldId id="278" r:id="rId20"/>
    <p:sldId id="282" r:id="rId21"/>
    <p:sldId id="284" r:id="rId22"/>
    <p:sldId id="285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DE58"/>
    <a:srgbClr val="E440D0"/>
    <a:srgbClr val="35CB52"/>
    <a:srgbClr val="E3ADDB"/>
    <a:srgbClr val="DB81CA"/>
    <a:srgbClr val="C2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-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1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6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6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0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7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4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03A7B-4591-4DE8-B7A9-0D94881B05C5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1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3025" y="1362272"/>
            <a:ext cx="5868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64" y="890298"/>
            <a:ext cx="6476877" cy="4104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012" y="0"/>
            <a:ext cx="3158002" cy="3212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2523" y="5322628"/>
            <a:ext cx="513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হাত না ধুয়েই খেতে বসল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42" y="2281219"/>
            <a:ext cx="4705783" cy="3170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331" y="0"/>
            <a:ext cx="2625330" cy="2670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68537"/>
            <a:ext cx="51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মামা, অন্তুকে জোর করে টেনে তুললেন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702" y="2023896"/>
            <a:ext cx="5042531" cy="3427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41492" y="5868537"/>
            <a:ext cx="524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করে হাত ধোয়ালেন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3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71" y="1163663"/>
            <a:ext cx="6893991" cy="4644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865" y="122830"/>
            <a:ext cx="2284135" cy="2323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3642" y="6045958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তাকে খেতে দিলেন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4628" y="1291333"/>
            <a:ext cx="683493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অন্তু কেমন ছেলে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4628" y="4972875"/>
            <a:ext cx="67056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অন্তুকে দেখতে তার মামা এসেছিল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তার মামা বিরিয়ানী এনেছিল।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193" y="2710274"/>
            <a:ext cx="67818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অন্তু খুব চঞ্চল ছেলে কিন্তু পড়াশোনায় ভাল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781598" y="1933639"/>
            <a:ext cx="2908654" cy="1477542"/>
            <a:chOff x="8120417" y="1075956"/>
            <a:chExt cx="2406555" cy="147754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9" name="Cloud Callout 8"/>
            <p:cNvSpPr/>
            <p:nvPr/>
          </p:nvSpPr>
          <p:spPr>
            <a:xfrm>
              <a:off x="8120417" y="1075956"/>
              <a:ext cx="2406555" cy="877378"/>
            </a:xfrm>
            <a:prstGeom prst="cloudCallout">
              <a:avLst/>
            </a:prstGeom>
            <a:solidFill>
              <a:srgbClr val="FFFF00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03600" y="1353169"/>
              <a:ext cx="2140424" cy="1200329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 নাও</a:t>
              </a:r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 সঠিক উত্তর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093222" y="4680273"/>
            <a:ext cx="3098778" cy="1431376"/>
            <a:chOff x="8120417" y="4241584"/>
            <a:chExt cx="2406555" cy="1431376"/>
          </a:xfrm>
        </p:grpSpPr>
        <p:sp>
          <p:nvSpPr>
            <p:cNvPr id="16" name="Cloud Callout 15"/>
            <p:cNvSpPr/>
            <p:nvPr/>
          </p:nvSpPr>
          <p:spPr>
            <a:xfrm>
              <a:off x="8120417" y="4241584"/>
              <a:ext cx="2406555" cy="877378"/>
            </a:xfrm>
            <a:prstGeom prst="cloud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20668" y="4472631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 নাও</a:t>
              </a:r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 সঠিক উত্তর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94844" y="59986"/>
            <a:ext cx="3954191" cy="1078176"/>
            <a:chOff x="7961441" y="2429303"/>
            <a:chExt cx="3954191" cy="1078176"/>
          </a:xfrm>
        </p:grpSpPr>
        <p:sp>
          <p:nvSpPr>
            <p:cNvPr id="10" name="Flowchart: Collate 9"/>
            <p:cNvSpPr/>
            <p:nvPr/>
          </p:nvSpPr>
          <p:spPr>
            <a:xfrm rot="5400000">
              <a:off x="9273652" y="1276068"/>
              <a:ext cx="1078176" cy="3384645"/>
            </a:xfrm>
            <a:prstGeom prst="flowChartCollat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61441" y="2696241"/>
              <a:ext cx="1473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23387" y="2696241"/>
              <a:ext cx="1892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74628" y="3959400"/>
            <a:ext cx="6793987" cy="551058"/>
            <a:chOff x="887104" y="4129215"/>
            <a:chExt cx="6793987" cy="551058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1" name="Rectangle 20"/>
            <p:cNvSpPr/>
            <p:nvPr/>
          </p:nvSpPr>
          <p:spPr>
            <a:xfrm>
              <a:off x="887104" y="4129215"/>
              <a:ext cx="6793987" cy="514528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4471" y="4157053"/>
              <a:ext cx="6596620" cy="523220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অন্তুকে দেখার জন্য কে এসেছিল? কি নিয়ে এসেছিল?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4439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0" y="-12412"/>
            <a:ext cx="9144000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E3ADDB"/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1371601"/>
            <a:ext cx="82296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অন্তুর পছন্দের খাবার কি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2234626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পোলাও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2209801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বিরিয়ানী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0" y="3124201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মাংসভাত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8800" y="3124201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মাছভাত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1200" y="3886201"/>
            <a:ext cx="8229600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মামা ,অন্তুর হাত থেকে বিরিয়ানীর প্যাকেট কেড়ে নিলেন কেন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1200" y="4673026"/>
            <a:ext cx="312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খাবারে মাছি ছিল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600" y="4724401"/>
            <a:ext cx="3124200" cy="584775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সবাই মিলে খাবে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81200" y="5511226"/>
            <a:ext cx="3048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খাবার নোংরা ছিল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5562601"/>
            <a:ext cx="3200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হাত না ধুয়ে খাচ্ছিল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402223">
            <a:off x="5825778" y="2267426"/>
            <a:ext cx="738785" cy="105017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-Shape 14"/>
          <p:cNvSpPr/>
          <p:nvPr/>
        </p:nvSpPr>
        <p:spPr>
          <a:xfrm rot="19402223">
            <a:off x="6084638" y="5620226"/>
            <a:ext cx="738785" cy="105017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Callout 16"/>
          <p:cNvSpPr/>
          <p:nvPr/>
        </p:nvSpPr>
        <p:spPr>
          <a:xfrm>
            <a:off x="8763000" y="2133600"/>
            <a:ext cx="1447800" cy="1524000"/>
          </a:xfrm>
          <a:prstGeom prst="leftArrowCallou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 Arrow Callout 17"/>
          <p:cNvSpPr/>
          <p:nvPr/>
        </p:nvSpPr>
        <p:spPr>
          <a:xfrm>
            <a:off x="8763000" y="4762500"/>
            <a:ext cx="1447800" cy="1524000"/>
          </a:xfrm>
          <a:prstGeom prst="leftArrowCallou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83977" y="81375"/>
            <a:ext cx="4770706" cy="815926"/>
            <a:chOff x="3683977" y="81375"/>
            <a:chExt cx="4770706" cy="815926"/>
          </a:xfrm>
        </p:grpSpPr>
        <p:sp>
          <p:nvSpPr>
            <p:cNvPr id="2" name="Oval 1"/>
            <p:cNvSpPr/>
            <p:nvPr/>
          </p:nvSpPr>
          <p:spPr>
            <a:xfrm>
              <a:off x="3683977" y="81375"/>
              <a:ext cx="4770706" cy="815926"/>
            </a:xfrm>
            <a:prstGeom prst="ellipse">
              <a:avLst/>
            </a:prstGeom>
            <a:gradFill>
              <a:gsLst>
                <a:gs pos="0">
                  <a:srgbClr val="35CB52"/>
                </a:gs>
                <a:gs pos="95000">
                  <a:srgbClr val="E3ADD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48200" y="218421"/>
              <a:ext cx="2778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সঠিক উত্তরটি বল;  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4711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00" y="762538"/>
            <a:ext cx="6180952" cy="638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6" y="2151397"/>
            <a:ext cx="10058400" cy="338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608702" y="2429042"/>
            <a:ext cx="348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অস্থির, অশান্ত, চটপটে 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736" y="3125474"/>
            <a:ext cx="298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সুবাস, সৌরভ  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1533" y="3933562"/>
            <a:ext cx="323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সুস্বাদু খাবার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7093" y="4716474"/>
            <a:ext cx="356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থাবায় থাবায় খাওয়া 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00" y="153559"/>
            <a:ext cx="8104762" cy="50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7" y="5113339"/>
            <a:ext cx="1695238" cy="6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7" y="3743639"/>
            <a:ext cx="1704762" cy="6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9" y="2078700"/>
            <a:ext cx="1676190" cy="619048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5444198" y="1985635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398869" y="3594784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398869" y="5043263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4555" y="691395"/>
            <a:ext cx="626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বিভাজন করে নতুন শব্দ ও বাক্য  গঠন করি                                    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2253" y="2078700"/>
            <a:ext cx="2356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 – ন + 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4492" y="3743639"/>
            <a:ext cx="252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ঞ্চ – ঞ + চ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490" y="5113339"/>
            <a:ext cx="2150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 – ন + ধ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398869" y="2051436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5444198" y="3694993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162846" y="5025035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8881" y="2049042"/>
            <a:ext cx="1486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8881" y="3743639"/>
            <a:ext cx="206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7582" y="5247249"/>
            <a:ext cx="1165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2846" y="2773198"/>
            <a:ext cx="6480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চিন্তার চেয়ে চিতার আগুন ভালো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8881" y="4500170"/>
            <a:ext cx="565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উত্তরাঞ্চলে বাস করি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59104" y="5984106"/>
            <a:ext cx="495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অন্ধ জনে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833" y="559558"/>
            <a:ext cx="28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744" y="0"/>
            <a:ext cx="12537744" cy="68476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90212" y="1514038"/>
            <a:ext cx="1514902" cy="586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42879" y="1498743"/>
            <a:ext cx="1514902" cy="586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23471" y="1469310"/>
            <a:ext cx="1514902" cy="586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49079" y="1469309"/>
            <a:ext cx="1514902" cy="586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55522" y="1488447"/>
            <a:ext cx="141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খেলা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1163" y="1516116"/>
            <a:ext cx="113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3074" y="1641609"/>
            <a:ext cx="108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61722" y="1490848"/>
            <a:ext cx="125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সুগন্ধটা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6585" y="1471387"/>
            <a:ext cx="130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হাসিখুশি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0972 L -0.41771 0.1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4167 0.27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05352 0.4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3594 0.511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74" y="0"/>
            <a:ext cx="7368926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6790194">
            <a:off x="619431" y="265034"/>
            <a:ext cx="3482704" cy="3499242"/>
          </a:xfrm>
          <a:prstGeom prst="wedgeEllipseCallou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9028" y="1182231"/>
            <a:ext cx="3323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2800" b="1" dirty="0">
              <a:solidFill>
                <a:srgbClr val="E440D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চতুর্থ শ্রেণি </a:t>
            </a:r>
          </a:p>
          <a:p>
            <a:pPr algn="ctr"/>
            <a:r>
              <a:rPr lang="bn-IN" sz="2800" b="1" dirty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 ৪৮  পৃষ্ঠা বের করে </a:t>
            </a:r>
            <a:r>
              <a:rPr lang="bn-IN" sz="2800" b="1" dirty="0" smtClean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IN" sz="2800" b="1" dirty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পাঠ শোন</a:t>
            </a:r>
            <a:endParaRPr lang="en-US" sz="2800" b="1" dirty="0">
              <a:solidFill>
                <a:srgbClr val="E440D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E44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75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880" y="1794058"/>
            <a:ext cx="67746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একাকী নিরবে মনযোগ দিয়ে পড়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0915" y="3507754"/>
            <a:ext cx="4954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হাত ধুয়ে নাও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অন্তু খুব হাসিখুশি--------মামা ওর হাত চেপে ধরলেন।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13195" y="196629"/>
            <a:ext cx="5500048" cy="1507480"/>
            <a:chOff x="3313195" y="196629"/>
            <a:chExt cx="5500048" cy="1378424"/>
          </a:xfrm>
        </p:grpSpPr>
        <p:sp>
          <p:nvSpPr>
            <p:cNvPr id="3" name="Oval 2"/>
            <p:cNvSpPr/>
            <p:nvPr/>
          </p:nvSpPr>
          <p:spPr>
            <a:xfrm>
              <a:off x="3313195" y="196629"/>
              <a:ext cx="5500048" cy="1378424"/>
            </a:xfrm>
            <a:prstGeom prst="ellipse">
              <a:avLst/>
            </a:prstGeom>
            <a:gradFill>
              <a:gsLst>
                <a:gs pos="40000">
                  <a:srgbClr val="92D050"/>
                </a:gs>
                <a:gs pos="74000">
                  <a:srgbClr val="46DE58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34419" y="331843"/>
              <a:ext cx="3657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294" y="3507754"/>
            <a:ext cx="5647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লোহাগড়া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63219" y="3155576"/>
            <a:ext cx="0" cy="3424518"/>
          </a:xfrm>
          <a:prstGeom prst="line">
            <a:avLst/>
          </a:prstGeom>
          <a:ln w="5715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75294" y="3765176"/>
            <a:ext cx="17931" cy="2528048"/>
          </a:xfrm>
          <a:prstGeom prst="line">
            <a:avLst/>
          </a:prstGeom>
          <a:ln w="5715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27059" y="3747247"/>
            <a:ext cx="0" cy="2456329"/>
          </a:xfrm>
          <a:prstGeom prst="line">
            <a:avLst/>
          </a:prstGeom>
          <a:ln w="5715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97440" y="138886"/>
            <a:ext cx="6687403" cy="166835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54823" y="376517"/>
            <a:ext cx="4016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3589" y="2043952"/>
            <a:ext cx="1525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123699" y="2169459"/>
            <a:ext cx="573741" cy="643934"/>
          </a:xfrm>
          <a:prstGeom prst="chevr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1068" y="2105506"/>
            <a:ext cx="935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সময় হাত পরিষ্কার না রাখলে কী হয় ?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3589" y="4249270"/>
            <a:ext cx="1525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-দল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123698" y="4312023"/>
            <a:ext cx="573741" cy="643934"/>
          </a:xfrm>
          <a:prstGeom prst="chevr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8854" y="4249270"/>
            <a:ext cx="722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অভ্যাস করলে অসুখ-বিসুখ অনেক কমে যায় ?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150221" y="376517"/>
            <a:ext cx="0" cy="5970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301414" y="0"/>
            <a:ext cx="47904" cy="6669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508810" y="376517"/>
            <a:ext cx="0" cy="5970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24" y="981642"/>
            <a:ext cx="4924208" cy="492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28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9195" y="290653"/>
            <a:ext cx="2439285" cy="76944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736" y="1565601"/>
            <a:ext cx="2894202" cy="23515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801" y="4899040"/>
            <a:ext cx="8254767" cy="707886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2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880" y="2478041"/>
            <a:ext cx="9090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 ভালো থাকবে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746"/>
            <a:ext cx="3780429" cy="2551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93827" y="122831"/>
            <a:ext cx="468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সারাদিন কত কাজ করি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951" y="3569125"/>
            <a:ext cx="364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স্কুলের বাগানে কাজ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1" y="1020746"/>
            <a:ext cx="3534771" cy="2459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05367" y="3569125"/>
            <a:ext cx="425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গাছ থেকে ফল পাড়ি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429" y="3990453"/>
            <a:ext cx="3796353" cy="2351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-286602" y="6302170"/>
            <a:ext cx="343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 ধুলা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8101" y="6341521"/>
            <a:ext cx="317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বড়দের কাজে সাহায্য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792872" y="464024"/>
            <a:ext cx="4276299" cy="2293582"/>
            <a:chOff x="7792872" y="464024"/>
            <a:chExt cx="4276299" cy="2293582"/>
          </a:xfrm>
        </p:grpSpPr>
        <p:sp>
          <p:nvSpPr>
            <p:cNvPr id="13" name="Cloud Callout 12"/>
            <p:cNvSpPr/>
            <p:nvPr/>
          </p:nvSpPr>
          <p:spPr>
            <a:xfrm>
              <a:off x="7792872" y="464024"/>
              <a:ext cx="4276299" cy="2293582"/>
            </a:xfrm>
            <a:prstGeom prst="cloudCallout">
              <a:avLst/>
            </a:prstGeom>
            <a:solidFill>
              <a:srgbClr val="46DE5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52765" y="855443"/>
              <a:ext cx="331640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আমরা কি তাহলে এমনি ভাবে খেতে বসব ?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13" y="3885675"/>
            <a:ext cx="3490414" cy="2483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4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77" y="503593"/>
            <a:ext cx="3926164" cy="2688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02" y="1295850"/>
            <a:ext cx="6113139" cy="4190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7314141" y="3657600"/>
            <a:ext cx="4258101" cy="2060812"/>
          </a:xfrm>
          <a:prstGeom prst="cloudCallou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8164" y="4395618"/>
            <a:ext cx="333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খেতে বসব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997" y="1037229"/>
            <a:ext cx="551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হাত ধুয়ে নাও 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90" y="2947223"/>
            <a:ext cx="4993057" cy="3420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21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202" y="2499616"/>
            <a:ext cx="8065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১.১.১. যুক্তব্যঞ্জন সহযোগে গঠিত শব্দ শুনে বুঝতে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১.২.১. উচ্চারিত পঠিত বাক্য শুনে বলতে পারবে।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১.৩.৬.  শুদ্ধউচ্চারণে প্রশ্ন করতে ও উত্তর দিতে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১.৫.১.  পাঠে ব্যবহৃত শব্দ দিয়ে নতুন নতুন বাক্য লিখতে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656" y="1241946"/>
            <a:ext cx="3916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</a:p>
          <a:p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20621" y="2497540"/>
            <a:ext cx="13648" cy="2363364"/>
          </a:xfrm>
          <a:prstGeom prst="line">
            <a:avLst/>
          </a:prstGeom>
          <a:ln w="3810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15905" y="2497540"/>
            <a:ext cx="0" cy="3384645"/>
          </a:xfrm>
          <a:prstGeom prst="line">
            <a:avLst/>
          </a:prstGeom>
          <a:ln w="3810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0246" y="2483779"/>
            <a:ext cx="13648" cy="2363364"/>
          </a:xfrm>
          <a:prstGeom prst="line">
            <a:avLst/>
          </a:prstGeom>
          <a:ln w="3810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486777"/>
              </p:ext>
            </p:extLst>
          </p:nvPr>
        </p:nvGraphicFramePr>
        <p:xfrm>
          <a:off x="9569355" y="289152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69355" y="289152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1439" y="341195"/>
            <a:ext cx="418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779" y="1807866"/>
            <a:ext cx="4516306" cy="4338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4"/>
          <p:cNvSpPr/>
          <p:nvPr/>
        </p:nvSpPr>
        <p:spPr>
          <a:xfrm>
            <a:off x="9569355" y="1323833"/>
            <a:ext cx="748352" cy="13784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89660" y="3515283"/>
            <a:ext cx="156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27"/>
          <a:stretch/>
        </p:blipFill>
        <p:spPr>
          <a:xfrm>
            <a:off x="0" y="5749119"/>
            <a:ext cx="12192000" cy="2217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561" y="1710891"/>
            <a:ext cx="6323638" cy="383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1424" y="5749119"/>
            <a:ext cx="734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খুব হাসি খুশি ছেলে, পড়াশোনাও ভালো কিন্তু একটু চঞ্চল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338" y="0"/>
            <a:ext cx="2731245" cy="2664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63617" y="2241645"/>
            <a:ext cx="161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1" t="31768" r="17765" b="22796"/>
          <a:stretch/>
        </p:blipFill>
        <p:spPr>
          <a:xfrm>
            <a:off x="9335069" y="-163773"/>
            <a:ext cx="2729553" cy="2661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863617" y="2241645"/>
            <a:ext cx="161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963" y="920656"/>
            <a:ext cx="6159084" cy="4057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37077" y="5445456"/>
            <a:ext cx="7246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অন্তুর মামা,এক দিন তাদের বাড়িতে বেড়াতে এলো।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অন্তুর জন্য নিয়ে এলো তার পছন্দের বিরিয়ানী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9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417</Words>
  <Application>Microsoft Office PowerPoint</Application>
  <PresentationFormat>Widescreen</PresentationFormat>
  <Paragraphs>91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repon</dc:creator>
  <cp:lastModifiedBy>Hp</cp:lastModifiedBy>
  <cp:revision>86</cp:revision>
  <dcterms:created xsi:type="dcterms:W3CDTF">2017-04-10T07:19:18Z</dcterms:created>
  <dcterms:modified xsi:type="dcterms:W3CDTF">2021-03-21T17:59:40Z</dcterms:modified>
</cp:coreProperties>
</file>