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65" r:id="rId3"/>
    <p:sldId id="257" r:id="rId4"/>
    <p:sldId id="263" r:id="rId5"/>
    <p:sldId id="260" r:id="rId6"/>
    <p:sldId id="262" r:id="rId7"/>
    <p:sldId id="259" r:id="rId8"/>
    <p:sldId id="258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2383" autoAdjust="0"/>
  </p:normalViewPr>
  <p:slideViewPr>
    <p:cSldViewPr snapToGrid="0">
      <p:cViewPr varScale="1">
        <p:scale>
          <a:sx n="63" d="100"/>
          <a:sy n="63" d="100"/>
        </p:scale>
        <p:origin x="-10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B4F7B-BA47-404E-80F1-0BB4A05CF5B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DE620-96FB-4042-B70F-CFB75C14C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47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DE620-96FB-4042-B70F-CFB75C14C1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8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767965-C14F-41F6-94AF-0317E2B63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E572734-399D-45B5-8CB0-1D96E9A72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2687AE-0B6D-447A-BA27-EDBA0C1BB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A571-E687-4300-BB63-74F5ED8F62E8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7444FB-8667-4089-99DB-5B7976672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669E6D-FCF1-4420-B331-30F3A136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06D0-91ED-40BF-876A-9CC74EE0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19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33ECE4-DEA2-429B-B7C0-B08A4A81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776372F-D50A-4B27-A01C-B10BD395E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7CED8C-1019-48D7-8F1B-CD797C04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A571-E687-4300-BB63-74F5ED8F62E8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1C244-A234-4AE2-A982-936C61A4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6F8B8B-2B57-4F9B-9B6A-9618600A2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06D0-91ED-40BF-876A-9CC74EE0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F014902-F3DA-41AF-BC64-F2A7201E59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65573E-D060-4320-B13F-00644E3CE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E687F4-5D10-47FD-B24D-10D9DD249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A571-E687-4300-BB63-74F5ED8F62E8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F81E83-8A52-473C-A5FE-32D28389C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5AE35C-B161-4930-9421-9111A035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06D0-91ED-40BF-876A-9CC74EE0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3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E566C4-D7FA-43DC-AAEE-3A286731F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1B9E79-0561-40E8-BF00-E82D73A1C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33A04C-D544-42FD-8446-E83F3ACB7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A571-E687-4300-BB63-74F5ED8F62E8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825B61-1E52-4771-B113-A39201CF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58EDA0-A1B5-4E01-909C-02DD3D003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06D0-91ED-40BF-876A-9CC74EE0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6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943F18-46A7-4007-AB5E-A7204A0B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ED51CE-C59C-4041-B293-8B2F9BA60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3BAC64-BB5E-49B3-8124-C46932243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A571-E687-4300-BB63-74F5ED8F62E8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C830AF-1ADF-47A0-827C-CBB193B8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85937B-EC44-4F37-BF58-EED342BC3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06D0-91ED-40BF-876A-9CC74EE0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7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10D86A-85CE-49E0-A41A-7D680F6E3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4833C6-53A7-4BF2-9A73-91C214E2A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6E12447-1702-407D-9D13-D53521B36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A0E553-E699-46B8-AE2B-380B0537F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A571-E687-4300-BB63-74F5ED8F62E8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9C3163-635D-4118-BCFF-DD05F317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D84709-8272-44F2-A658-31E60D200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06D0-91ED-40BF-876A-9CC74EE0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0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087323-8394-4E70-931F-2F486317C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049E18-00CE-40E5-8FA8-8212F94DE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621B799-16A6-4C74-84C0-BD0CDF622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E3D84DF-648B-49E4-BC7D-72DEDBDE9B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2CA17CB-154F-4369-B585-C4A3995647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E34F5E-1AE1-4B83-83A9-DD0CCFB3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A571-E687-4300-BB63-74F5ED8F62E8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F05BD3C-10BD-4D86-BA63-7CF622EBE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3CE3254-5E95-40B8-A2B4-10B91E41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06D0-91ED-40BF-876A-9CC74EE0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3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6BD130-5DA5-4D15-8C3D-2A33313D8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81A8934-9052-4F2E-BE01-75428A6F8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A571-E687-4300-BB63-74F5ED8F62E8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A792FDE-DC29-4D7B-AC45-0F8369ECF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A6D364-C6B0-4E77-8710-2011E02A9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06D0-91ED-40BF-876A-9CC74EE0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8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717CC62-3E7F-437C-9A17-F3DDE9938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A571-E687-4300-BB63-74F5ED8F62E8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C1CB8F7-45FA-434B-89F5-0B0DD7C1A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BB9ACD5-9305-46E4-97AB-3BA6A2181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06D0-91ED-40BF-876A-9CC74EE0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1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AE4408-E26C-47CA-AD1D-CFFB4ED3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24255E-AA21-4AA5-99A7-1D87AABC1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7FFC24-B84E-4261-AD8F-445CCBBBA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0F7698A-5FBA-4C37-B242-4FCB577C0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A571-E687-4300-BB63-74F5ED8F62E8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D676B2F-8726-4753-B364-4967E3127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AE53C6-E9DB-4BAF-88AD-71D169C77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06D0-91ED-40BF-876A-9CC74EE0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0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22A9C5-552F-42A2-AFD6-CD148D70F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CCFA57-C8AF-4BD6-8901-7454E9539F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1656EE-008D-4748-BB07-494EE64CC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5F7016-FC3F-4489-B716-306D2C5E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A571-E687-4300-BB63-74F5ED8F62E8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9416A6-89EB-4502-87AD-8BFF0A7CA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9590DC-C5E9-458C-8253-7E245DF6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06D0-91ED-40BF-876A-9CC74EE0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375DE2B-AF51-4ECF-8FC7-D825957E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EC65E9-F193-4CFF-A3FB-1D4BE58EC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FD7C89-0C3F-4D11-AD46-8B69CFF5B2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6A571-E687-4300-BB63-74F5ED8F62E8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F4C626-0F17-4E6B-BCB5-2E8CA17BC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A6368A-0F27-4D7E-9401-0DE4BD114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206D0-91ED-40BF-876A-9CC74EE0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0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85D2DE-127D-485A-8CAB-A6FE5B3E1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247650"/>
            <a:ext cx="11315700" cy="62983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92F3456-A7D9-4124-9B48-B677C0D2DFC2}"/>
              </a:ext>
            </a:extLst>
          </p:cNvPr>
          <p:cNvSpPr txBox="1"/>
          <p:nvPr/>
        </p:nvSpPr>
        <p:spPr>
          <a:xfrm>
            <a:off x="2171700" y="1619250"/>
            <a:ext cx="78105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শংকরপুর</a:t>
            </a:r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কলেজের</a:t>
            </a:r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ডিজিটাল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9859D4-9CDC-416E-916B-2BA4159D8F29}"/>
              </a:ext>
            </a:extLst>
          </p:cNvPr>
          <p:cNvSpPr txBox="1"/>
          <p:nvPr/>
        </p:nvSpPr>
        <p:spPr>
          <a:xfrm>
            <a:off x="3981450" y="2634913"/>
            <a:ext cx="45148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ক্লাসে সবাইকে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68983E-F6C2-4BFE-BC65-4CD1CB74FEC9}"/>
              </a:ext>
            </a:extLst>
          </p:cNvPr>
          <p:cNvSpPr txBox="1"/>
          <p:nvPr/>
        </p:nvSpPr>
        <p:spPr>
          <a:xfrm>
            <a:off x="4724400" y="3581758"/>
            <a:ext cx="51244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37548867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59E951-686E-418C-B1D6-4A475BBAC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381001"/>
            <a:ext cx="11525250" cy="12192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xmlns="" id="{561D6E94-3BCB-4148-A6D9-FF244167BC81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66700" y="2724150"/>
                <a:ext cx="11258550" cy="3105150"/>
              </a:xfrm>
            </p:spPr>
            <p:txBody>
              <a:bodyPr>
                <a:normAutofit/>
              </a:bodyPr>
              <a:lstStyle/>
              <a:p>
                <a:pPr marL="571500" indent="-571500" algn="l">
                  <a:buFont typeface="Wingdings" panose="05000000000000000000" pitchFamily="2" charset="2"/>
                  <a:buChar char="ü"/>
                </a:pPr>
                <a:r>
                  <a:rPr lang="en-US" sz="4400" dirty="0"/>
                  <a:t>রাসায়নিক </a:t>
                </a:r>
                <a:r>
                  <a:rPr lang="en-US" sz="4400" dirty="0" err="1"/>
                  <a:t>দ্রব্য</a:t>
                </a:r>
                <a:r>
                  <a:rPr lang="en-US" sz="4400" dirty="0"/>
                  <a:t>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/>
                  <a:t>S, HCl , NaOH ) </a:t>
                </a:r>
                <a:r>
                  <a:rPr lang="en-US" sz="4400" dirty="0" err="1"/>
                  <a:t>গুলোর</a:t>
                </a:r>
                <a:r>
                  <a:rPr lang="en-US" sz="4400" dirty="0"/>
                  <a:t> </a:t>
                </a:r>
                <a:r>
                  <a:rPr lang="en-US" sz="4400" dirty="0" err="1"/>
                  <a:t>ক্ষতিকর</a:t>
                </a:r>
                <a:r>
                  <a:rPr lang="en-US" sz="4400" dirty="0"/>
                  <a:t> </a:t>
                </a:r>
                <a:r>
                  <a:rPr lang="en-US" sz="4400" dirty="0" err="1"/>
                  <a:t>দিক</a:t>
                </a:r>
                <a:r>
                  <a:rPr lang="en-US" sz="4400" dirty="0"/>
                  <a:t> </a:t>
                </a:r>
                <a:r>
                  <a:rPr lang="en-US" sz="4400" dirty="0" err="1"/>
                  <a:t>ব্যাখ্যা</a:t>
                </a:r>
                <a:r>
                  <a:rPr lang="en-US" sz="4400" dirty="0"/>
                  <a:t> </a:t>
                </a:r>
                <a:r>
                  <a:rPr lang="en-US" sz="4400" dirty="0" err="1"/>
                  <a:t>কর</a:t>
                </a:r>
                <a:r>
                  <a:rPr lang="en-US" sz="4400" dirty="0"/>
                  <a:t> ?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61D6E94-3BCB-4148-A6D9-FF244167BC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66700" y="2724150"/>
                <a:ext cx="11258550" cy="3105150"/>
              </a:xfrm>
              <a:blipFill>
                <a:blip r:embed="rId2"/>
                <a:stretch>
                  <a:fillRect l="-2003" t="-6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08071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2F23F0-449B-49D2-A1EC-56114C509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50" y="247651"/>
            <a:ext cx="11372850" cy="135254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8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8EF6B7E-0F19-4E1A-B9B8-4DBB12B4A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50" y="1943099"/>
            <a:ext cx="11372850" cy="4667249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600" dirty="0" err="1"/>
              <a:t>ল্যাবরেটরীতে</a:t>
            </a:r>
            <a:r>
              <a:rPr lang="en-US" sz="3600" dirty="0"/>
              <a:t> </a:t>
            </a:r>
            <a:r>
              <a:rPr lang="en-US" sz="3600" dirty="0" err="1"/>
              <a:t>ব্যবহৃত</a:t>
            </a:r>
            <a:r>
              <a:rPr lang="en-US" sz="3600" dirty="0"/>
              <a:t> </a:t>
            </a:r>
            <a:r>
              <a:rPr lang="en-US" sz="3600" dirty="0" err="1"/>
              <a:t>রাসায়নিক</a:t>
            </a:r>
            <a:r>
              <a:rPr lang="en-US" sz="3600" dirty="0"/>
              <a:t> </a:t>
            </a:r>
            <a:r>
              <a:rPr lang="en-US" sz="3600" dirty="0" err="1"/>
              <a:t>দ্রব্যের</a:t>
            </a:r>
            <a:r>
              <a:rPr lang="en-US" sz="3600" dirty="0"/>
              <a:t> </a:t>
            </a:r>
            <a:r>
              <a:rPr lang="en-US" sz="3600" dirty="0" err="1"/>
              <a:t>পরিমিত</a:t>
            </a:r>
            <a:r>
              <a:rPr lang="en-US" sz="3600" dirty="0"/>
              <a:t> </a:t>
            </a:r>
            <a:r>
              <a:rPr lang="en-US" sz="3600" dirty="0" err="1"/>
              <a:t>ব্যবহারের</a:t>
            </a:r>
            <a:r>
              <a:rPr lang="en-US" sz="3600" dirty="0"/>
              <a:t> </a:t>
            </a:r>
            <a:r>
              <a:rPr lang="en-US" sz="3600" dirty="0" err="1"/>
              <a:t>গুরুত্ব</a:t>
            </a:r>
            <a:r>
              <a:rPr lang="en-US" sz="3600" dirty="0"/>
              <a:t> </a:t>
            </a:r>
            <a:r>
              <a:rPr lang="en-US" sz="3600" dirty="0" err="1"/>
              <a:t>ব্যাখ্যা</a:t>
            </a:r>
            <a:r>
              <a:rPr lang="en-US" sz="3600" dirty="0"/>
              <a:t> </a:t>
            </a:r>
            <a:r>
              <a:rPr lang="en-US" sz="3600" dirty="0" err="1"/>
              <a:t>কর</a:t>
            </a:r>
            <a:r>
              <a:rPr lang="en-US" sz="3600" dirty="0"/>
              <a:t> ।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600" dirty="0" err="1"/>
              <a:t>কয়েকটি</a:t>
            </a:r>
            <a:r>
              <a:rPr lang="en-US" sz="3600" dirty="0"/>
              <a:t> </a:t>
            </a:r>
            <a:r>
              <a:rPr lang="en-US" sz="3600" dirty="0" err="1"/>
              <a:t>হ্যাজার্ড</a:t>
            </a:r>
            <a:r>
              <a:rPr lang="en-US" sz="3600" dirty="0"/>
              <a:t> </a:t>
            </a:r>
            <a:r>
              <a:rPr lang="en-US" sz="3600" dirty="0" err="1"/>
              <a:t>প্রতীকের</a:t>
            </a:r>
            <a:r>
              <a:rPr lang="en-US" sz="3600" dirty="0"/>
              <a:t> </a:t>
            </a:r>
            <a:r>
              <a:rPr lang="en-US" sz="3600" dirty="0" err="1"/>
              <a:t>দ্বারা</a:t>
            </a:r>
            <a:r>
              <a:rPr lang="en-US" sz="3600" dirty="0"/>
              <a:t> </a:t>
            </a:r>
            <a:r>
              <a:rPr lang="en-US" sz="3600" dirty="0" err="1"/>
              <a:t>যেসব</a:t>
            </a:r>
            <a:r>
              <a:rPr lang="en-US" sz="3600" dirty="0"/>
              <a:t> </a:t>
            </a:r>
            <a:r>
              <a:rPr lang="en-US" sz="3600" dirty="0" err="1"/>
              <a:t>ঝুকি</a:t>
            </a:r>
            <a:r>
              <a:rPr lang="en-US" sz="3600" dirty="0"/>
              <a:t> </a:t>
            </a:r>
            <a:r>
              <a:rPr lang="en-US" sz="3600" dirty="0" err="1"/>
              <a:t>নির্দেশ</a:t>
            </a:r>
            <a:r>
              <a:rPr lang="en-US" sz="3600" dirty="0"/>
              <a:t> </a:t>
            </a:r>
            <a:r>
              <a:rPr lang="en-US" sz="3600" dirty="0" err="1"/>
              <a:t>করে</a:t>
            </a:r>
            <a:r>
              <a:rPr lang="en-US" sz="3600" dirty="0"/>
              <a:t> </a:t>
            </a:r>
            <a:r>
              <a:rPr lang="en-US" sz="3600" dirty="0" err="1"/>
              <a:t>তা</a:t>
            </a:r>
            <a:r>
              <a:rPr lang="en-US" sz="3600" dirty="0"/>
              <a:t> </a:t>
            </a:r>
            <a:r>
              <a:rPr lang="en-US" sz="3600" dirty="0" err="1"/>
              <a:t>উল্লেখ</a:t>
            </a:r>
            <a:r>
              <a:rPr lang="en-US" sz="3600" dirty="0"/>
              <a:t> </a:t>
            </a:r>
            <a:r>
              <a:rPr lang="en-US" sz="3600" dirty="0" err="1"/>
              <a:t>কর</a:t>
            </a:r>
            <a:r>
              <a:rPr lang="en-US" sz="3600" dirty="0"/>
              <a:t> ?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600" dirty="0" err="1"/>
              <a:t>শিল্প</a:t>
            </a:r>
            <a:r>
              <a:rPr lang="en-US" sz="3600" dirty="0"/>
              <a:t> </a:t>
            </a:r>
            <a:r>
              <a:rPr lang="en-US" sz="3600" dirty="0" err="1"/>
              <a:t>কারখানার</a:t>
            </a:r>
            <a:r>
              <a:rPr lang="en-US" sz="3600" dirty="0"/>
              <a:t> </a:t>
            </a:r>
            <a:r>
              <a:rPr lang="en-US" sz="3600" dirty="0" err="1"/>
              <a:t>বর্জ</a:t>
            </a:r>
            <a:r>
              <a:rPr lang="en-US" sz="3600" dirty="0"/>
              <a:t> </a:t>
            </a:r>
            <a:r>
              <a:rPr lang="en-US" sz="3600" dirty="0" err="1"/>
              <a:t>পরিবেশের</a:t>
            </a:r>
            <a:r>
              <a:rPr lang="en-US" sz="3600" dirty="0"/>
              <a:t> </a:t>
            </a:r>
            <a:r>
              <a:rPr lang="en-US" sz="3600" dirty="0" err="1"/>
              <a:t>উপর</a:t>
            </a:r>
            <a:r>
              <a:rPr lang="en-US" sz="3600" dirty="0"/>
              <a:t> </a:t>
            </a:r>
            <a:r>
              <a:rPr lang="en-US" sz="3600" dirty="0" err="1"/>
              <a:t>কিরূপ</a:t>
            </a:r>
            <a:r>
              <a:rPr lang="en-US" sz="3600" dirty="0"/>
              <a:t> </a:t>
            </a:r>
            <a:r>
              <a:rPr lang="en-US" sz="3600" dirty="0" err="1"/>
              <a:t>প্রভাব</a:t>
            </a:r>
            <a:r>
              <a:rPr lang="en-US" sz="3600" dirty="0"/>
              <a:t> </a:t>
            </a:r>
            <a:r>
              <a:rPr lang="en-US" sz="3600" dirty="0" err="1"/>
              <a:t>ফেলে</a:t>
            </a:r>
            <a:r>
              <a:rPr lang="en-US" sz="3600" dirty="0"/>
              <a:t> </a:t>
            </a:r>
            <a:r>
              <a:rPr lang="en-US" sz="3600" dirty="0" err="1"/>
              <a:t>তা</a:t>
            </a:r>
            <a:r>
              <a:rPr lang="en-US" sz="3600" dirty="0"/>
              <a:t> </a:t>
            </a:r>
            <a:r>
              <a:rPr lang="en-US" sz="3600" dirty="0" err="1"/>
              <a:t>বিশ্লষন</a:t>
            </a:r>
            <a:r>
              <a:rPr lang="en-US" sz="3600" dirty="0"/>
              <a:t> </a:t>
            </a:r>
            <a:r>
              <a:rPr lang="en-US" sz="3600" dirty="0" err="1"/>
              <a:t>কর</a:t>
            </a:r>
            <a:r>
              <a:rPr lang="en-US" sz="3600" dirty="0"/>
              <a:t> ?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600" dirty="0" err="1"/>
              <a:t>বিষাক্ত</a:t>
            </a:r>
            <a:r>
              <a:rPr lang="en-US" sz="3600" dirty="0"/>
              <a:t> </a:t>
            </a:r>
            <a:r>
              <a:rPr lang="en-US" sz="3600" dirty="0" err="1"/>
              <a:t>উপাদানের</a:t>
            </a:r>
            <a:r>
              <a:rPr lang="en-US" sz="3600" dirty="0"/>
              <a:t> </a:t>
            </a:r>
            <a:r>
              <a:rPr lang="en-US" sz="3600" dirty="0" err="1"/>
              <a:t>পরিবর্তে</a:t>
            </a:r>
            <a:r>
              <a:rPr lang="en-US" sz="3600" dirty="0"/>
              <a:t> </a:t>
            </a:r>
            <a:r>
              <a:rPr lang="en-US" sz="3600" dirty="0" err="1"/>
              <a:t>সাধারন</a:t>
            </a:r>
            <a:r>
              <a:rPr lang="en-US" sz="3600" dirty="0"/>
              <a:t> </a:t>
            </a:r>
            <a:r>
              <a:rPr lang="en-US" sz="3600" dirty="0" err="1"/>
              <a:t>উপাদান</a:t>
            </a:r>
            <a:r>
              <a:rPr lang="en-US" sz="3600" dirty="0"/>
              <a:t> </a:t>
            </a:r>
            <a:r>
              <a:rPr lang="en-US" sz="3600" dirty="0" err="1"/>
              <a:t>ব্যবহার</a:t>
            </a:r>
            <a:r>
              <a:rPr lang="en-US" sz="3600" dirty="0"/>
              <a:t> </a:t>
            </a:r>
            <a:r>
              <a:rPr lang="en-US" sz="3600" dirty="0" err="1"/>
              <a:t>করা</a:t>
            </a:r>
            <a:r>
              <a:rPr lang="en-US" sz="3600" dirty="0"/>
              <a:t> </a:t>
            </a:r>
            <a:r>
              <a:rPr lang="en-US" sz="3600" dirty="0" err="1"/>
              <a:t>যায়-ব্যাখ্যা</a:t>
            </a:r>
            <a:r>
              <a:rPr lang="en-US" sz="3600" dirty="0"/>
              <a:t> </a:t>
            </a:r>
            <a:r>
              <a:rPr lang="en-US" sz="3600" dirty="0" err="1"/>
              <a:t>কর</a:t>
            </a:r>
            <a:r>
              <a:rPr lang="en-US" sz="3600" dirty="0"/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82341002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2028E0-780A-4B5E-AABA-D0F71034D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304801"/>
            <a:ext cx="11620500" cy="1447800"/>
          </a:xfrm>
          <a:solidFill>
            <a:srgbClr val="FFFF00"/>
          </a:solidFill>
        </p:spPr>
        <p:txBody>
          <a:bodyPr/>
          <a:lstStyle/>
          <a:p>
            <a:r>
              <a:rPr lang="en-US" sz="9600" dirty="0" err="1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329BF96-743C-4B64-807E-40000FA34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57550"/>
            <a:ext cx="11258550" cy="3295648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 err="1"/>
              <a:t>কয়েকটি</a:t>
            </a:r>
            <a:r>
              <a:rPr lang="en-US" sz="4400" dirty="0"/>
              <a:t> </a:t>
            </a:r>
            <a:r>
              <a:rPr lang="en-US" sz="4400" dirty="0" err="1"/>
              <a:t>হ্যাজার্ড</a:t>
            </a:r>
            <a:r>
              <a:rPr lang="en-US" sz="4400" dirty="0"/>
              <a:t> </a:t>
            </a:r>
            <a:r>
              <a:rPr lang="en-US" sz="4400" dirty="0" err="1"/>
              <a:t>প্রতীকের</a:t>
            </a:r>
            <a:r>
              <a:rPr lang="en-US" sz="4400" dirty="0"/>
              <a:t> </a:t>
            </a:r>
            <a:r>
              <a:rPr lang="en-US" sz="4400" dirty="0" err="1"/>
              <a:t>ঝুকি</a:t>
            </a:r>
            <a:r>
              <a:rPr lang="en-US" sz="4400" dirty="0"/>
              <a:t> </a:t>
            </a:r>
            <a:r>
              <a:rPr lang="en-US" sz="4400" dirty="0" err="1"/>
              <a:t>থেকে</a:t>
            </a:r>
            <a:r>
              <a:rPr lang="en-US" sz="4400" dirty="0"/>
              <a:t> </a:t>
            </a:r>
            <a:r>
              <a:rPr lang="en-US" sz="4400" dirty="0" err="1"/>
              <a:t>রক্ষা</a:t>
            </a:r>
            <a:r>
              <a:rPr lang="en-US" sz="4400" dirty="0"/>
              <a:t> </a:t>
            </a:r>
            <a:r>
              <a:rPr lang="en-US" sz="4400" dirty="0" err="1"/>
              <a:t>পাওয়ার</a:t>
            </a:r>
            <a:r>
              <a:rPr lang="en-US" sz="4400" dirty="0"/>
              <a:t> </a:t>
            </a:r>
            <a:r>
              <a:rPr lang="en-US" sz="4400" dirty="0" err="1"/>
              <a:t>জন্য</a:t>
            </a:r>
            <a:r>
              <a:rPr lang="en-US" sz="4400" dirty="0"/>
              <a:t> </a:t>
            </a:r>
            <a:r>
              <a:rPr lang="en-US" sz="4400" dirty="0" err="1"/>
              <a:t>গৃহীত</a:t>
            </a:r>
            <a:r>
              <a:rPr lang="en-US" sz="4400" dirty="0"/>
              <a:t> </a:t>
            </a:r>
            <a:r>
              <a:rPr lang="en-US" sz="4400" dirty="0" err="1"/>
              <a:t>সাবধানতা</a:t>
            </a:r>
            <a:r>
              <a:rPr lang="en-US" sz="4400" dirty="0"/>
              <a:t> </a:t>
            </a:r>
            <a:r>
              <a:rPr lang="en-US" sz="4400" dirty="0" err="1"/>
              <a:t>লিখে</a:t>
            </a:r>
            <a:r>
              <a:rPr lang="en-US" sz="4400" dirty="0"/>
              <a:t> </a:t>
            </a:r>
            <a:r>
              <a:rPr lang="en-US" sz="4400" dirty="0" err="1"/>
              <a:t>নিয়ে</a:t>
            </a:r>
            <a:r>
              <a:rPr lang="en-US" sz="4400" dirty="0"/>
              <a:t> </a:t>
            </a:r>
            <a:r>
              <a:rPr lang="en-US" sz="4400" dirty="0" err="1"/>
              <a:t>আসবে</a:t>
            </a:r>
            <a:r>
              <a:rPr lang="en-US" sz="4400" dirty="0"/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72326511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F04879-9282-493D-8311-17B7E5622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11487150" cy="6191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BEFCF3-2E4C-4224-847D-43C5BD4EC8CE}"/>
              </a:ext>
            </a:extLst>
          </p:cNvPr>
          <p:cNvSpPr txBox="1"/>
          <p:nvPr/>
        </p:nvSpPr>
        <p:spPr>
          <a:xfrm>
            <a:off x="4476750" y="504290"/>
            <a:ext cx="3543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dirty="0" err="1">
                <a:solidFill>
                  <a:srgbClr val="FFFF00"/>
                </a:solidFill>
              </a:rPr>
              <a:t>ধন্যবাদ</a:t>
            </a:r>
            <a:endParaRPr lang="en-US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3598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E76BF7-5E89-4457-ACC9-C694D581D715}"/>
              </a:ext>
            </a:extLst>
          </p:cNvPr>
          <p:cNvSpPr txBox="1"/>
          <p:nvPr/>
        </p:nvSpPr>
        <p:spPr>
          <a:xfrm>
            <a:off x="381000" y="152400"/>
            <a:ext cx="1167765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B99BA4-E583-43B6-AB8D-D1FB9B9B7AA8}"/>
              </a:ext>
            </a:extLst>
          </p:cNvPr>
          <p:cNvSpPr txBox="1"/>
          <p:nvPr/>
        </p:nvSpPr>
        <p:spPr>
          <a:xfrm>
            <a:off x="381000" y="1981200"/>
            <a:ext cx="61722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5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/>
              <a:t>মোঃ</a:t>
            </a:r>
            <a:r>
              <a:rPr lang="en-US" sz="4000" dirty="0"/>
              <a:t> </a:t>
            </a:r>
            <a:r>
              <a:rPr lang="en-US" sz="4000" dirty="0" err="1"/>
              <a:t>ইমদাদুল</a:t>
            </a:r>
            <a:r>
              <a:rPr lang="en-US" sz="4000" dirty="0"/>
              <a:t> </a:t>
            </a:r>
            <a:r>
              <a:rPr lang="en-US" sz="4000" dirty="0" err="1"/>
              <a:t>হক</a:t>
            </a:r>
            <a:endParaRPr lang="en-US" sz="4000" dirty="0"/>
          </a:p>
          <a:p>
            <a:r>
              <a:rPr lang="en-US" sz="3200" dirty="0" err="1"/>
              <a:t>প্রভাষক</a:t>
            </a:r>
            <a:r>
              <a:rPr lang="en-US" sz="3200" dirty="0"/>
              <a:t>(</a:t>
            </a:r>
            <a:r>
              <a:rPr lang="en-US" sz="3200" dirty="0" err="1"/>
              <a:t>রসায়ন</a:t>
            </a:r>
            <a:r>
              <a:rPr lang="en-US" sz="3200" dirty="0"/>
              <a:t>)</a:t>
            </a:r>
          </a:p>
          <a:p>
            <a:r>
              <a:rPr lang="en-US" sz="3600" dirty="0" err="1"/>
              <a:t>শংকরপুর</a:t>
            </a:r>
            <a:r>
              <a:rPr lang="en-US" sz="3600" dirty="0"/>
              <a:t> </a:t>
            </a:r>
            <a:r>
              <a:rPr lang="en-US" sz="3600" dirty="0" err="1"/>
              <a:t>কলেজ</a:t>
            </a:r>
            <a:endParaRPr lang="en-US" sz="3600" dirty="0"/>
          </a:p>
          <a:p>
            <a:r>
              <a:rPr lang="en-US" sz="3600" dirty="0" err="1"/>
              <a:t>দিনাজপুর</a:t>
            </a:r>
            <a:r>
              <a:rPr lang="en-US" sz="3600" dirty="0"/>
              <a:t> </a:t>
            </a:r>
            <a:r>
              <a:rPr lang="en-US" sz="3600" dirty="0" err="1"/>
              <a:t>সদর</a:t>
            </a:r>
            <a:r>
              <a:rPr lang="en-US" sz="3600" dirty="0"/>
              <a:t>, </a:t>
            </a:r>
            <a:r>
              <a:rPr lang="en-US" sz="3600" dirty="0" err="1"/>
              <a:t>দিনাজপুর</a:t>
            </a:r>
            <a:r>
              <a:rPr lang="en-US" sz="3600" dirty="0"/>
              <a:t>।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E-mail; emdadulh422@gmail.com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0125E8-8B20-4792-8F38-5104E28EE899}"/>
              </a:ext>
            </a:extLst>
          </p:cNvPr>
          <p:cNvSpPr txBox="1"/>
          <p:nvPr/>
        </p:nvSpPr>
        <p:spPr>
          <a:xfrm>
            <a:off x="6553200" y="1981200"/>
            <a:ext cx="550545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err="1"/>
              <a:t>শ্রেনীঃ</a:t>
            </a:r>
            <a:r>
              <a:rPr lang="en-US" sz="3200" dirty="0"/>
              <a:t> </a:t>
            </a:r>
            <a:r>
              <a:rPr lang="en-US" sz="3200" dirty="0" err="1"/>
              <a:t>একাদশ</a:t>
            </a:r>
            <a:endParaRPr lang="en-US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err="1"/>
              <a:t>বিষয়ঃ</a:t>
            </a:r>
            <a:r>
              <a:rPr lang="en-US" sz="3200" dirty="0"/>
              <a:t> </a:t>
            </a:r>
            <a:r>
              <a:rPr lang="en-US" sz="3200" dirty="0" err="1"/>
              <a:t>রসায়ন</a:t>
            </a:r>
            <a:r>
              <a:rPr lang="en-US" sz="3200" dirty="0"/>
              <a:t> </a:t>
            </a:r>
            <a:r>
              <a:rPr lang="en-US" sz="3200" dirty="0" err="1"/>
              <a:t>প্রথম</a:t>
            </a:r>
            <a:r>
              <a:rPr lang="en-US" sz="3200" dirty="0"/>
              <a:t> </a:t>
            </a:r>
            <a:r>
              <a:rPr lang="en-US" sz="3200" dirty="0" err="1"/>
              <a:t>পত্র</a:t>
            </a:r>
            <a:endParaRPr lang="en-US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err="1"/>
              <a:t>অধ্যায়ঃ</a:t>
            </a:r>
            <a:r>
              <a:rPr lang="en-US" sz="3200" dirty="0"/>
              <a:t> </a:t>
            </a:r>
            <a:r>
              <a:rPr lang="en-US" sz="3200" dirty="0" err="1"/>
              <a:t>ল্যাবরেটরির</a:t>
            </a:r>
            <a:r>
              <a:rPr lang="en-US" sz="3200" dirty="0"/>
              <a:t> </a:t>
            </a:r>
            <a:r>
              <a:rPr lang="en-US" sz="3200" dirty="0" err="1"/>
              <a:t>নিরাপদ</a:t>
            </a:r>
            <a:r>
              <a:rPr lang="en-US" sz="3200" dirty="0"/>
              <a:t> </a:t>
            </a:r>
            <a:r>
              <a:rPr lang="en-US" sz="3200" dirty="0" err="1"/>
              <a:t>ব্যবহার</a:t>
            </a:r>
            <a:endParaRPr lang="en-US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err="1"/>
              <a:t>আজকের</a:t>
            </a:r>
            <a:r>
              <a:rPr lang="en-US" sz="3200" dirty="0"/>
              <a:t> </a:t>
            </a:r>
            <a:r>
              <a:rPr lang="en-US" sz="3200" dirty="0" err="1"/>
              <a:t>পাঠঃরাসায়নিক</a:t>
            </a:r>
            <a:r>
              <a:rPr lang="en-US" sz="3200" dirty="0"/>
              <a:t> </a:t>
            </a:r>
            <a:r>
              <a:rPr lang="en-US" sz="3200" dirty="0" err="1"/>
              <a:t>দ্রব্যের</a:t>
            </a:r>
            <a:r>
              <a:rPr lang="en-US" sz="3200" dirty="0"/>
              <a:t> </a:t>
            </a:r>
            <a:r>
              <a:rPr lang="en-US" sz="3200" dirty="0" err="1"/>
              <a:t>সংরক্ষন,সতর্কতা</a:t>
            </a:r>
            <a:r>
              <a:rPr lang="en-US" sz="3200" dirty="0"/>
              <a:t> ও </a:t>
            </a:r>
            <a:r>
              <a:rPr lang="en-US" sz="3200" dirty="0" err="1"/>
              <a:t>প্রভাব</a:t>
            </a:r>
            <a:r>
              <a:rPr lang="en-US" sz="3200" dirty="0"/>
              <a:t> ।</a:t>
            </a:r>
            <a:endParaRPr lang="bn-BD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45BEF74-2BA4-4822-83C7-097D3429B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49" y="1352729"/>
            <a:ext cx="2152651" cy="312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4378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1CB2963A-4935-4B72-B94F-E56889FE18E7}"/>
              </a:ext>
            </a:extLst>
          </p:cNvPr>
          <p:cNvSpPr txBox="1">
            <a:spLocks/>
          </p:cNvSpPr>
          <p:nvPr/>
        </p:nvSpPr>
        <p:spPr>
          <a:xfrm>
            <a:off x="617838" y="365125"/>
            <a:ext cx="11143856" cy="1325563"/>
          </a:xfrm>
          <a:prstGeom prst="roundRect">
            <a:avLst/>
          </a:prstGeom>
          <a:solidFill>
            <a:srgbClr val="FFFF00"/>
          </a:solidFill>
          <a:ln w="57150" cap="flat" cmpd="sng" algn="ctr">
            <a:solidFill>
              <a:srgbClr val="0000FF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3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7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7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7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দেখছি</a:t>
            </a:r>
            <a:endParaRPr lang="en-US" sz="73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26C616-00B7-482E-A023-BC113E67F1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8" y="2046379"/>
            <a:ext cx="6051902" cy="4446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074F40-2F0C-42B3-8ABF-A7F443AB9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65" y="2046379"/>
            <a:ext cx="4589929" cy="444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7389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1ABB97-5FA0-46CE-853A-A4F086250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66701"/>
            <a:ext cx="11525250" cy="129539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8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8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8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শিখব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E75BFBD-CF87-429F-8E23-386FC2CF4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1733551"/>
            <a:ext cx="11525250" cy="4857747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 err="1" smtClean="0"/>
              <a:t>ল্যাবরেটরীতে</a:t>
            </a:r>
            <a:r>
              <a:rPr lang="en-US" sz="3600" dirty="0" smtClean="0"/>
              <a:t> </a:t>
            </a:r>
            <a:r>
              <a:rPr lang="en-US" sz="3600" dirty="0" err="1"/>
              <a:t>রাসায়নিক</a:t>
            </a:r>
            <a:r>
              <a:rPr lang="en-US" sz="3600" dirty="0"/>
              <a:t> </a:t>
            </a:r>
            <a:r>
              <a:rPr lang="en-US" sz="3600" dirty="0" err="1"/>
              <a:t>দ্রব্যের</a:t>
            </a:r>
            <a:r>
              <a:rPr lang="en-US" sz="3600" dirty="0"/>
              <a:t> </a:t>
            </a:r>
            <a:r>
              <a:rPr lang="en-US" sz="3600" dirty="0" err="1"/>
              <a:t>নিরাপদ</a:t>
            </a:r>
            <a:r>
              <a:rPr lang="en-US" sz="3600" dirty="0"/>
              <a:t> </a:t>
            </a:r>
            <a:r>
              <a:rPr lang="en-US" sz="3600" dirty="0" err="1"/>
              <a:t>সংরক্ষন</a:t>
            </a:r>
            <a:r>
              <a:rPr lang="en-US" sz="3600" dirty="0"/>
              <a:t> </a:t>
            </a:r>
            <a:r>
              <a:rPr lang="en-US" sz="3600" dirty="0" err="1"/>
              <a:t>কিভাবে</a:t>
            </a:r>
            <a:r>
              <a:rPr lang="en-US" sz="3600" dirty="0"/>
              <a:t> </a:t>
            </a:r>
            <a:r>
              <a:rPr lang="en-US" sz="3600" dirty="0" err="1"/>
              <a:t>করবে</a:t>
            </a:r>
            <a:r>
              <a:rPr lang="en-US" sz="3600" dirty="0"/>
              <a:t> </a:t>
            </a:r>
            <a:r>
              <a:rPr lang="en-US" sz="3600" dirty="0" err="1"/>
              <a:t>তাহা</a:t>
            </a:r>
            <a:r>
              <a:rPr lang="en-US" sz="3600" dirty="0"/>
              <a:t> </a:t>
            </a:r>
            <a:r>
              <a:rPr lang="en-US" sz="3600" dirty="0" err="1"/>
              <a:t>ব্যাখ্যা</a:t>
            </a:r>
            <a:r>
              <a:rPr lang="en-US" sz="3600" dirty="0"/>
              <a:t> </a:t>
            </a:r>
            <a:r>
              <a:rPr lang="en-US" sz="3600" dirty="0" err="1"/>
              <a:t>করতে</a:t>
            </a:r>
            <a:r>
              <a:rPr lang="en-US" sz="3600" dirty="0"/>
              <a:t> </a:t>
            </a:r>
            <a:r>
              <a:rPr lang="en-US" sz="3600" dirty="0" err="1"/>
              <a:t>পারবে</a:t>
            </a:r>
            <a:r>
              <a:rPr lang="en-US" sz="3600" dirty="0"/>
              <a:t> ।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 err="1"/>
              <a:t>বর্জ্য</a:t>
            </a:r>
            <a:r>
              <a:rPr lang="en-US" sz="3600" dirty="0"/>
              <a:t> </a:t>
            </a:r>
            <a:r>
              <a:rPr lang="en-US" sz="3600" dirty="0" err="1"/>
              <a:t>বিশোধন</a:t>
            </a:r>
            <a:r>
              <a:rPr lang="en-US" sz="3600" dirty="0"/>
              <a:t> </a:t>
            </a:r>
            <a:r>
              <a:rPr lang="en-US" sz="3600" dirty="0" err="1"/>
              <a:t>অপেক্ষা</a:t>
            </a:r>
            <a:r>
              <a:rPr lang="en-US" sz="3600" dirty="0"/>
              <a:t> </a:t>
            </a:r>
            <a:r>
              <a:rPr lang="en-US" sz="3600" dirty="0" err="1"/>
              <a:t>হ্রাসকরন</a:t>
            </a:r>
            <a:r>
              <a:rPr lang="en-US" sz="3600" dirty="0"/>
              <a:t> </a:t>
            </a:r>
            <a:r>
              <a:rPr lang="en-US" sz="3600" dirty="0" err="1"/>
              <a:t>উত্তম</a:t>
            </a:r>
            <a:r>
              <a:rPr lang="en-US" sz="3600" dirty="0"/>
              <a:t> </a:t>
            </a:r>
            <a:r>
              <a:rPr lang="en-US" sz="3600" dirty="0" err="1"/>
              <a:t>কেন</a:t>
            </a:r>
            <a:r>
              <a:rPr lang="en-US" sz="3600" dirty="0"/>
              <a:t> </a:t>
            </a:r>
            <a:r>
              <a:rPr lang="en-US" sz="3600" dirty="0" err="1" smtClean="0"/>
              <a:t>তাহা</a:t>
            </a:r>
            <a:r>
              <a:rPr lang="en-US" sz="3600" dirty="0"/>
              <a:t> </a:t>
            </a:r>
            <a:r>
              <a:rPr lang="en-US" sz="3600" dirty="0" err="1"/>
              <a:t>ব্যাখ্যা</a:t>
            </a:r>
            <a:r>
              <a:rPr lang="en-US" sz="3600" dirty="0"/>
              <a:t>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 </a:t>
            </a:r>
            <a:r>
              <a:rPr lang="en-US" sz="3600" dirty="0"/>
              <a:t>।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 err="1"/>
              <a:t>রাসায়নিক</a:t>
            </a:r>
            <a:r>
              <a:rPr lang="en-US" sz="3600" dirty="0"/>
              <a:t> </a:t>
            </a:r>
            <a:r>
              <a:rPr lang="en-US" sz="3600" dirty="0" err="1"/>
              <a:t>দ্রব্যের</a:t>
            </a:r>
            <a:r>
              <a:rPr lang="en-US" sz="3600" dirty="0"/>
              <a:t> </a:t>
            </a:r>
            <a:r>
              <a:rPr lang="en-US" sz="3600" dirty="0" err="1"/>
              <a:t>পরিমিত</a:t>
            </a:r>
            <a:r>
              <a:rPr lang="en-US" sz="3600" dirty="0"/>
              <a:t> </a:t>
            </a:r>
            <a:r>
              <a:rPr lang="en-US" sz="3600" dirty="0" err="1"/>
              <a:t>ব্যবহারের</a:t>
            </a:r>
            <a:r>
              <a:rPr lang="en-US" sz="3600" dirty="0"/>
              <a:t> </a:t>
            </a:r>
            <a:r>
              <a:rPr lang="en-US" sz="3600" dirty="0" err="1" smtClean="0"/>
              <a:t>গুরুত্ব</a:t>
            </a:r>
            <a:r>
              <a:rPr lang="en-US" sz="3600" dirty="0" smtClean="0"/>
              <a:t> </a:t>
            </a:r>
            <a:r>
              <a:rPr lang="en-US" sz="3600" dirty="0" err="1" smtClean="0"/>
              <a:t>বর্ননা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করতে</a:t>
            </a:r>
            <a:r>
              <a:rPr lang="en-US" sz="3600" smtClean="0"/>
              <a:t> পরবে</a:t>
            </a:r>
            <a:r>
              <a:rPr lang="en-US" sz="3600" dirty="0" smtClean="0"/>
              <a:t> </a:t>
            </a:r>
            <a:r>
              <a:rPr lang="en-US" sz="3600" dirty="0"/>
              <a:t>।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 err="1"/>
              <a:t>রাসায়নিক</a:t>
            </a:r>
            <a:r>
              <a:rPr lang="en-US" sz="3600" dirty="0"/>
              <a:t> </a:t>
            </a:r>
            <a:r>
              <a:rPr lang="en-US" sz="3600" dirty="0" err="1"/>
              <a:t>দ্রব্যের</a:t>
            </a:r>
            <a:r>
              <a:rPr lang="en-US" sz="3600" dirty="0"/>
              <a:t> </a:t>
            </a:r>
            <a:r>
              <a:rPr lang="en-US" sz="3600" dirty="0" err="1"/>
              <a:t>অধিক</a:t>
            </a:r>
            <a:r>
              <a:rPr lang="en-US" sz="3600" dirty="0"/>
              <a:t> </a:t>
            </a:r>
            <a:r>
              <a:rPr lang="en-US" sz="3600" dirty="0" err="1"/>
              <a:t>ব্যবহার</a:t>
            </a:r>
            <a:r>
              <a:rPr lang="en-US" sz="3600" dirty="0"/>
              <a:t> </a:t>
            </a:r>
            <a:r>
              <a:rPr lang="en-US" sz="3600" dirty="0" err="1"/>
              <a:t>পরিবেশের</a:t>
            </a:r>
            <a:r>
              <a:rPr lang="en-US" sz="3600" dirty="0"/>
              <a:t> </a:t>
            </a:r>
            <a:r>
              <a:rPr lang="en-US" sz="3600" dirty="0" err="1"/>
              <a:t>উপর</a:t>
            </a:r>
            <a:r>
              <a:rPr lang="en-US" sz="3600" dirty="0"/>
              <a:t> </a:t>
            </a:r>
            <a:r>
              <a:rPr lang="en-US" sz="3600" dirty="0" err="1"/>
              <a:t>কীরূপ</a:t>
            </a:r>
            <a:r>
              <a:rPr lang="en-US" sz="3600" dirty="0"/>
              <a:t> </a:t>
            </a:r>
            <a:r>
              <a:rPr lang="en-US" sz="3600" dirty="0" err="1"/>
              <a:t>প্রভব</a:t>
            </a:r>
            <a:r>
              <a:rPr lang="en-US" sz="3600" dirty="0"/>
              <a:t> </a:t>
            </a:r>
            <a:r>
              <a:rPr lang="en-US" sz="3600" dirty="0" err="1"/>
              <a:t>ফেলে</a:t>
            </a:r>
            <a:r>
              <a:rPr lang="en-US" sz="3600" dirty="0"/>
              <a:t> </a:t>
            </a:r>
            <a:r>
              <a:rPr lang="en-US" sz="3600" dirty="0" err="1"/>
              <a:t>বিশ্লষণ</a:t>
            </a:r>
            <a:r>
              <a:rPr lang="en-US" sz="3600" dirty="0"/>
              <a:t> </a:t>
            </a:r>
            <a:r>
              <a:rPr lang="en-US" sz="3600" dirty="0" err="1"/>
              <a:t>করতে</a:t>
            </a:r>
            <a:r>
              <a:rPr lang="en-US" sz="3600" dirty="0"/>
              <a:t> </a:t>
            </a:r>
            <a:r>
              <a:rPr lang="en-US" sz="3600" dirty="0" err="1"/>
              <a:t>পারবে</a:t>
            </a:r>
            <a:r>
              <a:rPr lang="en-US" sz="3600" dirty="0"/>
              <a:t> 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93897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8ACDDB-3D22-4CBB-B380-F8A0DDB3B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42" y="117532"/>
            <a:ext cx="11618260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 err="1"/>
              <a:t>রিয়েজেন্ট</a:t>
            </a:r>
            <a:r>
              <a:rPr lang="en-US" sz="5400" dirty="0"/>
              <a:t> </a:t>
            </a:r>
            <a:r>
              <a:rPr lang="en-US" sz="5400" dirty="0" err="1"/>
              <a:t>বোতলে</a:t>
            </a:r>
            <a:r>
              <a:rPr lang="en-US" sz="5400" dirty="0"/>
              <a:t> </a:t>
            </a:r>
            <a:r>
              <a:rPr lang="en-US" sz="5400" dirty="0" err="1"/>
              <a:t>সতর্কীকরণ</a:t>
            </a:r>
            <a:r>
              <a:rPr lang="en-US" sz="5400" dirty="0"/>
              <a:t> </a:t>
            </a:r>
            <a:r>
              <a:rPr lang="en-US" sz="5400" dirty="0" err="1"/>
              <a:t>চিহ্ন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014067-2666-4FC4-B1B7-AA23384A2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690688"/>
            <a:ext cx="3390900" cy="51117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dirty="0" err="1"/>
              <a:t>ক্ষয়কারী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id="{79C7E832-5447-4910-9275-16F68361793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268941" y="5134707"/>
                <a:ext cx="5602941" cy="1484619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3200" dirty="0"/>
                  <a:t>HCl 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Abadi" panose="020B0604020202020204" pitchFamily="34" charset="0"/>
                  </a:rPr>
                  <a:t>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>
                    <a:latin typeface="Abadi" panose="020B0604020202020204" pitchFamily="34" charset="0"/>
                  </a:rPr>
                  <a:t> 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𝐻𝑁𝑂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>
                    <a:latin typeface="Abadi" panose="020B0604020202020204" pitchFamily="34" charset="0"/>
                  </a:rPr>
                  <a:t> ,NaOH,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𝑁𝐻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প্রভৃতির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গাঢ়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দ্রবণ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সংরক্ষনে</a:t>
                </a:r>
                <a:r>
                  <a:rPr lang="en-US" sz="3200" dirty="0"/>
                  <a:t> এ </a:t>
                </a:r>
                <a:r>
                  <a:rPr lang="en-US" sz="3200" dirty="0" err="1"/>
                  <a:t>চিহ্ন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ব্যবহর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করা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হয়</a:t>
                </a:r>
                <a:r>
                  <a:rPr lang="en-US" sz="3200" dirty="0"/>
                  <a:t>।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9C7E832-5447-4910-9275-16F6836179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68941" y="5134707"/>
                <a:ext cx="5602941" cy="1484619"/>
              </a:xfrm>
              <a:blipFill>
                <a:blip r:embed="rId3"/>
                <a:stretch>
                  <a:fillRect l="-2176" t="-8197" b="-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1F5481C2-8F70-4D11-9031-9BCB9B8451B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3" y="2279350"/>
            <a:ext cx="3988777" cy="2616499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A00B6B2-319C-46F2-BB32-7A1FD152F759}"/>
              </a:ext>
            </a:extLst>
          </p:cNvPr>
          <p:cNvSpPr txBox="1"/>
          <p:nvPr/>
        </p:nvSpPr>
        <p:spPr>
          <a:xfrm>
            <a:off x="8639910" y="1671447"/>
            <a:ext cx="27638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/>
              <a:t>দাহ্য</a:t>
            </a:r>
            <a:r>
              <a:rPr lang="en-US" sz="3200" b="1" dirty="0"/>
              <a:t> </a:t>
            </a:r>
            <a:r>
              <a:rPr lang="en-US" sz="3200" b="1" dirty="0" err="1"/>
              <a:t>পদার্থ</a:t>
            </a:r>
            <a:endParaRPr lang="en-US" sz="32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236579D-3CFE-462F-A136-2FBE7770D2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49" y="2361464"/>
            <a:ext cx="3449639" cy="23441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8F89324D-015B-4725-AB17-4CFE0A8B1EC2}"/>
                  </a:ext>
                </a:extLst>
              </p:cNvPr>
              <p:cNvSpPr txBox="1"/>
              <p:nvPr/>
            </p:nvSpPr>
            <p:spPr>
              <a:xfrm>
                <a:off x="6320120" y="5031957"/>
                <a:ext cx="5567081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/>
                  <a:t> 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𝑁𝐻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 ,</a:t>
                </a:r>
                <a:r>
                  <a:rPr lang="en-US" sz="3200" dirty="0" err="1"/>
                  <a:t>LiH</a:t>
                </a:r>
                <a:r>
                  <a:rPr lang="en-US" sz="3200" dirty="0"/>
                  <a:t> 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 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200" dirty="0"/>
                  <a:t>OH </a:t>
                </a:r>
                <a:r>
                  <a:rPr lang="en-US" sz="3200" dirty="0" err="1"/>
                  <a:t>প্রভৃতি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সংরক্ষনে</a:t>
                </a:r>
                <a:r>
                  <a:rPr lang="en-US" sz="3200" dirty="0"/>
                  <a:t> এ </a:t>
                </a:r>
                <a:r>
                  <a:rPr lang="en-US" sz="3200" dirty="0" err="1"/>
                  <a:t>চিহ্ন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ব্যবহর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করা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হয়</a:t>
                </a:r>
                <a:r>
                  <a:rPr lang="en-US" sz="3200" dirty="0"/>
                  <a:t>।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89324D-015B-4725-AB17-4CFE0A8B1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120" y="5031957"/>
                <a:ext cx="5567081" cy="1569660"/>
              </a:xfrm>
              <a:prstGeom prst="rect">
                <a:avLst/>
              </a:prstGeom>
              <a:blipFill>
                <a:blip r:embed="rId6"/>
                <a:stretch>
                  <a:fillRect t="-4651" r="-1752" b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07676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5CB9E5-E10B-442D-B83D-81A9A0156540}"/>
              </a:ext>
            </a:extLst>
          </p:cNvPr>
          <p:cNvSpPr txBox="1">
            <a:spLocks/>
          </p:cNvSpPr>
          <p:nvPr/>
        </p:nvSpPr>
        <p:spPr>
          <a:xfrm>
            <a:off x="292473" y="278518"/>
            <a:ext cx="11651875" cy="1160267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/>
              <a:t>রিয়েজেন্ট</a:t>
            </a:r>
            <a:r>
              <a:rPr lang="en-US" sz="5400" dirty="0"/>
              <a:t> </a:t>
            </a:r>
            <a:r>
              <a:rPr lang="en-US" sz="5400" dirty="0" err="1"/>
              <a:t>বোতলে</a:t>
            </a:r>
            <a:r>
              <a:rPr lang="en-US" sz="5400" dirty="0"/>
              <a:t> </a:t>
            </a:r>
            <a:r>
              <a:rPr lang="en-US" sz="5400" dirty="0" err="1"/>
              <a:t>সতর্কীকরণ</a:t>
            </a:r>
            <a:r>
              <a:rPr lang="en-US" sz="5400" dirty="0"/>
              <a:t> </a:t>
            </a:r>
            <a:r>
              <a:rPr lang="en-US" sz="5400" dirty="0" err="1"/>
              <a:t>চিহ্ন</a:t>
            </a:r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33823F-DD68-4138-ABED-402EE593414E}"/>
              </a:ext>
            </a:extLst>
          </p:cNvPr>
          <p:cNvSpPr txBox="1"/>
          <p:nvPr/>
        </p:nvSpPr>
        <p:spPr>
          <a:xfrm>
            <a:off x="535641" y="1497659"/>
            <a:ext cx="3293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পরিবেশ</a:t>
            </a:r>
            <a:r>
              <a:rPr lang="en-US" sz="2800" dirty="0"/>
              <a:t> </a:t>
            </a:r>
            <a:r>
              <a:rPr lang="en-US" sz="2800" dirty="0" err="1"/>
              <a:t>দূষক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8C7CC05-B4D0-46BF-BDDE-13E078DB53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7889"/>
            <a:ext cx="4131609" cy="32661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780A15-2682-4B84-8311-37E16D24C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53647"/>
            <a:ext cx="4381499" cy="24945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1C9652B5-D4FF-44CF-86A6-B87F88D467A3}"/>
                  </a:ext>
                </a:extLst>
              </p:cNvPr>
              <p:cNvSpPr txBox="1"/>
              <p:nvPr/>
            </p:nvSpPr>
            <p:spPr>
              <a:xfrm>
                <a:off x="194982" y="5598080"/>
                <a:ext cx="449131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Abadi" panose="020B0604020202020204" pitchFamily="34" charset="0"/>
                  </a:rPr>
                  <a:t>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(</a:t>
                </a:r>
                <a:r>
                  <a:rPr lang="en-US" sz="2400" dirty="0" err="1"/>
                  <a:t>গাঢ়</a:t>
                </a:r>
                <a:r>
                  <a:rPr lang="en-US" sz="2400" dirty="0"/>
                  <a:t>),Pb ,Hg </a:t>
                </a:r>
                <a:r>
                  <a:rPr lang="en-US" sz="2400" dirty="0" err="1"/>
                  <a:t>প্রভৃতি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সংরক্ষনে</a:t>
                </a:r>
                <a:r>
                  <a:rPr lang="en-US" sz="2400" dirty="0"/>
                  <a:t> এ </a:t>
                </a:r>
                <a:r>
                  <a:rPr lang="en-US" sz="2400" dirty="0" err="1"/>
                  <a:t>চিহ্ন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ব্যবহর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করা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হয়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9652B5-D4FF-44CF-86A6-B87F88D46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82" y="5598080"/>
                <a:ext cx="4491318" cy="1200329"/>
              </a:xfrm>
              <a:prstGeom prst="rect">
                <a:avLst/>
              </a:prstGeom>
              <a:blipFill>
                <a:blip r:embed="rId4"/>
                <a:stretch>
                  <a:fillRect l="-1900" t="-4569" b="-10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309600F-154C-4C1A-9958-18B0FBF7D420}"/>
              </a:ext>
            </a:extLst>
          </p:cNvPr>
          <p:cNvSpPr txBox="1"/>
          <p:nvPr/>
        </p:nvSpPr>
        <p:spPr>
          <a:xfrm>
            <a:off x="6400801" y="1497659"/>
            <a:ext cx="41316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/>
              <a:t>তেজস্ক্রিয়</a:t>
            </a:r>
            <a:r>
              <a:rPr lang="en-US" sz="2800" dirty="0"/>
              <a:t> </a:t>
            </a:r>
            <a:r>
              <a:rPr lang="en-US" sz="2800" dirty="0" err="1"/>
              <a:t>রশ্মি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9FEFAA5-28D0-42B4-BACD-737B493DA6BD}"/>
              </a:ext>
            </a:extLst>
          </p:cNvPr>
          <p:cNvSpPr txBox="1"/>
          <p:nvPr/>
        </p:nvSpPr>
        <p:spPr>
          <a:xfrm>
            <a:off x="4838700" y="4890548"/>
            <a:ext cx="71583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/>
              <a:t>এটি</a:t>
            </a:r>
            <a:r>
              <a:rPr lang="en-US" sz="2400" dirty="0"/>
              <a:t> </a:t>
            </a:r>
            <a:r>
              <a:rPr lang="en-US" sz="2400" dirty="0" err="1"/>
              <a:t>দ্বারা</a:t>
            </a:r>
            <a:r>
              <a:rPr lang="en-US" sz="2400" dirty="0"/>
              <a:t> </a:t>
            </a:r>
            <a:r>
              <a:rPr lang="en-US" sz="2400" dirty="0" err="1"/>
              <a:t>অতিরিক্ত</a:t>
            </a:r>
            <a:r>
              <a:rPr lang="en-US" sz="2400" dirty="0"/>
              <a:t> </a:t>
            </a:r>
            <a:r>
              <a:rPr lang="en-US" sz="2400" dirty="0" err="1"/>
              <a:t>ক্ষতিকর</a:t>
            </a:r>
            <a:r>
              <a:rPr lang="en-US" sz="2400" dirty="0"/>
              <a:t> </a:t>
            </a:r>
            <a:r>
              <a:rPr lang="en-US" sz="2400" dirty="0" err="1"/>
              <a:t>আলোকরশ্মিকে</a:t>
            </a:r>
            <a:r>
              <a:rPr lang="en-US" sz="2400" dirty="0"/>
              <a:t> </a:t>
            </a:r>
            <a:r>
              <a:rPr lang="en-US" sz="2400" dirty="0" err="1"/>
              <a:t>বোঝানো</a:t>
            </a:r>
            <a:r>
              <a:rPr lang="en-US" sz="2400" dirty="0"/>
              <a:t> </a:t>
            </a:r>
            <a:r>
              <a:rPr lang="en-US" sz="2400" dirty="0" err="1"/>
              <a:t>হয়</a:t>
            </a:r>
            <a:r>
              <a:rPr lang="en-US" sz="2400" dirty="0"/>
              <a:t> ।এ </a:t>
            </a:r>
            <a:r>
              <a:rPr lang="en-US" sz="2400" dirty="0" err="1"/>
              <a:t>ধরনের</a:t>
            </a:r>
            <a:r>
              <a:rPr lang="en-US" sz="2400" dirty="0"/>
              <a:t> </a:t>
            </a:r>
            <a:r>
              <a:rPr lang="en-US" sz="2400" dirty="0" err="1"/>
              <a:t>রশ্মি</a:t>
            </a:r>
            <a:r>
              <a:rPr lang="en-US" sz="2400" dirty="0"/>
              <a:t> </a:t>
            </a:r>
            <a:r>
              <a:rPr lang="en-US" sz="2400" dirty="0" err="1"/>
              <a:t>মানবদেহকে</a:t>
            </a:r>
            <a:r>
              <a:rPr lang="en-US" sz="2400" dirty="0"/>
              <a:t> </a:t>
            </a:r>
            <a:r>
              <a:rPr lang="en-US" sz="2400" dirty="0" err="1"/>
              <a:t>বিকলাংক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 </a:t>
            </a:r>
            <a:r>
              <a:rPr lang="en-US" sz="2400" dirty="0" err="1"/>
              <a:t>দিতে</a:t>
            </a:r>
            <a:r>
              <a:rPr lang="en-US" sz="2400" dirty="0"/>
              <a:t> </a:t>
            </a:r>
            <a:r>
              <a:rPr lang="en-US" sz="2400" dirty="0" err="1"/>
              <a:t>পারে</a:t>
            </a:r>
            <a:r>
              <a:rPr lang="en-US" sz="2400" dirty="0"/>
              <a:t> </a:t>
            </a:r>
            <a:r>
              <a:rPr lang="en-US" sz="2400" dirty="0" err="1"/>
              <a:t>এবং</a:t>
            </a:r>
            <a:r>
              <a:rPr lang="en-US" sz="2400" dirty="0"/>
              <a:t> </a:t>
            </a:r>
            <a:r>
              <a:rPr lang="en-US" sz="2400" dirty="0" err="1"/>
              <a:t>ক্যান্সার</a:t>
            </a:r>
            <a:r>
              <a:rPr lang="en-US" sz="2400" dirty="0"/>
              <a:t> </a:t>
            </a:r>
            <a:r>
              <a:rPr lang="en-US" sz="2400" dirty="0" err="1"/>
              <a:t>সৃষ্টি</a:t>
            </a:r>
            <a:r>
              <a:rPr lang="en-US" sz="2400" dirty="0"/>
              <a:t> </a:t>
            </a:r>
            <a:r>
              <a:rPr lang="en-US" sz="2400" dirty="0" err="1"/>
              <a:t>করতে</a:t>
            </a:r>
            <a:r>
              <a:rPr lang="en-US" sz="2400" dirty="0"/>
              <a:t> </a:t>
            </a:r>
            <a:r>
              <a:rPr lang="en-US" sz="2400" dirty="0" err="1"/>
              <a:t>পারে</a:t>
            </a:r>
            <a:r>
              <a:rPr lang="en-US" sz="2400" dirty="0"/>
              <a:t> । এ </a:t>
            </a:r>
            <a:r>
              <a:rPr lang="en-US" sz="2400" dirty="0" err="1"/>
              <a:t>রশ্মি</a:t>
            </a:r>
            <a:r>
              <a:rPr lang="en-US" sz="2400" dirty="0"/>
              <a:t> </a:t>
            </a:r>
            <a:r>
              <a:rPr lang="en-US" sz="2400" dirty="0" err="1"/>
              <a:t>যাতে</a:t>
            </a:r>
            <a:r>
              <a:rPr lang="en-US" sz="2400" dirty="0"/>
              <a:t> </a:t>
            </a:r>
            <a:r>
              <a:rPr lang="en-US" sz="2400" dirty="0" err="1"/>
              <a:t>বের</a:t>
            </a:r>
            <a:r>
              <a:rPr lang="en-US" sz="2400" dirty="0"/>
              <a:t> </a:t>
            </a:r>
            <a:r>
              <a:rPr lang="en-US" sz="2400" dirty="0" err="1"/>
              <a:t>হতে</a:t>
            </a:r>
            <a:r>
              <a:rPr lang="en-US" sz="2400" dirty="0"/>
              <a:t> </a:t>
            </a:r>
            <a:r>
              <a:rPr lang="en-US" sz="2400" dirty="0" err="1"/>
              <a:t>না</a:t>
            </a:r>
            <a:r>
              <a:rPr lang="en-US" sz="2400" dirty="0"/>
              <a:t> </a:t>
            </a:r>
            <a:r>
              <a:rPr lang="en-US" sz="2400" dirty="0" err="1"/>
              <a:t>পরে</a:t>
            </a:r>
            <a:r>
              <a:rPr lang="en-US" sz="2400" dirty="0"/>
              <a:t> </a:t>
            </a:r>
            <a:r>
              <a:rPr lang="en-US" sz="2400" dirty="0" err="1"/>
              <a:t>এজন্য</a:t>
            </a:r>
            <a:r>
              <a:rPr lang="en-US" sz="2400" dirty="0"/>
              <a:t> </a:t>
            </a:r>
            <a:r>
              <a:rPr lang="en-US" sz="2400" dirty="0" err="1"/>
              <a:t>পুরু</a:t>
            </a:r>
            <a:r>
              <a:rPr lang="en-US" sz="2400" dirty="0"/>
              <a:t> </a:t>
            </a:r>
            <a:r>
              <a:rPr lang="en-US" sz="2400" dirty="0" err="1"/>
              <a:t>বা</a:t>
            </a:r>
            <a:r>
              <a:rPr lang="en-US" sz="2400" dirty="0"/>
              <a:t> </a:t>
            </a:r>
            <a:r>
              <a:rPr lang="en-US" sz="2400" dirty="0" err="1"/>
              <a:t>বিশেষ</a:t>
            </a:r>
            <a:r>
              <a:rPr lang="en-US" sz="2400" dirty="0"/>
              <a:t> </a:t>
            </a:r>
            <a:r>
              <a:rPr lang="en-US" sz="2400" dirty="0" err="1"/>
              <a:t>পাত্রে</a:t>
            </a:r>
            <a:r>
              <a:rPr lang="en-US" sz="2400" dirty="0"/>
              <a:t> </a:t>
            </a:r>
            <a:r>
              <a:rPr lang="en-US" sz="2400" dirty="0" err="1"/>
              <a:t>সংরক্ষনে</a:t>
            </a:r>
            <a:r>
              <a:rPr lang="en-US" sz="2400" dirty="0"/>
              <a:t> এ </a:t>
            </a:r>
            <a:r>
              <a:rPr lang="en-US" sz="2400" dirty="0" err="1"/>
              <a:t>চিহ্ন</a:t>
            </a:r>
            <a:r>
              <a:rPr lang="en-US" sz="2400" dirty="0"/>
              <a:t> </a:t>
            </a:r>
            <a:r>
              <a:rPr lang="en-US" sz="2400" dirty="0" err="1"/>
              <a:t>ব্যবহর</a:t>
            </a:r>
            <a:r>
              <a:rPr lang="en-US" sz="2400" dirty="0"/>
              <a:t> </a:t>
            </a:r>
            <a:r>
              <a:rPr lang="en-US" sz="2400" dirty="0" err="1"/>
              <a:t>করা</a:t>
            </a:r>
            <a:r>
              <a:rPr lang="en-US" sz="2400" dirty="0"/>
              <a:t> </a:t>
            </a:r>
            <a:r>
              <a:rPr lang="en-US" sz="2400" dirty="0" err="1"/>
              <a:t>হয়</a:t>
            </a:r>
            <a:r>
              <a:rPr lang="en-US" sz="24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7290551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7C8A4D-F637-4A04-9E09-630835346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13" y="365125"/>
            <a:ext cx="11636188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7200" dirty="0" err="1"/>
              <a:t>রাসায়নিক</a:t>
            </a:r>
            <a:r>
              <a:rPr lang="en-US" sz="7200" dirty="0"/>
              <a:t> </a:t>
            </a:r>
            <a:r>
              <a:rPr lang="en-US" sz="7200" dirty="0" err="1"/>
              <a:t>দ্রব্যের</a:t>
            </a:r>
            <a:r>
              <a:rPr lang="en-US" sz="7200" dirty="0"/>
              <a:t> </a:t>
            </a:r>
            <a:r>
              <a:rPr lang="en-US" sz="7200" dirty="0" err="1"/>
              <a:t>ব্যবহার</a:t>
            </a:r>
            <a:endParaRPr lang="en-US" sz="7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27917BA-E47C-41C6-AC3D-56D15CC87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3" y="1690688"/>
            <a:ext cx="11636187" cy="4961124"/>
          </a:xfrm>
        </p:spPr>
      </p:pic>
    </p:spTree>
    <p:extLst>
      <p:ext uri="{BB962C8B-B14F-4D97-AF65-F5344CB8AC3E}">
        <p14:creationId xmlns:p14="http://schemas.microsoft.com/office/powerpoint/2010/main" val="201258838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6CA37-E890-4194-8BB0-95207B9DC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71" y="365125"/>
            <a:ext cx="11618257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err="1"/>
              <a:t>রাসায়নিক</a:t>
            </a:r>
            <a:r>
              <a:rPr lang="en-US" sz="6000" dirty="0"/>
              <a:t> </a:t>
            </a:r>
            <a:r>
              <a:rPr lang="en-US" sz="6000" dirty="0" err="1"/>
              <a:t>পদার্থের</a:t>
            </a:r>
            <a:r>
              <a:rPr lang="en-US" sz="6000" dirty="0"/>
              <a:t> </a:t>
            </a:r>
            <a:r>
              <a:rPr lang="en-US" sz="6000" dirty="0" err="1"/>
              <a:t>ক্ষতিকর</a:t>
            </a:r>
            <a:r>
              <a:rPr lang="en-US" sz="6000" dirty="0"/>
              <a:t> </a:t>
            </a:r>
            <a:r>
              <a:rPr lang="en-US" sz="6000" dirty="0" err="1"/>
              <a:t>প্রভাব</a:t>
            </a:r>
            <a:endParaRPr lang="en-US" sz="6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223EACAA-6A30-4F69-BCD1-5AEBBB66B3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1" y="1690687"/>
            <a:ext cx="5732929" cy="480218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EABF294B-A860-47DF-9756-D0E9BCE1FE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687"/>
            <a:ext cx="5732928" cy="4802187"/>
          </a:xfrm>
        </p:spPr>
      </p:pic>
    </p:spTree>
    <p:extLst>
      <p:ext uri="{BB962C8B-B14F-4D97-AF65-F5344CB8AC3E}">
        <p14:creationId xmlns:p14="http://schemas.microsoft.com/office/powerpoint/2010/main" val="110571335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CD62C8-EA59-474F-9D2E-0E0C8534E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450" y="419101"/>
            <a:ext cx="11258550" cy="1352549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96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31F1B7-0686-4246-B05E-988346BCE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450" y="2533650"/>
            <a:ext cx="11258550" cy="3905248"/>
          </a:xfrm>
        </p:spPr>
        <p:txBody>
          <a:bodyPr>
            <a:normAutofit/>
          </a:bodyPr>
          <a:lstStyle/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en-US" sz="4800" dirty="0"/>
              <a:t>MSDS </a:t>
            </a:r>
            <a:r>
              <a:rPr lang="en-US" sz="4800" dirty="0" err="1"/>
              <a:t>কী</a:t>
            </a:r>
            <a:r>
              <a:rPr lang="en-US" sz="4800" dirty="0"/>
              <a:t> ?</a:t>
            </a:r>
          </a:p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en-US" sz="4800" dirty="0" err="1"/>
              <a:t>হ্যাজার্ড</a:t>
            </a:r>
            <a:r>
              <a:rPr lang="en-US" sz="4800" dirty="0"/>
              <a:t> </a:t>
            </a:r>
            <a:r>
              <a:rPr lang="en-US" sz="4800" dirty="0" err="1"/>
              <a:t>প্রতীক</a:t>
            </a:r>
            <a:r>
              <a:rPr lang="en-US" sz="4800" dirty="0"/>
              <a:t> </a:t>
            </a:r>
            <a:r>
              <a:rPr lang="en-US" sz="4800" dirty="0" err="1"/>
              <a:t>কী</a:t>
            </a:r>
            <a:r>
              <a:rPr lang="en-US" sz="48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21270220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362</Words>
  <Application>Microsoft Office PowerPoint</Application>
  <PresentationFormat>Custom</PresentationFormat>
  <Paragraphs>48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আমরা কি শিখব</vt:lpstr>
      <vt:lpstr>রিয়েজেন্ট বোতলে সতর্কীকরণ চিহ্ন</vt:lpstr>
      <vt:lpstr>PowerPoint Presentation</vt:lpstr>
      <vt:lpstr>রাসায়নিক দ্রব্যের ব্যবহার</vt:lpstr>
      <vt:lpstr>রাসায়নিক পদার্থের ক্ষতিকর প্রভাব</vt:lpstr>
      <vt:lpstr>একক কাজ</vt:lpstr>
      <vt:lpstr>দলীয় কাজ</vt:lpstr>
      <vt:lpstr>মূল্যায়ন</vt:lpstr>
      <vt:lpstr>বাড়ীর কাজ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</cp:revision>
  <dcterms:created xsi:type="dcterms:W3CDTF">2020-07-25T12:45:23Z</dcterms:created>
  <dcterms:modified xsi:type="dcterms:W3CDTF">2021-03-22T00:47:52Z</dcterms:modified>
</cp:coreProperties>
</file>