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CAF22-D39A-4308-99E7-635FD2B33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3C2DB6-226D-4FF0-BBF9-426F98B32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27EC96-9501-42BB-BA65-03B35FDC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736DA8-D4E8-4799-A3DB-AFC73891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8F6DB4-43A0-490D-9353-C74CCAA1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9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AF3B2-29C6-481C-A5FC-01CBF047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8187FE-BDD6-4D54-A017-4EE0F780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881BD8-C7F0-4200-8419-FCBCDAA4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903F6-E7F2-454E-B33F-054CEC0B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20200-25FA-415E-88B9-598CE11B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060C3E-96BC-48D6-9A5A-C4A78091B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EEBFBB-942A-43FD-BBF4-4049812A0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BF763-F0F4-42A2-924B-A111EADE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E13B7-5243-4534-B58C-02362BC6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184673-9F7D-47CF-9796-B4181BC3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C538D-E89D-429C-B89C-2526CCAB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951C9-7344-411C-80DE-81642AC61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5493CE-8108-42B5-A8F7-88F36F4A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9D3491-ACBE-470E-8CB8-30A9D1F3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52DED2-86BB-4F7E-B513-88E988E3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9DEC6-98C3-494C-A993-C3CBFA28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B2BE4E-4AF4-4F6D-8B9A-71DD921AE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9D2E9B-E339-410B-98EA-EFC28CF7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6701F5-BC75-48ED-B4D9-96A28474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7DA5FB-CC01-427B-89EA-29203B82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BA1F8-7F60-42E3-AD39-06354AC9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263C30-8368-4AF1-B3C0-9C35E79E4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B22017-8893-4DD6-9EA3-EB83BBDA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F64DA-D3D7-4845-893E-F672B6BD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613E3C-CD91-4850-83BD-4A69DB21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C4AA62-A563-422C-94B0-B2E3A950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B1AF9-9205-43B3-8C14-B09BAF34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F78058-25B5-4E59-965B-C0D641E5A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320FBA-85D6-4F18-9C18-C207878B2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932A46-1211-4278-B3C2-1701896F2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39BB5C-69EC-4844-9156-4D5E92E52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022745-B76D-47EB-BF0A-5B60933F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17FDE4-EA7F-4D83-8B79-D0F972F7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DFE9B9-97C1-4153-8D63-C764A033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4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A93D5-666B-4D6C-9A87-33562785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611E53-9EC9-47F9-A0B0-ABADACA7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BC07CA-D05D-4523-8935-63FED1A9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95BF3-F9B6-42B7-82BF-E7C248AF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5F9A6E-ADA7-410E-8B4B-EF70AB20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3A6D6E-31C7-4216-B4C7-B059E59C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3040F-23AC-44CD-8418-523AC5F7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A467F-586E-4925-8A9A-D9C0279C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35A456-23BB-4BD6-9807-DF8066FE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21D5BA-6E41-49D0-9070-3D8051CF1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0E4DC-B7FA-4AF1-A5DB-CCB42141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B2875A-3CC8-4F87-BF40-1C80C50C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3D217-C570-474D-8367-9E4F79FB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CD9FD-3996-46DC-80E3-BDA9A3E7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8A2761-4BDD-4E88-96C8-7FDED8E91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1C8DB1-96D6-48EA-B596-BBEE08B8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05DF2D-5772-4EC3-9314-E5B378A2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2FE35B-7D74-4312-AAC6-8B4AEEC8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4CC2E7-A0F2-4B30-AA53-D47908CE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69A4B3-004C-4828-A5F7-4900E171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06C468-B041-4090-95F9-260778899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7992E-2C97-4811-8A20-870F15C5C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9442-BBB2-45C9-B86B-95B6655DAEF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C6943C-0261-4CC2-BFCE-B8DA10053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C87282-D192-4E26-80F7-CC3FD2C20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3DBB-5B3A-4591-91CE-C9DBFEBB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69294C-B6EA-4F7B-805D-C96EE113B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519953"/>
            <a:ext cx="11466688" cy="6078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D2E312-9B17-461E-ABD9-57BD85B4903E}"/>
              </a:ext>
            </a:extLst>
          </p:cNvPr>
          <p:cNvSpPr txBox="1"/>
          <p:nvPr/>
        </p:nvSpPr>
        <p:spPr>
          <a:xfrm>
            <a:off x="1" y="5288340"/>
            <a:ext cx="37651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8119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1EDF1B-18DB-4F3F-8C30-BCA46461E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06" y="340660"/>
            <a:ext cx="11582400" cy="165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FF52D85-7920-4E5E-907E-7C2B3C555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305" y="3083859"/>
            <a:ext cx="11582399" cy="21739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তির্যকভাবে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83810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D672BB-69CE-400E-9603-42F8F47F2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3" y="2796988"/>
            <a:ext cx="11403105" cy="2460812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বিকারে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গোলতলী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ফ্লাক্সে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89147CA-9EB5-4AC0-BA69-ED97DC9DF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322729"/>
            <a:ext cx="11403106" cy="145228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/>
              <a:t>দলীয়</a:t>
            </a:r>
            <a:r>
              <a:rPr lang="en-US" sz="6600" dirty="0"/>
              <a:t> </a:t>
            </a:r>
            <a:r>
              <a:rPr lang="en-US" sz="6600" dirty="0" err="1"/>
              <a:t>কাজ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396051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EA41CE-DA50-476E-B6C4-96E67E7E9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589" y="2366683"/>
            <a:ext cx="11492752" cy="3872752"/>
          </a:xfrm>
        </p:spPr>
        <p:txBody>
          <a:bodyPr/>
          <a:lstStyle/>
          <a:p>
            <a:pPr marL="914400" indent="-914400" algn="l">
              <a:buFont typeface="+mj-lt"/>
              <a:buAutoNum type="arabicParenR"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টেষ্টটিউবে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দেবার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তারজালী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দেবার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CEE314F-7B73-442F-9B19-EC1921191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89" y="233083"/>
            <a:ext cx="11492752" cy="13671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0262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332033-2007-4CA4-A216-108FC010D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871" y="2456329"/>
            <a:ext cx="11564470" cy="2801472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টেষ্টটিউব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বিকারে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A7F104E-3428-4C78-9E97-851D92669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872" y="268941"/>
            <a:ext cx="11438964" cy="13312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227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993CEF-6322-4B92-98C6-A438DD5D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507"/>
            <a:ext cx="11707905" cy="6598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5B47E-A5E3-42B7-9C86-B88CCA9367A9}"/>
              </a:ext>
            </a:extLst>
          </p:cNvPr>
          <p:cNvSpPr txBox="1"/>
          <p:nvPr/>
        </p:nvSpPr>
        <p:spPr>
          <a:xfrm>
            <a:off x="1021975" y="1524001"/>
            <a:ext cx="42492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 err="1"/>
              <a:t>ধন্যবাদ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3444735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94EEE-68B2-42D9-ACFB-9CF12A79A35D}"/>
              </a:ext>
            </a:extLst>
          </p:cNvPr>
          <p:cNvSpPr txBox="1">
            <a:spLocks/>
          </p:cNvSpPr>
          <p:nvPr/>
        </p:nvSpPr>
        <p:spPr>
          <a:xfrm>
            <a:off x="826873" y="365124"/>
            <a:ext cx="10538254" cy="1325564"/>
          </a:xfrm>
          <a:prstGeom prst="triangle">
            <a:avLst>
              <a:gd name="adj" fmla="val 50891"/>
            </a:avLst>
          </a:prstGeom>
          <a:solidFill>
            <a:srgbClr val="00B0F0"/>
          </a:solidFill>
          <a:ln w="57150">
            <a:solidFill>
              <a:srgbClr val="0033CC"/>
            </a:solidFill>
          </a:ln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E9E904-B074-4F89-8DBA-86BCA4417EF3}"/>
              </a:ext>
            </a:extLst>
          </p:cNvPr>
          <p:cNvSpPr txBox="1"/>
          <p:nvPr/>
        </p:nvSpPr>
        <p:spPr>
          <a:xfrm>
            <a:off x="410257" y="2079811"/>
            <a:ext cx="656428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/>
              <a:t>মোঃ</a:t>
            </a:r>
            <a:r>
              <a:rPr lang="en-US" sz="4000" dirty="0"/>
              <a:t> </a:t>
            </a:r>
            <a:r>
              <a:rPr lang="en-US" sz="4000" dirty="0" err="1"/>
              <a:t>ইমদাদুল</a:t>
            </a:r>
            <a:r>
              <a:rPr lang="en-US" sz="4000" dirty="0"/>
              <a:t> </a:t>
            </a:r>
            <a:r>
              <a:rPr lang="en-US" sz="4000" dirty="0" err="1"/>
              <a:t>হক</a:t>
            </a:r>
            <a:endParaRPr lang="en-US" sz="4000" dirty="0"/>
          </a:p>
          <a:p>
            <a:r>
              <a:rPr lang="en-US" sz="3200" dirty="0" err="1"/>
              <a:t>প্রভাষক</a:t>
            </a:r>
            <a:r>
              <a:rPr lang="en-US" sz="3200" dirty="0"/>
              <a:t>(</a:t>
            </a:r>
            <a:r>
              <a:rPr lang="en-US" sz="3200" dirty="0" err="1"/>
              <a:t>রসায়ন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শংকরপুর</a:t>
            </a:r>
            <a:r>
              <a:rPr lang="en-US" sz="3200" dirty="0"/>
              <a:t> </a:t>
            </a:r>
            <a:r>
              <a:rPr lang="en-US" sz="3200" dirty="0" err="1"/>
              <a:t>কলেজ</a:t>
            </a:r>
            <a:endParaRPr lang="en-US" sz="3200" dirty="0"/>
          </a:p>
          <a:p>
            <a:r>
              <a:rPr lang="en-US" sz="3200" dirty="0" err="1"/>
              <a:t>দিনাজপুর</a:t>
            </a:r>
            <a:r>
              <a:rPr lang="en-US" sz="3200" dirty="0"/>
              <a:t> </a:t>
            </a:r>
            <a:r>
              <a:rPr lang="en-US" sz="3200" dirty="0" err="1"/>
              <a:t>সদর</a:t>
            </a:r>
            <a:r>
              <a:rPr lang="en-US" sz="3200" dirty="0"/>
              <a:t>, </a:t>
            </a:r>
            <a:r>
              <a:rPr lang="en-US" sz="3200" dirty="0" err="1"/>
              <a:t>দিনাজপুর</a:t>
            </a:r>
            <a:r>
              <a:rPr lang="en-US" sz="3200" dirty="0"/>
              <a:t>।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E-mail; emdadulh422@gmail.com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B725D5-4C16-47BE-9EB7-1823CA99874A}"/>
              </a:ext>
            </a:extLst>
          </p:cNvPr>
          <p:cNvSpPr txBox="1"/>
          <p:nvPr/>
        </p:nvSpPr>
        <p:spPr>
          <a:xfrm>
            <a:off x="6831105" y="1936376"/>
            <a:ext cx="521745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/>
              <a:t>শ্রেনীঃ</a:t>
            </a:r>
            <a:r>
              <a:rPr lang="en-US" sz="3600" dirty="0"/>
              <a:t> </a:t>
            </a:r>
            <a:r>
              <a:rPr lang="en-US" sz="3600" dirty="0" err="1"/>
              <a:t>একাদশ</a:t>
            </a: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/>
              <a:t>বিষয়ঃ</a:t>
            </a:r>
            <a:r>
              <a:rPr lang="en-US" sz="3600" dirty="0"/>
              <a:t> </a:t>
            </a:r>
            <a:r>
              <a:rPr lang="en-US" sz="3600" dirty="0" err="1"/>
              <a:t>রসায়ন</a:t>
            </a:r>
            <a:r>
              <a:rPr lang="en-US" sz="3600" dirty="0"/>
              <a:t> </a:t>
            </a:r>
            <a:r>
              <a:rPr lang="en-US" sz="3600" dirty="0" err="1"/>
              <a:t>প্রথম</a:t>
            </a:r>
            <a:r>
              <a:rPr lang="en-US" sz="3600" dirty="0"/>
              <a:t> </a:t>
            </a:r>
            <a:r>
              <a:rPr lang="en-US" sz="3600" dirty="0" err="1"/>
              <a:t>পত্র</a:t>
            </a: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/>
              <a:t>অধ্যায়ঃ</a:t>
            </a:r>
            <a:r>
              <a:rPr lang="en-US" sz="3600" dirty="0"/>
              <a:t> </a:t>
            </a:r>
            <a:r>
              <a:rPr lang="en-US" sz="3600" dirty="0" err="1"/>
              <a:t>ল্যাবরেটরির</a:t>
            </a:r>
            <a:r>
              <a:rPr lang="en-US" sz="3600" dirty="0"/>
              <a:t> </a:t>
            </a:r>
            <a:r>
              <a:rPr lang="en-US" sz="3600" dirty="0" err="1"/>
              <a:t>নিরাপদ</a:t>
            </a:r>
            <a:r>
              <a:rPr lang="en-US" sz="3600" dirty="0"/>
              <a:t> </a:t>
            </a:r>
            <a:r>
              <a:rPr lang="en-US" sz="3600" dirty="0" err="1"/>
              <a:t>ব্যবহার</a:t>
            </a: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/>
              <a:t>আজকের</a:t>
            </a:r>
            <a:r>
              <a:rPr lang="en-US" sz="3600" dirty="0"/>
              <a:t> </a:t>
            </a:r>
            <a:r>
              <a:rPr lang="en-US" sz="3600" dirty="0" err="1"/>
              <a:t>পাঠঃবিভিন্ন</a:t>
            </a:r>
            <a:r>
              <a:rPr lang="en-US" sz="3600" dirty="0"/>
              <a:t> </a:t>
            </a:r>
            <a:r>
              <a:rPr lang="en-US" sz="3600" dirty="0" err="1"/>
              <a:t>যন্ত্রপাতির</a:t>
            </a:r>
            <a:r>
              <a:rPr lang="en-US" sz="3600" dirty="0"/>
              <a:t> </a:t>
            </a:r>
            <a:r>
              <a:rPr lang="en-US" sz="3600" dirty="0" err="1"/>
              <a:t>তাপ</a:t>
            </a:r>
            <a:r>
              <a:rPr lang="en-US" sz="3600" dirty="0"/>
              <a:t> </a:t>
            </a:r>
            <a:r>
              <a:rPr lang="en-US" sz="3600" dirty="0" err="1"/>
              <a:t>দেয়ার</a:t>
            </a:r>
            <a:r>
              <a:rPr lang="en-US" sz="3600" dirty="0"/>
              <a:t> </a:t>
            </a:r>
            <a:r>
              <a:rPr lang="en-US" sz="3600" dirty="0" err="1"/>
              <a:t>কৌশল</a:t>
            </a:r>
            <a:r>
              <a:rPr lang="en-US" sz="3600" dirty="0"/>
              <a:t> ।</a:t>
            </a:r>
            <a:endParaRPr lang="bn-BD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254BD3-0446-4E45-911C-1F96D3ECA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1912169"/>
            <a:ext cx="1990164" cy="24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2362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352DE-9765-4CCD-A850-60BBD91DC4E0}"/>
              </a:ext>
            </a:extLst>
          </p:cNvPr>
          <p:cNvSpPr txBox="1"/>
          <p:nvPr/>
        </p:nvSpPr>
        <p:spPr>
          <a:xfrm>
            <a:off x="448235" y="233081"/>
            <a:ext cx="11492753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/>
              <a:t>ছবিতে</a:t>
            </a:r>
            <a:r>
              <a:rPr lang="en-US" sz="5400" dirty="0"/>
              <a:t> </a:t>
            </a:r>
            <a:r>
              <a:rPr lang="en-US" sz="5400" dirty="0" err="1"/>
              <a:t>কি</a:t>
            </a:r>
            <a:r>
              <a:rPr lang="en-US" sz="5400" dirty="0"/>
              <a:t> </a:t>
            </a:r>
            <a:r>
              <a:rPr lang="en-US" sz="5400" dirty="0" err="1"/>
              <a:t>করা</a:t>
            </a:r>
            <a:r>
              <a:rPr lang="en-US" sz="5400" dirty="0"/>
              <a:t> </a:t>
            </a:r>
            <a:r>
              <a:rPr lang="en-US" sz="5400" dirty="0" err="1"/>
              <a:t>হচ্ছে</a:t>
            </a:r>
            <a:r>
              <a:rPr lang="en-US" sz="5400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FEFFCB1-EFE7-46C5-B77D-E6D8D012BC64}"/>
              </a:ext>
            </a:extLst>
          </p:cNvPr>
          <p:cNvGrpSpPr/>
          <p:nvPr/>
        </p:nvGrpSpPr>
        <p:grpSpPr>
          <a:xfrm>
            <a:off x="448235" y="1944755"/>
            <a:ext cx="3316941" cy="4473974"/>
            <a:chOff x="2941982" y="1113182"/>
            <a:chExt cx="2690192" cy="29684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49CB3F0-D948-421D-8391-36DBBECB4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2" t="44444" r="29388" b="26184"/>
            <a:stretch/>
          </p:blipFill>
          <p:spPr>
            <a:xfrm>
              <a:off x="2941982" y="1113182"/>
              <a:ext cx="2690192" cy="2968488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638D479-5D58-457D-A0A4-5B36A430DB38}"/>
                </a:ext>
              </a:extLst>
            </p:cNvPr>
            <p:cNvSpPr/>
            <p:nvPr/>
          </p:nvSpPr>
          <p:spPr>
            <a:xfrm>
              <a:off x="3763617" y="2981739"/>
              <a:ext cx="1702075" cy="8348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338198-5B3E-455C-9BAA-C88B02611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0" t="41353" r="14444" b="15362"/>
          <a:stretch/>
        </p:blipFill>
        <p:spPr>
          <a:xfrm>
            <a:off x="4057894" y="1944755"/>
            <a:ext cx="3992412" cy="4473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4136CD-FCD5-4980-BBE8-7A39A589EC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6" t="51256" r="34042" b="20918"/>
          <a:stretch/>
        </p:blipFill>
        <p:spPr>
          <a:xfrm>
            <a:off x="8426824" y="1944755"/>
            <a:ext cx="3514164" cy="44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0799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DEECA8-0007-460E-9879-92D493227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5" y="2187387"/>
            <a:ext cx="11313458" cy="4401671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ল্যবরেটরিতে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যন্ত্রপাতিতে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কাচপাত্রে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সর্তকতা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8E090A9-162A-41AB-93C3-012533EC2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5" y="268941"/>
            <a:ext cx="11313458" cy="133125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5194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3003AE-8C3F-42AB-858F-D35DCBF88027}"/>
              </a:ext>
            </a:extLst>
          </p:cNvPr>
          <p:cNvSpPr txBox="1"/>
          <p:nvPr/>
        </p:nvSpPr>
        <p:spPr>
          <a:xfrm>
            <a:off x="340659" y="179294"/>
            <a:ext cx="11564469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টেষ্টটিউবে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কৌশল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A7C68F-344F-4D81-9B40-E427AD48A9B7}"/>
              </a:ext>
            </a:extLst>
          </p:cNvPr>
          <p:cNvSpPr txBox="1"/>
          <p:nvPr/>
        </p:nvSpPr>
        <p:spPr>
          <a:xfrm>
            <a:off x="340659" y="2312894"/>
            <a:ext cx="39803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বুনসেন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বার্ণারের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94CB6B-D08E-4C58-8067-6ADE1D3B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224" y="1944496"/>
            <a:ext cx="3551123" cy="4734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875940-BE34-48C3-84F1-A0C9DCEBC85A}"/>
              </a:ext>
            </a:extLst>
          </p:cNvPr>
          <p:cNvSpPr txBox="1"/>
          <p:nvPr/>
        </p:nvSpPr>
        <p:spPr>
          <a:xfrm>
            <a:off x="8570259" y="2312894"/>
            <a:ext cx="32810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হোল্ডার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45</a:t>
            </a:r>
            <a:r>
              <a:rPr lang="en-US" sz="4400" baseline="30000" dirty="0"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5772963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B30DA-5E37-49C6-A42C-10DA303FA22C}"/>
              </a:ext>
            </a:extLst>
          </p:cNvPr>
          <p:cNvSpPr>
            <a:spLocks noGrp="1"/>
          </p:cNvSpPr>
          <p:nvPr/>
        </p:nvSpPr>
        <p:spPr>
          <a:xfrm>
            <a:off x="304800" y="197224"/>
            <a:ext cx="11707906" cy="13447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গোলতলী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ফ্লাক্সে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দওয়ার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C6294C-054F-4211-BEE1-F28EE1E97B55}"/>
              </a:ext>
            </a:extLst>
          </p:cNvPr>
          <p:cNvSpPr txBox="1"/>
          <p:nvPr/>
        </p:nvSpPr>
        <p:spPr>
          <a:xfrm>
            <a:off x="179294" y="2201958"/>
            <a:ext cx="78351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গোলতলী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ফ্লাক্সকে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বার্ণারের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ত্রিপদী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তারজালীতে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থার্মোমিটার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ফানেলের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ফ্লাক্সে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ফানেলের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823661-8240-4029-80A0-479010EF6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882" y="1775013"/>
            <a:ext cx="3854824" cy="488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1826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8BF35-FEC5-490E-9510-4874FA6023B7}"/>
              </a:ext>
            </a:extLst>
          </p:cNvPr>
          <p:cNvSpPr>
            <a:spLocks noGrp="1"/>
          </p:cNvSpPr>
          <p:nvPr/>
        </p:nvSpPr>
        <p:spPr>
          <a:xfrm>
            <a:off x="304800" y="125507"/>
            <a:ext cx="11636188" cy="12012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411066-C7DA-4459-9E41-ED4CA8060BE6}"/>
              </a:ext>
            </a:extLst>
          </p:cNvPr>
          <p:cNvSpPr txBox="1"/>
          <p:nvPr/>
        </p:nvSpPr>
        <p:spPr>
          <a:xfrm>
            <a:off x="519952" y="1540990"/>
            <a:ext cx="72434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শুস্ক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ত্রিপদি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ষ্টান্ডের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তারজালি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বুনসেন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বার্ণার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রুমাল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তারজালির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0083CB-4625-4333-9FF0-5F5257B7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06" y="1540989"/>
            <a:ext cx="3836893" cy="519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82552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6A678-D9EC-48DA-9C7A-76AFC68EC293}"/>
              </a:ext>
            </a:extLst>
          </p:cNvPr>
          <p:cNvSpPr>
            <a:spLocks noGrp="1"/>
          </p:cNvSpPr>
          <p:nvPr/>
        </p:nvSpPr>
        <p:spPr>
          <a:xfrm>
            <a:off x="340659" y="251012"/>
            <a:ext cx="11510682" cy="10040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ফ্লাক্সে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কৌশল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4E78E8-49BD-43CC-B893-ACFBA95CEDB1}"/>
              </a:ext>
            </a:extLst>
          </p:cNvPr>
          <p:cNvSpPr txBox="1"/>
          <p:nvPr/>
        </p:nvSpPr>
        <p:spPr>
          <a:xfrm>
            <a:off x="340660" y="1613646"/>
            <a:ext cx="66876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কনিক্যাল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ফ্লাক্সকে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ওয়াটারবাথে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ওয়াটার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বাথের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১০০</a:t>
            </a:r>
            <a:r>
              <a:rPr lang="en-US" sz="4800" baseline="30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সে.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79AAB6-D2EE-4F1E-8157-89D6F48FE14B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9" y="1828800"/>
            <a:ext cx="4823010" cy="477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90211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004D3-D25F-40CF-8109-2DDB4DB4D62C}"/>
              </a:ext>
            </a:extLst>
          </p:cNvPr>
          <p:cNvSpPr>
            <a:spLocks noGrp="1"/>
          </p:cNvSpPr>
          <p:nvPr/>
        </p:nvSpPr>
        <p:spPr>
          <a:xfrm>
            <a:off x="394447" y="394447"/>
            <a:ext cx="11187953" cy="14522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পোর্সেলিন</a:t>
            </a:r>
            <a:r>
              <a:rPr lang="en-US" dirty="0"/>
              <a:t> </a:t>
            </a:r>
            <a:r>
              <a:rPr lang="en-US" dirty="0" err="1"/>
              <a:t>বাটিতে</a:t>
            </a:r>
            <a:r>
              <a:rPr lang="en-US" dirty="0"/>
              <a:t> </a:t>
            </a: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দেওয়ার</a:t>
            </a:r>
            <a:r>
              <a:rPr lang="en-US" dirty="0"/>
              <a:t> </a:t>
            </a:r>
            <a:r>
              <a:rPr lang="en-US" dirty="0" err="1"/>
              <a:t>কৌশল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E89649-4152-4C97-AD46-D0B21980DD1C}"/>
              </a:ext>
            </a:extLst>
          </p:cNvPr>
          <p:cNvSpPr txBox="1"/>
          <p:nvPr/>
        </p:nvSpPr>
        <p:spPr>
          <a:xfrm>
            <a:off x="555812" y="2617694"/>
            <a:ext cx="110265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বুনসেন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বার্ণারের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তারজালী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ত্রিপদী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ষ্টান্ডের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পোর্সেলিন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বাটিতে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জারন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নমুনাকে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পোর্সেলির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পোর্সেলিন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বাটিতে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745852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383</Words>
  <Application>Microsoft Office PowerPoint</Application>
  <PresentationFormat>Custom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2020-07-23T12:50:56Z</dcterms:created>
  <dcterms:modified xsi:type="dcterms:W3CDTF">2021-03-22T01:18:08Z</dcterms:modified>
</cp:coreProperties>
</file>