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4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8DB48-A3AB-4186-8510-72D7EA89A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41471F6-6F60-4506-A3D5-005D2FC67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AF0BB3-BEC6-4F8C-AEC0-823A1C48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E49D55-B8FF-4E60-8FF5-9454F45E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4F3BE8-F908-447E-83AF-8F487ECD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5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D0FB22-324C-4A5C-81EF-19ADFEEF3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C81D5C-932F-4089-A310-16B545073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52AF89-25EA-4E18-A85A-BD37B07B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A47027-87C0-4836-BEA4-401273A6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F70B7B-484B-4F19-9FB7-4F33A5D7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7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D7BE7EE-6E37-43A3-9028-E15527137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64BCE9-F102-4828-8E20-1CCCF9F34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9EF134-C36F-4AF0-88A6-809F2D857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9E66AC-5969-45CA-A65A-1B8959AE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BCE40B-9D6A-4DC0-9492-EBF8B87F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1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B6EBC9-E996-42F7-84AA-580B8CA5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21C1C5-CF3C-4340-82E0-58F0F593F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4D7828-A9BC-4A58-97E3-33AF5442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BC25C2-F10A-42DD-ACAE-F747CBF9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47A1BD-AB71-4933-B20E-D9CAFA8D1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B5DCF-30A6-449E-8153-F74511C7D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4BA53D-4733-42FC-8F23-1E0482D06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19E342-C4AC-40B6-8F58-4E6372996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1C664D-E78D-4776-BBBB-6A3E53AD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B7E24C-A8F8-4554-9335-F34BBBBE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4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B57FC2-3A13-4066-8A0A-EC3D61BF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97D503-38F8-4A02-9D2B-DF4E6C444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3543ED-11BB-4D5A-87D3-2DDEA3B6D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F7B466-4B04-4C79-9219-D1D0F168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4591E2-FBED-4091-8D96-0E58D574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1FC354-AA53-40A6-9C7C-AFEEE7D5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1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CDA346-987F-45E0-9EEF-04FFAC7CF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19B400-A66E-4E3A-8419-0381A70B6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69F89A4-892F-4F3D-AA7B-6CD076674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AD08AD4-096F-497A-BB15-4E7AC6346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4C31D3B-DE4E-4361-B4FA-1895C849C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4D739C-AAB0-4854-9D63-54E61008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2AE2063-D956-498F-BA25-CD5071F1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1829C57-F300-4232-9C08-7086BB74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2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7DB0D-7068-4A0E-BB31-B570EE0FC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097502A-FF03-4639-81DE-B2B8F6BD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5FF044C-0C93-4C17-A645-D7FB7485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8254D5-64D6-4580-AD11-0BCA545F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EF4DA83-13CC-401B-A5DC-5349CD56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08CDE50-D00C-43FF-9CE7-AB9C74FB0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8429ACA-457A-452C-AE73-E14C0A6F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4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28403E-6AB5-40B9-8E9F-E44AF4250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D31EA0-D6D5-484A-98D2-52C1D9B79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03AB53-6BC3-4B55-886F-6D9D8087D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551E75-3A47-4E77-8F0E-5987F2B9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2E95F4-DB00-4088-9D27-406513CE6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0FAA5E-E6EA-489C-BDBE-D98F617D0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7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6BF251-58B2-41D5-A863-CFBD583E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C1FFD1A-6C52-4D88-838B-3EF06F4DB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93FEAF-530A-4167-AA07-DC2212B58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FE6BFB-0A20-41BF-A3AC-AD937A71D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8F5090-896F-4089-8D1B-D92C039D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BA5D00D-93A1-49F4-875E-8FBA179E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9E924F1-287B-4055-97E5-6D1781B67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231063-FFA4-4FAD-AB2A-5E30052E2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53298A-053B-4A58-9333-4729A3EBB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CAD3-6F60-4D85-B00C-7DD751D4B5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06305C-EB29-4C55-A79F-F3ACE63CE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FC7DC4-6FCE-4F64-AA62-650F6F630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F910A-CC07-432D-925A-4146D868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1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75BAC6-D914-4CF6-861B-3C84FAE48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71" y="411298"/>
            <a:ext cx="11618258" cy="64467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DA7633D-8CB5-4150-A958-6FE7CA9EFBC4}"/>
              </a:ext>
            </a:extLst>
          </p:cNvPr>
          <p:cNvSpPr txBox="1"/>
          <p:nvPr/>
        </p:nvSpPr>
        <p:spPr>
          <a:xfrm>
            <a:off x="286871" y="2154123"/>
            <a:ext cx="623943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IN" sz="8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30293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2CC72C-DA45-45EB-8E21-18A42A6F0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235" y="143435"/>
            <a:ext cx="11313459" cy="1456765"/>
          </a:xfrm>
          <a:solidFill>
            <a:srgbClr val="00B0F0"/>
          </a:solidFill>
        </p:spPr>
        <p:txBody>
          <a:bodyPr/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মেজরিং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সিলিন্ডার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B539D1-FF0B-44D5-99F2-DCE2B9B8A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235" y="1882588"/>
            <a:ext cx="5862918" cy="4643718"/>
          </a:xfrm>
        </p:spPr>
        <p:txBody>
          <a:bodyPr/>
          <a:lstStyle/>
          <a:p>
            <a:pPr algn="l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চ্যাপটা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ইহা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5cm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, 10cm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, 50cm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, 100 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, 200cm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,250cm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সর্বনিম্ন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1 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মাপা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নির্ভুলভাবে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তরলের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সর্বনিম্ন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বক্রতল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Lower Meniscus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343A67B-0316-44B3-8BD7-389CB224C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566" y="1882587"/>
            <a:ext cx="4285128" cy="21156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F9D6E33-14CF-46F8-B919-B554C1CA20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566" y="4392705"/>
            <a:ext cx="4320986" cy="21156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01672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5D0ABC-DFE9-493E-AA7C-8F91BA2BF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235" y="376519"/>
            <a:ext cx="11313459" cy="1223682"/>
          </a:xfrm>
          <a:solidFill>
            <a:srgbClr val="00B0F0"/>
          </a:solidFill>
        </p:spPr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মেজরিং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FC948F8-4BE6-4F90-B756-2193E0030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235" y="1828800"/>
            <a:ext cx="7673789" cy="4876800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চ্যাপ্টা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সমতল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আকৃতির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গ্লাস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স্টপার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ফ্রাক্সের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গলাযুক্ত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মাঝামাঝি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চারদিক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ঘনমাত্রার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পরীক্ষাগারে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100cm</a:t>
            </a:r>
            <a:r>
              <a:rPr lang="en-US" sz="36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, 250cm</a:t>
            </a:r>
            <a:r>
              <a:rPr lang="en-US" sz="36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, 500cm</a:t>
            </a:r>
            <a:r>
              <a:rPr lang="en-US" sz="36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 ও 1 dm</a:t>
            </a:r>
            <a:r>
              <a:rPr lang="en-US" sz="36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xmlns="" id="{78359318-F3D6-45DE-88D1-E0052153C398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047" y="1828798"/>
            <a:ext cx="3137647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450864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7AD8E5-F6AE-4938-AE9E-67983F923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447" y="286871"/>
            <a:ext cx="11582400" cy="1313329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ব্যুরেট</a:t>
            </a:r>
            <a:endParaRPr lang="en-US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09AE13-4322-4225-977A-B76E4820F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447" y="2026024"/>
            <a:ext cx="7530353" cy="4831976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ইহা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দাগাঙ্কিত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নলটির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স্টপকক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ব্যুরেট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ইহা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25 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, 50cm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ব্যুরেটের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25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50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1 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।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1 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১০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0.1cm</a:t>
            </a:r>
            <a:r>
              <a:rPr lang="en-US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টাইট্রেশনে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ব্যুরেট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7045157-C4FA-469F-B309-52D5CFB13B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671" y="2026023"/>
            <a:ext cx="3765176" cy="454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650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0CDD86-A689-4E7D-AD96-80699CF8C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588" y="358589"/>
            <a:ext cx="11403106" cy="124161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পিপেট</a:t>
            </a:r>
            <a:endParaRPr lang="en-US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154996-FE87-4C2A-AB7B-21DF1683E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588" y="1792941"/>
            <a:ext cx="7476565" cy="4894730"/>
          </a:xfrm>
        </p:spPr>
        <p:txBody>
          <a:bodyPr>
            <a:normAutofit fontScale="92500"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পিপেট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কাচ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নর্মিত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মুখটি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অপেক্ষাকৃত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মাঝখানে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বাল্ব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চারপাশে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দাগ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পিপেটের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পিপেট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0.5mL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50mL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দ্রবণকে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পাত্রে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নেয়ার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পিপেট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xmlns="" id="{41D7F518-028E-4038-B09B-1CB7460857C4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2223247"/>
            <a:ext cx="2922494" cy="42761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38736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27BA4C-A49A-4781-9419-729D5322D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729" y="233083"/>
            <a:ext cx="11618259" cy="1367118"/>
          </a:xfrm>
          <a:solidFill>
            <a:srgbClr val="00B0F0"/>
          </a:solidFill>
        </p:spPr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কনিক্যাল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D24BDF-FF0D-460D-BFC8-C644DF0E1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30" y="1990165"/>
            <a:ext cx="7333130" cy="4634752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কনিক্যাল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ফ্লাক্সের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তলা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চ্যাপ্টা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অপেক্ষাকৃত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250cm</a:t>
            </a:r>
            <a:r>
              <a:rPr lang="en-US" sz="4000" baseline="30000" dirty="0">
                <a:latin typeface="NikoshBAN" pitchFamily="2" charset="0"/>
                <a:cs typeface="NikoshBAN" pitchFamily="2" charset="0"/>
              </a:rPr>
              <a:t>3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প্রয়োজনবোধে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চোট-বড়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কনিক্যাল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ফ্লাক্স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টাইট্রেশন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কনিক্যাল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ফ্লাক্স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xmlns="" id="{79867149-DBEC-4306-9226-5F0423B834B7}"/>
              </a:ext>
            </a:extLst>
          </p:cNvPr>
          <p:cNvPicPr>
            <a:picLocks noGrp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1" t="15271" r="45478" b="24274"/>
          <a:stretch/>
        </p:blipFill>
        <p:spPr>
          <a:xfrm>
            <a:off x="8390965" y="1990165"/>
            <a:ext cx="3478305" cy="463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94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53EE30-C0C4-43E6-8DD8-A22DA864D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588" y="251013"/>
            <a:ext cx="11528612" cy="134918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ফানেল</a:t>
            </a:r>
            <a:endParaRPr lang="en-US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2241A25-13EA-4DC9-986A-A71048053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588" y="1918447"/>
            <a:ext cx="7135906" cy="4688540"/>
          </a:xfrm>
        </p:spPr>
        <p:txBody>
          <a:bodyPr/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কোণআকৃতির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কাচের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সরু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বিশিষ্ট্য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ফ্লাক্সে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ব্যুরেটে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নেয়ার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F7E2369-6A8E-4769-A542-27E4708F5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165" y="2366681"/>
            <a:ext cx="3747246" cy="42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293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35D63A-9EFA-4421-98C3-428327EF1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306" y="394447"/>
            <a:ext cx="11331388" cy="120575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ECD7A04-461A-45A1-BFCA-CDE433F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812" y="3137647"/>
            <a:ext cx="11205882" cy="3325906"/>
          </a:xfrm>
        </p:spPr>
        <p:txBody>
          <a:bodyPr/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2252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F69E6E-6DF3-438A-B8FD-003696CDB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165" y="340659"/>
            <a:ext cx="11456894" cy="125954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B5B33D3-4683-4076-B363-467FD5381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165" y="2994212"/>
            <a:ext cx="11331387" cy="2263588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বিশ্লেষনে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কাচ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01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A6EB65-BE53-4AD8-B858-8221AA08A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447" y="358588"/>
            <a:ext cx="11492753" cy="143435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88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8E64D0-DCF1-473D-AF33-862808AA3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447" y="2241176"/>
            <a:ext cx="11492753" cy="4258236"/>
          </a:xfrm>
        </p:spPr>
        <p:txBody>
          <a:bodyPr/>
          <a:lstStyle/>
          <a:p>
            <a:pPr marL="0" indent="0" algn="l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১।আয়তনিক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 algn="l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বিশ্লেষনের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l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বিশ্লেষনে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কাচপাত্রগুলোর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l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বিশ্লেষনে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কাচপাত্রগুলোর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81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298C4-FAE6-42B7-B9C6-BFB1AE11F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518" y="430306"/>
            <a:ext cx="11510682" cy="16557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8800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E45DB4B-2390-4C15-A1C1-745C69012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12" y="3602038"/>
            <a:ext cx="11636188" cy="1655762"/>
          </a:xfrm>
        </p:spPr>
        <p:txBody>
          <a:bodyPr>
            <a:normAutofit fontScale="92500" lnSpcReduction="10000"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66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বিশ্লেষনে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যন্ত্রগুলোর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78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5D06F4-D0A1-4B89-9EFA-3487B0B39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847476"/>
            <a:ext cx="6902823" cy="4645399"/>
          </a:xfrm>
        </p:spPr>
        <p:txBody>
          <a:bodyPr>
            <a:normAutofit/>
          </a:bodyPr>
          <a:lstStyle/>
          <a:p>
            <a:r>
              <a:rPr lang="bn-BD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/>
              <a:t>মোঃ</a:t>
            </a:r>
            <a:r>
              <a:rPr lang="en-US" sz="4000" dirty="0"/>
              <a:t> </a:t>
            </a:r>
            <a:r>
              <a:rPr lang="en-US" sz="4000" dirty="0" err="1"/>
              <a:t>ইমদাদুল</a:t>
            </a:r>
            <a:r>
              <a:rPr lang="en-US" sz="4000" dirty="0"/>
              <a:t> </a:t>
            </a:r>
            <a:r>
              <a:rPr lang="en-US" sz="4000" dirty="0" err="1"/>
              <a:t>হক</a:t>
            </a:r>
            <a:endParaRPr lang="en-US" sz="4000" dirty="0"/>
          </a:p>
          <a:p>
            <a:r>
              <a:rPr lang="en-US" sz="3200" dirty="0" err="1"/>
              <a:t>প্রভাষক</a:t>
            </a:r>
            <a:r>
              <a:rPr lang="en-US" sz="3200" dirty="0"/>
              <a:t>(</a:t>
            </a:r>
            <a:r>
              <a:rPr lang="en-US" sz="3200" dirty="0" err="1"/>
              <a:t>রসায়ন</a:t>
            </a:r>
            <a:r>
              <a:rPr lang="en-US" sz="3200" dirty="0"/>
              <a:t>)</a:t>
            </a:r>
          </a:p>
          <a:p>
            <a:r>
              <a:rPr lang="en-US" sz="3200" dirty="0" err="1"/>
              <a:t>শংকরপুর</a:t>
            </a:r>
            <a:r>
              <a:rPr lang="en-US" sz="3200" dirty="0"/>
              <a:t> </a:t>
            </a:r>
            <a:r>
              <a:rPr lang="en-US" sz="3200" dirty="0" err="1"/>
              <a:t>কলেজ</a:t>
            </a:r>
            <a:endParaRPr lang="en-US" sz="3200" dirty="0"/>
          </a:p>
          <a:p>
            <a:r>
              <a:rPr lang="en-US" sz="3200" dirty="0" err="1"/>
              <a:t>দিনাজপুর</a:t>
            </a:r>
            <a:r>
              <a:rPr lang="en-US" sz="3200" dirty="0"/>
              <a:t> </a:t>
            </a:r>
            <a:r>
              <a:rPr lang="en-US" sz="3200" dirty="0" err="1"/>
              <a:t>সদর</a:t>
            </a:r>
            <a:r>
              <a:rPr lang="en-US" sz="3200" dirty="0"/>
              <a:t>, </a:t>
            </a:r>
            <a:r>
              <a:rPr lang="en-US" sz="3200" dirty="0" err="1"/>
              <a:t>দিনাজপুর</a:t>
            </a:r>
            <a:r>
              <a:rPr lang="en-US" sz="3200" dirty="0"/>
              <a:t>।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E-mail; emdadulh422@gmail.com</a:t>
            </a:r>
          </a:p>
          <a:p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xmlns="" id="{3C139D2F-4125-4F30-B1EA-4716C87237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165" y="1847477"/>
            <a:ext cx="2169458" cy="3065182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77BD695-63A8-4D4A-B47B-0286D9A71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47476"/>
            <a:ext cx="5183188" cy="1325563"/>
          </a:xfrm>
        </p:spPr>
        <p:txBody>
          <a:bodyPr>
            <a:norm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8E3A8FE-CD53-4529-9BF0-0D0BDF1D6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22776" y="3209365"/>
            <a:ext cx="4518212" cy="34603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 err="1"/>
              <a:t>শ্রেনীঃ</a:t>
            </a:r>
            <a:r>
              <a:rPr lang="en-US" sz="2800" dirty="0"/>
              <a:t> </a:t>
            </a:r>
            <a:r>
              <a:rPr lang="en-US" sz="2800" dirty="0" err="1"/>
              <a:t>একাদশ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/>
              <a:t>বিষয়ঃ</a:t>
            </a:r>
            <a:r>
              <a:rPr lang="en-US" sz="2800" dirty="0"/>
              <a:t> </a:t>
            </a:r>
            <a:r>
              <a:rPr lang="en-US" sz="2800" dirty="0" err="1"/>
              <a:t>রসায়ন</a:t>
            </a:r>
            <a:r>
              <a:rPr lang="en-US" sz="2800" dirty="0"/>
              <a:t> </a:t>
            </a:r>
            <a:r>
              <a:rPr lang="en-US" sz="2800" dirty="0" err="1"/>
              <a:t>প্রথম</a:t>
            </a:r>
            <a:r>
              <a:rPr lang="en-US" sz="2800" dirty="0"/>
              <a:t> </a:t>
            </a:r>
            <a:r>
              <a:rPr lang="en-US" sz="2800" dirty="0" err="1"/>
              <a:t>পত্র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/>
              <a:t>অধ্যায়ঃ</a:t>
            </a:r>
            <a:r>
              <a:rPr lang="en-US" sz="2800" dirty="0"/>
              <a:t> </a:t>
            </a:r>
            <a:r>
              <a:rPr lang="en-US" sz="2800" dirty="0" err="1"/>
              <a:t>ল্যাবরেটরির</a:t>
            </a:r>
            <a:r>
              <a:rPr lang="en-US" sz="2800" dirty="0"/>
              <a:t> </a:t>
            </a:r>
            <a:r>
              <a:rPr lang="en-US" sz="2800" dirty="0" err="1"/>
              <a:t>নিরাপদ</a:t>
            </a:r>
            <a:r>
              <a:rPr lang="en-US" sz="2800" dirty="0"/>
              <a:t> </a:t>
            </a:r>
            <a:r>
              <a:rPr lang="en-US" sz="2800" dirty="0" err="1"/>
              <a:t>ব্যবহার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/>
              <a:t>আজকের</a:t>
            </a:r>
            <a:r>
              <a:rPr lang="en-US" sz="2800" dirty="0"/>
              <a:t> </a:t>
            </a:r>
            <a:r>
              <a:rPr lang="en-US" sz="2800" dirty="0" err="1"/>
              <a:t>পাঠঃআয়তনিক</a:t>
            </a:r>
            <a:r>
              <a:rPr lang="en-US" sz="2800" dirty="0"/>
              <a:t> </a:t>
            </a:r>
            <a:r>
              <a:rPr lang="en-US" sz="2800" dirty="0" err="1"/>
              <a:t>বিশ্লেষণে</a:t>
            </a:r>
            <a:r>
              <a:rPr lang="en-US" sz="2800" dirty="0"/>
              <a:t> </a:t>
            </a:r>
            <a:r>
              <a:rPr lang="en-US" sz="2800" dirty="0" err="1"/>
              <a:t>ব্যবহৃত</a:t>
            </a:r>
            <a:r>
              <a:rPr lang="en-US" sz="2800" dirty="0"/>
              <a:t> </a:t>
            </a:r>
            <a:r>
              <a:rPr lang="en-US" sz="2800" dirty="0" err="1"/>
              <a:t>কাচের</a:t>
            </a:r>
            <a:r>
              <a:rPr lang="en-US" sz="2800" dirty="0"/>
              <a:t> </a:t>
            </a:r>
            <a:r>
              <a:rPr lang="en-US" sz="2800" dirty="0" err="1"/>
              <a:t>যন্ত্রপাতি</a:t>
            </a:r>
            <a:r>
              <a:rPr lang="en-US" sz="2800" dirty="0"/>
              <a:t> ।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9E9C34C-F907-47A5-9555-0DCA7C793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triangle">
            <a:avLst>
              <a:gd name="adj" fmla="val 49530"/>
            </a:avLst>
          </a:prstGeom>
          <a:solidFill>
            <a:srgbClr val="FF0000"/>
          </a:solidFill>
          <a:ln w="57150">
            <a:solidFill>
              <a:srgbClr val="0033CC"/>
            </a:solidFill>
          </a:ln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6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88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42C4591-2E31-4B6D-97D7-D558DC778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18" y="268942"/>
            <a:ext cx="11600329" cy="64187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4BE9537-F60B-4A63-9EA7-883B24854689}"/>
              </a:ext>
            </a:extLst>
          </p:cNvPr>
          <p:cNvSpPr txBox="1"/>
          <p:nvPr/>
        </p:nvSpPr>
        <p:spPr>
          <a:xfrm>
            <a:off x="923366" y="5534561"/>
            <a:ext cx="1034526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সবাইকে</a:t>
            </a: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ধন্যবাদ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880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E7714FF5-2BD8-4958-904E-6ECE31F909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xmlns="" id="{30E1647F-C896-40A8-AD25-86988F4B96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8" y="2223247"/>
            <a:ext cx="3460376" cy="42696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4FA55ACA-2E20-4DDB-83CD-17A15E3177D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895" y="3173506"/>
            <a:ext cx="3263152" cy="3319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D5B5B1CE-E971-45BE-9A1D-C8F42B1C3E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99848" y="2832848"/>
            <a:ext cx="2850776" cy="285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xmlns="" id="{F2E95CD4-303D-47D0-9A31-0CDB04CF3E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173506"/>
            <a:ext cx="407894" cy="40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87DB149-E769-4286-893B-7CECED257F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682" y="2223247"/>
            <a:ext cx="3263152" cy="426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43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3AEA843-833A-4652-A10B-3EF22DAD4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297" y="1878227"/>
            <a:ext cx="3954161" cy="45967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66860E9-FFEF-4ACE-8615-1686F96F7A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30" y="1878227"/>
            <a:ext cx="3262184" cy="45967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EF8E968-C3DA-41F8-8F5B-BA4AB44FC7EA}"/>
              </a:ext>
            </a:extLst>
          </p:cNvPr>
          <p:cNvSpPr txBox="1"/>
          <p:nvPr/>
        </p:nvSpPr>
        <p:spPr>
          <a:xfrm>
            <a:off x="280086" y="383059"/>
            <a:ext cx="11631828" cy="110799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58024E-975B-4C12-A5D3-B87D943433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11" y="1878227"/>
            <a:ext cx="2973860" cy="45967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376989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39B9A3-5DC5-4844-AF93-EB1F219E4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165" y="2205317"/>
            <a:ext cx="11403106" cy="4195483"/>
          </a:xfrm>
        </p:spPr>
        <p:txBody>
          <a:bodyPr>
            <a:normAutofit fontScale="92500" lnSpcReduction="100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আয়তনিক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কাচ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পাত্রের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5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কাচপাত্রের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5400" b="1" dirty="0">
              <a:ln/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5A7FDBF-1FF6-4CA7-BF24-9705AC054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165" y="215153"/>
            <a:ext cx="11403106" cy="1655762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61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CFF208-C170-4AA3-AA61-D2725556D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953" y="555812"/>
            <a:ext cx="11241741" cy="16557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বিশ্লেষনের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48D9E8-F218-474E-BACC-5DCC7A534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953" y="2420471"/>
            <a:ext cx="11241741" cy="4231341"/>
          </a:xfrm>
        </p:spPr>
        <p:txBody>
          <a:bodyPr>
            <a:normAutofit fontScale="92500"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রাসয়নিক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দু’টি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		(ক)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আঙ্গিক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		(খ)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মাত্রিক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97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37615D3-7C22-4C04-AFED-187E22978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587" y="2330824"/>
            <a:ext cx="11403105" cy="4141694"/>
          </a:xfrm>
        </p:spPr>
        <p:txBody>
          <a:bodyPr>
            <a:normAutofit/>
          </a:bodyPr>
          <a:lstStyle/>
          <a:p>
            <a:pPr algn="l"/>
            <a:r>
              <a:rPr lang="en-US" sz="4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মিশ্রণের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মূলকসমূহের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উপস্থিতি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বর্ণযুক্ত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দ্রবণ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অধ:ক্ষেপ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শনাক্তকরণ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আঙ্গিক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1EDD45-E78C-4EB6-A703-B8FA61E49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588" y="233082"/>
            <a:ext cx="11403106" cy="1882589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dirty="0" err="1">
                <a:latin typeface="NikoshBAN" pitchFamily="2" charset="0"/>
                <a:cs typeface="NikoshBAN" pitchFamily="2" charset="0"/>
              </a:rPr>
              <a:t>আঙ্গিক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বিশ্লেষণ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51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0CA8AA-A28B-4E2D-8404-341C1E775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2438399"/>
            <a:ext cx="11331388" cy="3872753"/>
          </a:xfrm>
        </p:spPr>
        <p:txBody>
          <a:bodyPr/>
          <a:lstStyle/>
          <a:p>
            <a:pPr algn="l"/>
            <a:r>
              <a:rPr lang="en-US" sz="6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রাসাযনিক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উপাদানসমূহের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আনুপাতিক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মাত্রিক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99B7CAA-B0BC-4E3C-9A8F-F5B6ED372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340659"/>
            <a:ext cx="11331388" cy="165576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মাত্রিক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বিশ্লেষণ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42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5A82D8-F832-4380-847E-BFF977332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447" y="412376"/>
            <a:ext cx="11385177" cy="1344705"/>
          </a:xfrm>
          <a:solidFill>
            <a:srgbClr val="00B0F0"/>
          </a:solidFill>
        </p:spPr>
        <p:txBody>
          <a:bodyPr/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বিশ্লেষনে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-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B533E75-A508-42E1-BE99-917920FC4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447" y="2312894"/>
            <a:ext cx="11385177" cy="4132730"/>
          </a:xfrm>
        </p:spPr>
        <p:txBody>
          <a:bodyPr/>
          <a:lstStyle/>
          <a:p>
            <a:pPr marL="0" indent="0" algn="l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মেজরিং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সিলিন্ডার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পরিমাপন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সিলিন্ডার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 algn="l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মেজরিং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ফ্লাক্স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 algn="l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ব্যুরেট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 algn="l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পিপেট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 algn="l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কনিক্যাল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ফ্লাক্স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 algn="l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ফানেল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5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595</Words>
  <Application>Microsoft Office PowerPoint</Application>
  <PresentationFormat>Custom</PresentationFormat>
  <Paragraphs>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পরিচিতি</vt:lpstr>
      <vt:lpstr>চিত্রগুলো লক্ষ্য করি</vt:lpstr>
      <vt:lpstr>PowerPoint Presentation</vt:lpstr>
      <vt:lpstr>শিখনফল</vt:lpstr>
      <vt:lpstr>রাসায়নিক বিশ্লেষনের প্রকারভেদ</vt:lpstr>
      <vt:lpstr>আঙ্গিক বিশ্লেষণ</vt:lpstr>
      <vt:lpstr>মাত্রিক বিশ্লেষণ</vt:lpstr>
      <vt:lpstr>আয়তনিক বিশ্লেষনে যে যন্ত্রপাতি ব্যবহৃত হয়-</vt:lpstr>
      <vt:lpstr>মেজরিং সিলিন্ডার</vt:lpstr>
      <vt:lpstr>মেজরিং ফ্লাক্স</vt:lpstr>
      <vt:lpstr>ব্যুরেট</vt:lpstr>
      <vt:lpstr>পিপেট</vt:lpstr>
      <vt:lpstr>কনিক্যাল ফ্লাক্স</vt:lpstr>
      <vt:lpstr>ফানেল</vt:lpstr>
      <vt:lpstr>একক কাজ</vt:lpstr>
      <vt:lpstr>দলীয় কাজ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24</cp:revision>
  <dcterms:created xsi:type="dcterms:W3CDTF">2020-07-21T14:53:23Z</dcterms:created>
  <dcterms:modified xsi:type="dcterms:W3CDTF">2021-03-22T01:30:10Z</dcterms:modified>
</cp:coreProperties>
</file>