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</p:sldMasterIdLst>
  <p:sldIdLst>
    <p:sldId id="257" r:id="rId5"/>
    <p:sldId id="262" r:id="rId6"/>
    <p:sldId id="263" r:id="rId7"/>
    <p:sldId id="265" r:id="rId8"/>
    <p:sldId id="269" r:id="rId9"/>
    <p:sldId id="264" r:id="rId10"/>
    <p:sldId id="268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22"/>
    <a:srgbClr val="344529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2T09:20:36.828" idx="1">
    <p:pos x="3208" y="2282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66809-2206-45EB-AE04-4147F55541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60AC9B-28E6-4936-8570-D75456235BE7}">
      <dgm:prSet phldrT="[Text]" custT="1"/>
      <dgm:spPr/>
      <dgm:t>
        <a:bodyPr/>
        <a:lstStyle/>
        <a:p>
          <a:r>
            <a:rPr lang="bn-IN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মোঃ মুরশিদুর রহমান </a:t>
          </a:r>
          <a:endParaRPr lang="en-US" sz="48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CC532-0AEC-4485-A8A1-7120529B1B61}" type="parTrans" cxnId="{D3AAD569-CB0B-4ABC-B4BB-3CA1E8BF1744}">
      <dgm:prSet/>
      <dgm:spPr/>
      <dgm:t>
        <a:bodyPr/>
        <a:lstStyle/>
        <a:p>
          <a:endParaRPr lang="en-US"/>
        </a:p>
      </dgm:t>
    </dgm:pt>
    <dgm:pt modelId="{77DF4E2A-5684-4181-8DD0-E17D902B1592}" type="sibTrans" cxnId="{D3AAD569-CB0B-4ABC-B4BB-3CA1E8BF1744}">
      <dgm:prSet/>
      <dgm:spPr/>
      <dgm:t>
        <a:bodyPr/>
        <a:lstStyle/>
        <a:p>
          <a:endParaRPr lang="en-US"/>
        </a:p>
      </dgm:t>
    </dgm:pt>
    <dgm:pt modelId="{CB2658B8-E389-4D5A-AC54-56C90B0D26A6}">
      <dgm:prSet phldrT="[Text]"/>
      <dgm:spPr/>
      <dgm:t>
        <a:bodyPr/>
        <a:lstStyle/>
        <a:p>
          <a:r>
            <a: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খিলবাইছা </a:t>
          </a:r>
          <a:r>
            <a:rPr lang="bn-IN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রাহমানিয়া </a:t>
          </a:r>
          <a:r>
            <a: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ফাজিল মাদরাসা 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224A5D-8B9D-4625-893A-670BCA7213C0}" type="parTrans" cxnId="{9D3D6BB0-9C01-4F8B-94AE-F4980FBF82F3}">
      <dgm:prSet/>
      <dgm:spPr/>
      <dgm:t>
        <a:bodyPr/>
        <a:lstStyle/>
        <a:p>
          <a:endParaRPr lang="en-US"/>
        </a:p>
      </dgm:t>
    </dgm:pt>
    <dgm:pt modelId="{11D8CE1B-CA00-4524-8F5F-33EA82977EEF}" type="sibTrans" cxnId="{9D3D6BB0-9C01-4F8B-94AE-F4980FBF82F3}">
      <dgm:prSet/>
      <dgm:spPr/>
      <dgm:t>
        <a:bodyPr/>
        <a:lstStyle/>
        <a:p>
          <a:endParaRPr lang="en-US"/>
        </a:p>
      </dgm:t>
    </dgm:pt>
    <dgm:pt modelId="{DF9A5003-92DB-4EF9-AAB2-459E866A4E46}">
      <dgm:prSet phldrT="[Text]"/>
      <dgm:spPr/>
      <dgm:t>
        <a:bodyPr/>
        <a:lstStyle/>
        <a:p>
          <a:r>
            <a: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সদর লক্ষ্মীপুর</a:t>
          </a:r>
          <a:r>
            <a:rPr lang="bn-IN" dirty="0"/>
            <a:t>। </a:t>
          </a:r>
          <a:endParaRPr lang="en-US" dirty="0"/>
        </a:p>
      </dgm:t>
    </dgm:pt>
    <dgm:pt modelId="{E3143DC3-908D-49AD-8686-ADD0F12FD22C}" type="parTrans" cxnId="{21B752EC-8073-4C87-BCE0-CCE99FC93537}">
      <dgm:prSet/>
      <dgm:spPr/>
      <dgm:t>
        <a:bodyPr/>
        <a:lstStyle/>
        <a:p>
          <a:endParaRPr lang="en-US"/>
        </a:p>
      </dgm:t>
    </dgm:pt>
    <dgm:pt modelId="{058D4CDE-B6DA-4B6C-A99C-D6DC3E8D7C56}" type="sibTrans" cxnId="{21B752EC-8073-4C87-BCE0-CCE99FC93537}">
      <dgm:prSet/>
      <dgm:spPr/>
      <dgm:t>
        <a:bodyPr/>
        <a:lstStyle/>
        <a:p>
          <a:endParaRPr lang="en-US"/>
        </a:p>
      </dgm:t>
    </dgm:pt>
    <dgm:pt modelId="{7F085AAA-F2A4-4EFF-A3B3-3E62A30E30FC}">
      <dgm:prSet phldrT="[Text]" custT="1"/>
      <dgm:spPr/>
      <dgm:t>
        <a:bodyPr/>
        <a:lstStyle/>
        <a:p>
          <a:r>
            <a:rPr lang="bn-IN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ইবতেদায়ি ক্বারি </a:t>
          </a:r>
          <a:endParaRPr lang="en-US" sz="40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3A0302-4C0E-4D97-955F-09672600ECC6}" type="sibTrans" cxnId="{99F811ED-B2FD-49BA-A33E-A109F98718A0}">
      <dgm:prSet/>
      <dgm:spPr/>
      <dgm:t>
        <a:bodyPr/>
        <a:lstStyle/>
        <a:p>
          <a:endParaRPr lang="en-US"/>
        </a:p>
      </dgm:t>
    </dgm:pt>
    <dgm:pt modelId="{74C4926F-58D5-44B4-A265-4F895831D581}" type="parTrans" cxnId="{99F811ED-B2FD-49BA-A33E-A109F98718A0}">
      <dgm:prSet/>
      <dgm:spPr/>
      <dgm:t>
        <a:bodyPr/>
        <a:lstStyle/>
        <a:p>
          <a:endParaRPr lang="en-US"/>
        </a:p>
      </dgm:t>
    </dgm:pt>
    <dgm:pt modelId="{25A78857-95A6-4D7C-8355-C9464FB9C669}" type="pres">
      <dgm:prSet presAssocID="{0FB66809-2206-45EB-AE04-4147F5554146}" presName="diagram" presStyleCnt="0">
        <dgm:presLayoutVars>
          <dgm:dir/>
          <dgm:resizeHandles val="exact"/>
        </dgm:presLayoutVars>
      </dgm:prSet>
      <dgm:spPr/>
    </dgm:pt>
    <dgm:pt modelId="{B7DC2EEB-B513-49DD-93B7-C716A5FB3B19}" type="pres">
      <dgm:prSet presAssocID="{E460AC9B-28E6-4936-8570-D75456235BE7}" presName="node" presStyleLbl="node1" presStyleIdx="0" presStyleCnt="4" custScaleX="154218" custLinFactNeighborX="-35778" custLinFactNeighborY="3647">
        <dgm:presLayoutVars>
          <dgm:bulletEnabled val="1"/>
        </dgm:presLayoutVars>
      </dgm:prSet>
      <dgm:spPr/>
    </dgm:pt>
    <dgm:pt modelId="{F681CD82-03FE-45EF-A96C-707E3CE2A938}" type="pres">
      <dgm:prSet presAssocID="{77DF4E2A-5684-4181-8DD0-E17D902B1592}" presName="sibTrans" presStyleCnt="0"/>
      <dgm:spPr/>
    </dgm:pt>
    <dgm:pt modelId="{540FCACE-6BC6-4037-A7CF-E38500A761D1}" type="pres">
      <dgm:prSet presAssocID="{7F085AAA-F2A4-4EFF-A3B3-3E62A30E30FC}" presName="node" presStyleLbl="node1" presStyleIdx="1" presStyleCnt="4" custScaleX="100225" custScaleY="96953" custLinFactNeighborX="-46790" custLinFactNeighborY="3493">
        <dgm:presLayoutVars>
          <dgm:bulletEnabled val="1"/>
        </dgm:presLayoutVars>
      </dgm:prSet>
      <dgm:spPr/>
    </dgm:pt>
    <dgm:pt modelId="{8F8D4D41-722D-4F26-B3EA-A9E7E50987BD}" type="pres">
      <dgm:prSet presAssocID="{483A0302-4C0E-4D97-955F-09672600ECC6}" presName="sibTrans" presStyleCnt="0"/>
      <dgm:spPr/>
    </dgm:pt>
    <dgm:pt modelId="{8FDE2F0F-532A-46A5-BB00-8948FF0CD6EB}" type="pres">
      <dgm:prSet presAssocID="{CB2658B8-E389-4D5A-AC54-56C90B0D26A6}" presName="node" presStyleLbl="node1" presStyleIdx="2" presStyleCnt="4" custScaleX="164600" custLinFactNeighborX="-30891" custLinFactNeighborY="171">
        <dgm:presLayoutVars>
          <dgm:bulletEnabled val="1"/>
        </dgm:presLayoutVars>
      </dgm:prSet>
      <dgm:spPr/>
    </dgm:pt>
    <dgm:pt modelId="{D197427E-4212-4013-A184-88C60660003C}" type="pres">
      <dgm:prSet presAssocID="{11D8CE1B-CA00-4524-8F5F-33EA82977EEF}" presName="sibTrans" presStyleCnt="0"/>
      <dgm:spPr/>
    </dgm:pt>
    <dgm:pt modelId="{C3E4D874-D32A-48A7-84C0-E0CDDF90173E}" type="pres">
      <dgm:prSet presAssocID="{DF9A5003-92DB-4EF9-AAB2-459E866A4E46}" presName="node" presStyleLbl="node1" presStyleIdx="3" presStyleCnt="4" custLinFactNeighborX="-40854" custLinFactNeighborY="6490">
        <dgm:presLayoutVars>
          <dgm:bulletEnabled val="1"/>
        </dgm:presLayoutVars>
      </dgm:prSet>
      <dgm:spPr/>
    </dgm:pt>
  </dgm:ptLst>
  <dgm:cxnLst>
    <dgm:cxn modelId="{DAD0C033-EE43-4011-B672-4060DF7C424A}" type="presOf" srcId="{DF9A5003-92DB-4EF9-AAB2-459E866A4E46}" destId="{C3E4D874-D32A-48A7-84C0-E0CDDF90173E}" srcOrd="0" destOrd="0" presId="urn:microsoft.com/office/officeart/2005/8/layout/default"/>
    <dgm:cxn modelId="{D3AAD569-CB0B-4ABC-B4BB-3CA1E8BF1744}" srcId="{0FB66809-2206-45EB-AE04-4147F5554146}" destId="{E460AC9B-28E6-4936-8570-D75456235BE7}" srcOrd="0" destOrd="0" parTransId="{826CC532-0AEC-4485-A8A1-7120529B1B61}" sibTransId="{77DF4E2A-5684-4181-8DD0-E17D902B1592}"/>
    <dgm:cxn modelId="{FCAC504A-CB9B-424B-BAAF-EB8CE1E24EE1}" type="presOf" srcId="{CB2658B8-E389-4D5A-AC54-56C90B0D26A6}" destId="{8FDE2F0F-532A-46A5-BB00-8948FF0CD6EB}" srcOrd="0" destOrd="0" presId="urn:microsoft.com/office/officeart/2005/8/layout/default"/>
    <dgm:cxn modelId="{9D3D6BB0-9C01-4F8B-94AE-F4980FBF82F3}" srcId="{0FB66809-2206-45EB-AE04-4147F5554146}" destId="{CB2658B8-E389-4D5A-AC54-56C90B0D26A6}" srcOrd="2" destOrd="0" parTransId="{4B224A5D-8B9D-4625-893A-670BCA7213C0}" sibTransId="{11D8CE1B-CA00-4524-8F5F-33EA82977EEF}"/>
    <dgm:cxn modelId="{165203D9-EB14-4E1A-84DC-6DFCCEDBC84B}" type="presOf" srcId="{E460AC9B-28E6-4936-8570-D75456235BE7}" destId="{B7DC2EEB-B513-49DD-93B7-C716A5FB3B19}" srcOrd="0" destOrd="0" presId="urn:microsoft.com/office/officeart/2005/8/layout/default"/>
    <dgm:cxn modelId="{21B752EC-8073-4C87-BCE0-CCE99FC93537}" srcId="{0FB66809-2206-45EB-AE04-4147F5554146}" destId="{DF9A5003-92DB-4EF9-AAB2-459E866A4E46}" srcOrd="3" destOrd="0" parTransId="{E3143DC3-908D-49AD-8686-ADD0F12FD22C}" sibTransId="{058D4CDE-B6DA-4B6C-A99C-D6DC3E8D7C56}"/>
    <dgm:cxn modelId="{99F811ED-B2FD-49BA-A33E-A109F98718A0}" srcId="{0FB66809-2206-45EB-AE04-4147F5554146}" destId="{7F085AAA-F2A4-4EFF-A3B3-3E62A30E30FC}" srcOrd="1" destOrd="0" parTransId="{74C4926F-58D5-44B4-A265-4F895831D581}" sibTransId="{483A0302-4C0E-4D97-955F-09672600ECC6}"/>
    <dgm:cxn modelId="{E20110FB-42A7-4488-BEA7-2064D7B16599}" type="presOf" srcId="{0FB66809-2206-45EB-AE04-4147F5554146}" destId="{25A78857-95A6-4D7C-8355-C9464FB9C669}" srcOrd="0" destOrd="0" presId="urn:microsoft.com/office/officeart/2005/8/layout/default"/>
    <dgm:cxn modelId="{8CB3D1FB-ACCC-42D2-BB9A-48E62B22C7B3}" type="presOf" srcId="{7F085AAA-F2A4-4EFF-A3B3-3E62A30E30FC}" destId="{540FCACE-6BC6-4037-A7CF-E38500A761D1}" srcOrd="0" destOrd="0" presId="urn:microsoft.com/office/officeart/2005/8/layout/default"/>
    <dgm:cxn modelId="{2CF18ADB-625A-44B8-857E-DEDFE7A95578}" type="presParOf" srcId="{25A78857-95A6-4D7C-8355-C9464FB9C669}" destId="{B7DC2EEB-B513-49DD-93B7-C716A5FB3B19}" srcOrd="0" destOrd="0" presId="urn:microsoft.com/office/officeart/2005/8/layout/default"/>
    <dgm:cxn modelId="{FD0EC1DC-1DA5-40E8-9FDE-9A4C36931CD0}" type="presParOf" srcId="{25A78857-95A6-4D7C-8355-C9464FB9C669}" destId="{F681CD82-03FE-45EF-A96C-707E3CE2A938}" srcOrd="1" destOrd="0" presId="urn:microsoft.com/office/officeart/2005/8/layout/default"/>
    <dgm:cxn modelId="{7A9BB7AF-A2EE-488E-964E-BEC45DA7A172}" type="presParOf" srcId="{25A78857-95A6-4D7C-8355-C9464FB9C669}" destId="{540FCACE-6BC6-4037-A7CF-E38500A761D1}" srcOrd="2" destOrd="0" presId="urn:microsoft.com/office/officeart/2005/8/layout/default"/>
    <dgm:cxn modelId="{043F815F-A388-442D-B849-52B1A9F77C7B}" type="presParOf" srcId="{25A78857-95A6-4D7C-8355-C9464FB9C669}" destId="{8F8D4D41-722D-4F26-B3EA-A9E7E50987BD}" srcOrd="3" destOrd="0" presId="urn:microsoft.com/office/officeart/2005/8/layout/default"/>
    <dgm:cxn modelId="{07ECAD49-9F5E-4BCA-8455-FBE71A388626}" type="presParOf" srcId="{25A78857-95A6-4D7C-8355-C9464FB9C669}" destId="{8FDE2F0F-532A-46A5-BB00-8948FF0CD6EB}" srcOrd="4" destOrd="0" presId="urn:microsoft.com/office/officeart/2005/8/layout/default"/>
    <dgm:cxn modelId="{F3058214-D00E-4155-993D-A7BF20098C35}" type="presParOf" srcId="{25A78857-95A6-4D7C-8355-C9464FB9C669}" destId="{D197427E-4212-4013-A184-88C60660003C}" srcOrd="5" destOrd="0" presId="urn:microsoft.com/office/officeart/2005/8/layout/default"/>
    <dgm:cxn modelId="{8ECABA1B-BCC9-4797-959B-A5A79807A350}" type="presParOf" srcId="{25A78857-95A6-4D7C-8355-C9464FB9C669}" destId="{C3E4D874-D32A-48A7-84C0-E0CDDF90173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2EEB-B513-49DD-93B7-C716A5FB3B19}">
      <dsp:nvSpPr>
        <dsp:cNvPr id="0" name=""/>
        <dsp:cNvSpPr/>
      </dsp:nvSpPr>
      <dsp:spPr>
        <a:xfrm>
          <a:off x="62093" y="67737"/>
          <a:ext cx="455963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মোঃ মুরশিদুর রহমান </a:t>
          </a:r>
          <a:endParaRPr lang="en-US" sz="4800" kern="1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093" y="67737"/>
        <a:ext cx="4559639" cy="1773971"/>
      </dsp:txXfrm>
    </dsp:sp>
    <dsp:sp modelId="{540FCACE-6BC6-4037-A7CF-E38500A761D1}">
      <dsp:nvSpPr>
        <dsp:cNvPr id="0" name=""/>
        <dsp:cNvSpPr/>
      </dsp:nvSpPr>
      <dsp:spPr>
        <a:xfrm>
          <a:off x="4591812" y="92032"/>
          <a:ext cx="2963271" cy="1719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ইবতেদায়ি ক্বারি </a:t>
          </a:r>
          <a:endParaRPr lang="en-US" sz="4000" kern="1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91812" y="92032"/>
        <a:ext cx="2963271" cy="1719918"/>
      </dsp:txXfrm>
    </dsp:sp>
    <dsp:sp modelId="{8FDE2F0F-532A-46A5-BB00-8948FF0CD6EB}">
      <dsp:nvSpPr>
        <dsp:cNvPr id="0" name=""/>
        <dsp:cNvSpPr/>
      </dsp:nvSpPr>
      <dsp:spPr>
        <a:xfrm>
          <a:off x="56432" y="2075707"/>
          <a:ext cx="4866595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7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খিলবাইছা </a:t>
          </a:r>
          <a:r>
            <a:rPr lang="bn-IN" sz="47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রাহমানিয়া </a:t>
          </a:r>
          <a:r>
            <a:rPr lang="bn-IN" sz="47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ফাজিল মাদরাসা </a:t>
          </a:r>
          <a:endParaRPr lang="en-US" sz="47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32" y="2075707"/>
        <a:ext cx="4866595" cy="1773971"/>
      </dsp:txXfrm>
    </dsp:sp>
    <dsp:sp modelId="{C3E4D874-D32A-48A7-84C0-E0CDDF90173E}">
      <dsp:nvSpPr>
        <dsp:cNvPr id="0" name=""/>
        <dsp:cNvSpPr/>
      </dsp:nvSpPr>
      <dsp:spPr>
        <a:xfrm>
          <a:off x="4924121" y="2075715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7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সদর লক্ষ্মীপুর</a:t>
          </a:r>
          <a:r>
            <a:rPr lang="bn-IN" sz="4700" kern="1200" dirty="0"/>
            <a:t>। </a:t>
          </a:r>
          <a:endParaRPr lang="en-US" sz="4700" kern="1200" dirty="0"/>
        </a:p>
      </dsp:txBody>
      <dsp:txXfrm>
        <a:off x="4924121" y="2075715"/>
        <a:ext cx="2956619" cy="1773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9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051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8429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752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57141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503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640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377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1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7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5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6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0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94585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94B2A-BF92-417B-AA40-84709AE8CA7A}"/>
              </a:ext>
            </a:extLst>
          </p:cNvPr>
          <p:cNvSpPr/>
          <p:nvPr/>
        </p:nvSpPr>
        <p:spPr>
          <a:xfrm>
            <a:off x="5861010" y="1847731"/>
            <a:ext cx="5286584" cy="148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 লাইন ক্লাসে সবাইকে স্বাগতম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999704-4C52-4145-82DA-4D5CE6E18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10" y="3389162"/>
            <a:ext cx="519930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291D-D5D6-4CF3-816C-770C6EA9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   </a:t>
            </a:r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F6C3EA-D2E3-4459-B958-6220AE48A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101827"/>
              </p:ext>
            </p:extLst>
          </p:nvPr>
        </p:nvGraphicFramePr>
        <p:xfrm>
          <a:off x="615244" y="2656681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1CA5B47-3764-4DF6-AC71-31E27B7FEE08}"/>
              </a:ext>
            </a:extLst>
          </p:cNvPr>
          <p:cNvSpPr/>
          <p:nvPr/>
        </p:nvSpPr>
        <p:spPr>
          <a:xfrm>
            <a:off x="8314266" y="3232501"/>
            <a:ext cx="2359378" cy="2698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66CA3-7B4A-41BA-9753-08988C6619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7" t="26762" r="-9459" b="-10671"/>
          <a:stretch/>
        </p:blipFill>
        <p:spPr>
          <a:xfrm>
            <a:off x="8432800" y="2946399"/>
            <a:ext cx="3331777" cy="33364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366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E4A6-8B29-40DD-80ED-AF7C0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7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br>
              <a:rPr lang="bn-IN" sz="7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31EA2-5778-49B3-8D2F-F5F84041B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শ্রেনিঃইবতেদায়ি ৫ম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বিষয়ঃকুরআন মাজিদ ও তাজভিদ 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বিষয়ঃ কুরআন মাজিদ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তেলাওয়াতের গুরুত্ব ও  ফজিলত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3A01F-2FC1-4A7E-A33C-4E4C5EC89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75092"/>
            <a:ext cx="48196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14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F2C0-8F19-41C4-B65F-E6B008D2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704" y="452965"/>
            <a:ext cx="8495854" cy="895339"/>
          </a:xfrm>
        </p:spPr>
        <p:txBody>
          <a:bodyPr>
            <a:normAutofit fontScale="90000"/>
          </a:bodyPr>
          <a:lstStyle/>
          <a:p>
            <a:r>
              <a:rPr lang="bn-IN" dirty="0"/>
              <a:t>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গুলোর দিকে লক্ষ কর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0" descr="বই: সাহাবাদের ব্যাপারে আহলে সুন্নত ...">
            <a:extLst>
              <a:ext uri="{FF2B5EF4-FFF2-40B4-BE49-F238E27FC236}">
                <a16:creationId xmlns:a16="http://schemas.microsoft.com/office/drawing/2014/main" id="{9B125168-1573-49A0-983F-E2E22F096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1" t="2683" r="4516"/>
          <a:stretch>
            <a:fillRect/>
          </a:stretch>
        </p:blipFill>
        <p:spPr bwMode="auto">
          <a:xfrm>
            <a:off x="29957" y="2496323"/>
            <a:ext cx="2945495" cy="2173899"/>
          </a:xfrm>
          <a:prstGeom prst="rect">
            <a:avLst/>
          </a:prstGeom>
          <a:noFill/>
        </p:spPr>
      </p:pic>
      <p:pic>
        <p:nvPicPr>
          <p:cNvPr id="5" name="Picture 2" descr="বইঃ ফিকহুল আকবর | QuranerAlo.com - কুরআনের ...">
            <a:extLst>
              <a:ext uri="{FF2B5EF4-FFF2-40B4-BE49-F238E27FC236}">
                <a16:creationId xmlns:a16="http://schemas.microsoft.com/office/drawing/2014/main" id="{F7E789CC-9119-42BD-9790-9F1493AD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758" t="5882" r="20994" b="5229"/>
          <a:stretch>
            <a:fillRect/>
          </a:stretch>
        </p:blipFill>
        <p:spPr bwMode="auto">
          <a:xfrm>
            <a:off x="3088810" y="2390502"/>
            <a:ext cx="1495606" cy="212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ডাউনলোড করুন ইসলামিক হাদিস,কুরআন সব ...">
            <a:extLst>
              <a:ext uri="{FF2B5EF4-FFF2-40B4-BE49-F238E27FC236}">
                <a16:creationId xmlns:a16="http://schemas.microsoft.com/office/drawing/2014/main" id="{A305B3ED-7BF7-4AF1-B067-7FC34FFD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5" t="2613" r="15544" b="8085"/>
          <a:stretch>
            <a:fillRect/>
          </a:stretch>
        </p:blipFill>
        <p:spPr bwMode="auto">
          <a:xfrm>
            <a:off x="4766687" y="2425187"/>
            <a:ext cx="1702945" cy="242718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5A3707-1B61-47E7-B96F-E62EC0EAEF31}"/>
              </a:ext>
            </a:extLst>
          </p:cNvPr>
          <p:cNvSpPr txBox="1"/>
          <p:nvPr/>
        </p:nvSpPr>
        <p:spPr>
          <a:xfrm>
            <a:off x="838200" y="5384800"/>
            <a:ext cx="205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বই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335C4-DABD-48A1-B55D-7E949AE13FF4}"/>
              </a:ext>
            </a:extLst>
          </p:cNvPr>
          <p:cNvSpPr txBox="1"/>
          <p:nvPr/>
        </p:nvSpPr>
        <p:spPr>
          <a:xfrm>
            <a:off x="3236528" y="4975483"/>
            <a:ext cx="2050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ফিকহের কিতাব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584CF-3571-4805-859C-F01B322E474A}"/>
              </a:ext>
            </a:extLst>
          </p:cNvPr>
          <p:cNvSpPr txBox="1"/>
          <p:nvPr/>
        </p:nvSpPr>
        <p:spPr>
          <a:xfrm flipH="1">
            <a:off x="5035720" y="5221705"/>
            <a:ext cx="1828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হাদিসের কিতাব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168-1680407_al-quran.jpg">
            <a:extLst>
              <a:ext uri="{FF2B5EF4-FFF2-40B4-BE49-F238E27FC236}">
                <a16:creationId xmlns:a16="http://schemas.microsoft.com/office/drawing/2014/main" id="{ECFD1372-B190-467F-86ED-DA53840B1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77" t="13949" r="12345" b="964"/>
          <a:stretch>
            <a:fillRect/>
          </a:stretch>
        </p:blipFill>
        <p:spPr>
          <a:xfrm>
            <a:off x="8790545" y="2231522"/>
            <a:ext cx="3975134" cy="30025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E0DA1-173A-402E-89EC-D34ABC9E8B28}"/>
              </a:ext>
            </a:extLst>
          </p:cNvPr>
          <p:cNvSpPr txBox="1"/>
          <p:nvPr/>
        </p:nvSpPr>
        <p:spPr>
          <a:xfrm>
            <a:off x="9410218" y="5841633"/>
            <a:ext cx="2420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আল কুরআন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Teach you how to read and recite the holy quran by Maulanatwaib">
            <a:extLst>
              <a:ext uri="{FF2B5EF4-FFF2-40B4-BE49-F238E27FC236}">
                <a16:creationId xmlns:a16="http://schemas.microsoft.com/office/drawing/2014/main" id="{33638CF4-B4B7-4428-BEC8-34602BEB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9779" y="1623910"/>
            <a:ext cx="6285900" cy="3951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195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40B1-0AD5-47D4-B90F-68556075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    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02EAA-F083-4C10-8592-784D830D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016" y="1930400"/>
            <a:ext cx="7784844" cy="227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১।কুরান মাজিদ তেলোয়াতের গুরুত্ব বর্ননা করতে পারবে</a:t>
            </a:r>
            <a:r>
              <a:rPr lang="bn-IN" dirty="0"/>
              <a:t>।</a:t>
            </a:r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05373-59A3-457E-9CF1-2A0AE74BE9E3}"/>
              </a:ext>
            </a:extLst>
          </p:cNvPr>
          <p:cNvSpPr/>
          <p:nvPr/>
        </p:nvSpPr>
        <p:spPr>
          <a:xfrm>
            <a:off x="1144104" y="4692227"/>
            <a:ext cx="8596668" cy="2165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২।কুরান মাজিদ তেলোয়াতের ফজিলত সম্পর্কে বলতে পারবে।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32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F519-540D-4FD0-8A52-2BFE4474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AB2CBA-0351-4042-9337-9DEFE1741C57}"/>
              </a:ext>
            </a:extLst>
          </p:cNvPr>
          <p:cNvSpPr/>
          <p:nvPr/>
        </p:nvSpPr>
        <p:spPr>
          <a:xfrm>
            <a:off x="1404004" y="95083"/>
            <a:ext cx="6299200" cy="120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CD8C33-0123-4F95-AE77-56B297826458}"/>
              </a:ext>
            </a:extLst>
          </p:cNvPr>
          <p:cNvSpPr/>
          <p:nvPr/>
        </p:nvSpPr>
        <p:spPr>
          <a:xfrm>
            <a:off x="1782501" y="2164466"/>
            <a:ext cx="5254906" cy="334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E23C9E-BA0B-4C87-A26E-EC33143B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233" y="1500850"/>
            <a:ext cx="7756610" cy="5665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D58FC5-3ECE-4F60-90C1-D7013B3E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487" y="1270000"/>
            <a:ext cx="3297924" cy="2033365"/>
          </a:xfrm>
          <a:prstGeom prst="rect">
            <a:avLst/>
          </a:prstGeom>
        </p:spPr>
      </p:pic>
      <p:pic>
        <p:nvPicPr>
          <p:cNvPr id="20" name="Picture 2" descr="Teach you how to read and recite the holy quran by Maulanatwaib">
            <a:extLst>
              <a:ext uri="{FF2B5EF4-FFF2-40B4-BE49-F238E27FC236}">
                <a16:creationId xmlns:a16="http://schemas.microsoft.com/office/drawing/2014/main" id="{2A544E1A-AFEE-479E-9280-753F813D5F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7653" y="3453308"/>
            <a:ext cx="4564347" cy="3343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398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446F-B8FF-44C9-9823-CB99438F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32" y="701172"/>
            <a:ext cx="8596668" cy="1320800"/>
          </a:xfrm>
        </p:spPr>
        <p:txBody>
          <a:bodyPr/>
          <a:lstStyle/>
          <a:p>
            <a:r>
              <a:rPr lang="bn-IN" dirty="0"/>
              <a:t>    </a:t>
            </a:r>
            <a:r>
              <a:rPr lang="en-US" dirty="0"/>
              <a:t> </a:t>
            </a:r>
            <a:r>
              <a:rPr lang="bn-IN" sz="6000" b="1" dirty="0">
                <a:solidFill>
                  <a:srgbClr val="2B39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b="1" dirty="0">
              <a:solidFill>
                <a:srgbClr val="2B39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35146-A6D3-49CD-9013-4B3BA6D2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966" y="2745114"/>
            <a:ext cx="3634770" cy="34117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5" name="Content Placeholder 3" descr="248-2485612_islamic-logo-free-png.png">
            <a:extLst>
              <a:ext uri="{FF2B5EF4-FFF2-40B4-BE49-F238E27FC236}">
                <a16:creationId xmlns:a16="http://schemas.microsoft.com/office/drawing/2014/main" id="{6F7D3D39-7901-4D54-AB25-E53C961F97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r="4765" b="9767"/>
          <a:stretch>
            <a:fillRect/>
          </a:stretch>
        </p:blipFill>
        <p:spPr>
          <a:xfrm>
            <a:off x="6739035" y="1102860"/>
            <a:ext cx="5638875" cy="43513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5E2188-C0A2-4009-B6C8-3DF38C5CA49B}"/>
              </a:ext>
            </a:extLst>
          </p:cNvPr>
          <p:cNvSpPr/>
          <p:nvPr/>
        </p:nvSpPr>
        <p:spPr>
          <a:xfrm>
            <a:off x="569139" y="2021972"/>
            <a:ext cx="4512521" cy="162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2B39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১।কুরান মাজিদ কার উপর নাজিল হয় </a:t>
            </a:r>
            <a:r>
              <a:rPr lang="bn-IN" b="1" dirty="0">
                <a:solidFill>
                  <a:srgbClr val="2B39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solidFill>
                <a:srgbClr val="2B39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05350-D068-4286-8552-79149E3548A7}"/>
              </a:ext>
            </a:extLst>
          </p:cNvPr>
          <p:cNvSpPr/>
          <p:nvPr/>
        </p:nvSpPr>
        <p:spPr>
          <a:xfrm>
            <a:off x="520062" y="3935392"/>
            <a:ext cx="4512520" cy="162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2B39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২।আল্লাহ তায়ালা মহানবি (সঃ) কে কত টি কাজের  দায়িত্ব দিয়েছেন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3220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9085-6096-44CF-82DC-03D0A500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49" y="520861"/>
            <a:ext cx="8336452" cy="1504709"/>
          </a:xfrm>
        </p:spPr>
        <p:txBody>
          <a:bodyPr>
            <a:normAutofit/>
          </a:bodyPr>
          <a:lstStyle/>
          <a:p>
            <a:r>
              <a:rPr lang="bn-IN" dirty="0"/>
              <a:t>     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486CC6-0A9E-490B-8DE0-689CFE532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8165" y="2160588"/>
            <a:ext cx="5687134" cy="368462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4A885A-9120-4F2E-86A3-9663D9F750F2}"/>
              </a:ext>
            </a:extLst>
          </p:cNvPr>
          <p:cNvSpPr/>
          <p:nvPr/>
        </p:nvSpPr>
        <p:spPr>
          <a:xfrm flipH="1">
            <a:off x="258126" y="2160588"/>
            <a:ext cx="5029414" cy="393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2B39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*কুরআন মাজিদ তিলাওয়াতের গুরুত্ব ও ফজিলত </a:t>
            </a:r>
          </a:p>
          <a:p>
            <a:pPr algn="ctr"/>
            <a:r>
              <a:rPr lang="bn-IN" sz="3600" dirty="0">
                <a:solidFill>
                  <a:srgbClr val="2B39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যাহা জান লিখ। </a:t>
            </a:r>
            <a:endParaRPr lang="en-US" sz="3600" dirty="0">
              <a:solidFill>
                <a:srgbClr val="2B39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65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0337-6066-4874-834D-58D05060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  সবাইকে ধন্যবাদ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D9C392-DD3A-4C4E-935D-10F3688B9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196" y="2505075"/>
            <a:ext cx="4306447" cy="34129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728502-8C22-4B35-890A-113F4AC49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1" y="2505074"/>
            <a:ext cx="4549423" cy="34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124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NikoshBAN</vt:lpstr>
      <vt:lpstr>Trebuchet MS</vt:lpstr>
      <vt:lpstr>Wingdings 3</vt:lpstr>
      <vt:lpstr>Facet</vt:lpstr>
      <vt:lpstr>PowerPoint Presentation</vt:lpstr>
      <vt:lpstr>       শিক্ষক পরিচিতি  </vt:lpstr>
      <vt:lpstr>           পাঠ পরিচিতি  </vt:lpstr>
      <vt:lpstr>    ছবি গুলোর দিকে লক্ষ কর </vt:lpstr>
      <vt:lpstr>         শিখন ফল </vt:lpstr>
      <vt:lpstr> </vt:lpstr>
      <vt:lpstr>     একক কাজ </vt:lpstr>
      <vt:lpstr>     বাড়ির কাজ </vt:lpstr>
      <vt:lpstr>    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25</cp:revision>
  <dcterms:created xsi:type="dcterms:W3CDTF">2021-03-22T01:52:40Z</dcterms:created>
  <dcterms:modified xsi:type="dcterms:W3CDTF">2021-03-22T16:04:37Z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