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69" r:id="rId6"/>
    <p:sldId id="270" r:id="rId7"/>
    <p:sldId id="264" r:id="rId8"/>
    <p:sldId id="263" r:id="rId9"/>
    <p:sldId id="257" r:id="rId10"/>
    <p:sldId id="271" r:id="rId11"/>
    <p:sldId id="272" r:id="rId12"/>
    <p:sldId id="273"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526"/>
    <a:srgbClr val="99CCFF"/>
    <a:srgbClr val="66FFFF"/>
    <a:srgbClr val="04D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930179-31B7-4A09-AC3F-2095E791966B}"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14187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30179-31B7-4A09-AC3F-2095E791966B}"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282508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30179-31B7-4A09-AC3F-2095E791966B}"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20363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30179-31B7-4A09-AC3F-2095E791966B}"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327792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930179-31B7-4A09-AC3F-2095E791966B}"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151242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930179-31B7-4A09-AC3F-2095E791966B}"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207203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930179-31B7-4A09-AC3F-2095E791966B}"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222570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930179-31B7-4A09-AC3F-2095E791966B}"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309928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30179-31B7-4A09-AC3F-2095E791966B}"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111289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3930179-31B7-4A09-AC3F-2095E791966B}"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206107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3930179-31B7-4A09-AC3F-2095E791966B}"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2CE6B-94E3-41B3-A891-DCC22B36975E}" type="slidenum">
              <a:rPr lang="en-US" smtClean="0"/>
              <a:t>‹#›</a:t>
            </a:fld>
            <a:endParaRPr lang="en-US"/>
          </a:p>
        </p:txBody>
      </p:sp>
    </p:spTree>
    <p:extLst>
      <p:ext uri="{BB962C8B-B14F-4D97-AF65-F5344CB8AC3E}">
        <p14:creationId xmlns:p14="http://schemas.microsoft.com/office/powerpoint/2010/main" val="46834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930179-31B7-4A09-AC3F-2095E791966B}" type="datetimeFigureOut">
              <a:rPr lang="en-US" smtClean="0"/>
              <a:t>3/22/2021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0C2CE6B-94E3-41B3-A891-DCC22B36975E}" type="slidenum">
              <a:rPr lang="en-US" smtClean="0"/>
              <a:t>‹#›</a:t>
            </a:fld>
            <a:endParaRPr lang="en-US"/>
          </a:p>
        </p:txBody>
      </p:sp>
    </p:spTree>
    <p:extLst>
      <p:ext uri="{BB962C8B-B14F-4D97-AF65-F5344CB8AC3E}">
        <p14:creationId xmlns:p14="http://schemas.microsoft.com/office/powerpoint/2010/main" val="1985986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soccer-ball-football-ball-sports-111428/"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bn.wikipedia.org/wiki/%E0%A6%AB%E0%A6%B0%E0%A6%BF%E0%A6%A6%E0%A6%AA%E0%A7%81%E0%A6%B0_%E0%A6%9C%E0%A7%87%E0%A6%B2%E0%A6%BE"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F5253-D689-4895-A02A-467865FA99C6}"/>
              </a:ext>
            </a:extLst>
          </p:cNvPr>
          <p:cNvSpPr/>
          <p:nvPr/>
        </p:nvSpPr>
        <p:spPr>
          <a:xfrm>
            <a:off x="0" y="0"/>
            <a:ext cx="9144000" cy="5143500"/>
          </a:xfrm>
          <a:prstGeom prst="rect">
            <a:avLst/>
          </a:prstGeom>
          <a:noFill/>
          <a:ln w="76200" cmpd="tri">
            <a:solidFill>
              <a:srgbClr val="0C1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pSp>
        <p:nvGrpSpPr>
          <p:cNvPr id="9" name="Group 8">
            <a:extLst>
              <a:ext uri="{FF2B5EF4-FFF2-40B4-BE49-F238E27FC236}">
                <a16:creationId xmlns:a16="http://schemas.microsoft.com/office/drawing/2014/main" id="{81ACEE22-EBC9-44A8-9C43-BC76438A61A1}"/>
              </a:ext>
            </a:extLst>
          </p:cNvPr>
          <p:cNvGrpSpPr/>
          <p:nvPr/>
        </p:nvGrpSpPr>
        <p:grpSpPr>
          <a:xfrm>
            <a:off x="42529" y="63798"/>
            <a:ext cx="9058941" cy="5026541"/>
            <a:chOff x="42529" y="63798"/>
            <a:chExt cx="9058941" cy="5026541"/>
          </a:xfrm>
        </p:grpSpPr>
        <p:pic>
          <p:nvPicPr>
            <p:cNvPr id="8" name="Picture 7">
              <a:extLst>
                <a:ext uri="{FF2B5EF4-FFF2-40B4-BE49-F238E27FC236}">
                  <a16:creationId xmlns:a16="http://schemas.microsoft.com/office/drawing/2014/main" id="{39C4BE01-CCA6-4621-A293-2AD259F643F0}"/>
                </a:ext>
              </a:extLst>
            </p:cNvPr>
            <p:cNvPicPr>
              <a:picLocks noChangeAspect="1"/>
            </p:cNvPicPr>
            <p:nvPr/>
          </p:nvPicPr>
          <p:blipFill rotWithShape="1">
            <a:blip r:embed="rId2"/>
            <a:srcRect b="41292"/>
            <a:stretch/>
          </p:blipFill>
          <p:spPr>
            <a:xfrm>
              <a:off x="42529" y="63798"/>
              <a:ext cx="9058941" cy="5026541"/>
            </a:xfrm>
            <a:prstGeom prst="rect">
              <a:avLst/>
            </a:prstGeom>
          </p:spPr>
        </p:pic>
        <p:sp>
          <p:nvSpPr>
            <p:cNvPr id="7" name="Title 3">
              <a:extLst>
                <a:ext uri="{FF2B5EF4-FFF2-40B4-BE49-F238E27FC236}">
                  <a16:creationId xmlns:a16="http://schemas.microsoft.com/office/drawing/2014/main" id="{938500D0-FB86-43F4-9E96-B78A6BE924A2}"/>
                </a:ext>
              </a:extLst>
            </p:cNvPr>
            <p:cNvSpPr txBox="1">
              <a:spLocks/>
            </p:cNvSpPr>
            <p:nvPr/>
          </p:nvSpPr>
          <p:spPr>
            <a:xfrm>
              <a:off x="3062177" y="138227"/>
              <a:ext cx="3338623" cy="1201475"/>
            </a:xfrm>
            <a:prstGeom prst="rect">
              <a:avLst/>
            </a:prstGeom>
            <a:blipFill>
              <a:blip r:embed="rId3"/>
              <a:tile tx="0" ty="0" sx="100000" sy="100000" flip="none" algn="tl"/>
            </a:blipFill>
            <a:ln w="76200">
              <a:noFill/>
            </a:ln>
            <a:effectLst>
              <a:outerShdw blurRad="50800" dist="38100" dir="2700000" algn="tl" rotWithShape="0">
                <a:prstClr val="black">
                  <a:alpha val="40000"/>
                </a:prstClr>
              </a:outerShdw>
              <a:reflection blurRad="6350" stA="50000" endA="300" endPos="55000" dir="5400000" sy="-100000" algn="bl" rotWithShape="0"/>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7200" b="1" dirty="0">
                  <a:solidFill>
                    <a:srgbClr val="002060"/>
                  </a:solidFill>
                  <a:latin typeface="NikoshBAN" panose="02000000000000000000" pitchFamily="2" charset="0"/>
                  <a:cs typeface="NikoshBAN" panose="02000000000000000000" pitchFamily="2" charset="0"/>
                </a:rPr>
              </a:br>
              <a:r>
                <a:rPr lang="en-US" sz="7200" b="1" dirty="0" err="1">
                  <a:solidFill>
                    <a:srgbClr val="002060"/>
                  </a:solidFill>
                  <a:latin typeface="NikoshBAN" panose="02000000000000000000" pitchFamily="2" charset="0"/>
                  <a:cs typeface="NikoshBAN" panose="02000000000000000000" pitchFamily="2" charset="0"/>
                </a:rPr>
                <a:t>শুভ</a:t>
              </a:r>
              <a:r>
                <a:rPr lang="en-US" sz="7200" b="1" dirty="0">
                  <a:solidFill>
                    <a:srgbClr val="002060"/>
                  </a:solidFill>
                  <a:latin typeface="NikoshBAN" panose="02000000000000000000" pitchFamily="2" charset="0"/>
                  <a:cs typeface="NikoshBAN" panose="02000000000000000000" pitchFamily="2" charset="0"/>
                </a:rPr>
                <a:t> </a:t>
              </a:r>
              <a:r>
                <a:rPr lang="en-US" sz="7200" b="1" dirty="0" err="1">
                  <a:solidFill>
                    <a:srgbClr val="002060"/>
                  </a:solidFill>
                  <a:latin typeface="NikoshBAN" panose="02000000000000000000" pitchFamily="2" charset="0"/>
                  <a:cs typeface="NikoshBAN" panose="02000000000000000000" pitchFamily="2" charset="0"/>
                </a:rPr>
                <a:t>সকাল</a:t>
              </a:r>
              <a:r>
                <a:rPr lang="en-US" sz="7200" b="1" dirty="0">
                  <a:solidFill>
                    <a:srgbClr val="002060"/>
                  </a:solidFill>
                  <a:latin typeface="NikoshBAN" panose="02000000000000000000" pitchFamily="2" charset="0"/>
                  <a:cs typeface="NikoshBAN" panose="02000000000000000000" pitchFamily="2" charset="0"/>
                </a:rPr>
                <a:t> </a:t>
              </a:r>
              <a:br>
                <a:rPr lang="en-US" sz="11500" b="1" dirty="0">
                  <a:solidFill>
                    <a:srgbClr val="002060"/>
                  </a:solidFill>
                  <a:latin typeface="NikoshBAN" panose="02000000000000000000" pitchFamily="2" charset="0"/>
                  <a:cs typeface="NikoshBAN" panose="02000000000000000000" pitchFamily="2" charset="0"/>
                </a:rPr>
              </a:br>
              <a:endParaRPr lang="en-US" sz="7200" b="1" dirty="0">
                <a:solidFill>
                  <a:srgbClr val="002060"/>
                </a:solidFill>
                <a:latin typeface="NikoshBAN" panose="02000000000000000000" pitchFamily="2" charset="0"/>
                <a:cs typeface="NikoshBAN" panose="02000000000000000000" pitchFamily="2" charset="0"/>
              </a:endParaRPr>
            </a:p>
          </p:txBody>
        </p:sp>
        <p:sp>
          <p:nvSpPr>
            <p:cNvPr id="12" name="Title 3">
              <a:extLst>
                <a:ext uri="{FF2B5EF4-FFF2-40B4-BE49-F238E27FC236}">
                  <a16:creationId xmlns:a16="http://schemas.microsoft.com/office/drawing/2014/main" id="{2D081A4C-AD90-498C-83B0-C31086185DE8}"/>
                </a:ext>
              </a:extLst>
            </p:cNvPr>
            <p:cNvSpPr txBox="1">
              <a:spLocks/>
            </p:cNvSpPr>
            <p:nvPr/>
          </p:nvSpPr>
          <p:spPr>
            <a:xfrm>
              <a:off x="1116418" y="2084426"/>
              <a:ext cx="6937743" cy="974647"/>
            </a:xfrm>
            <a:prstGeom prst="rect">
              <a:avLst/>
            </a:prstGeom>
            <a:blipFill>
              <a:blip r:embed="rId3"/>
              <a:tile tx="0" ty="0" sx="100000" sy="100000" flip="none" algn="tl"/>
            </a:blipFill>
            <a:ln w="76200">
              <a:noFill/>
            </a:ln>
            <a:effectLst>
              <a:outerShdw blurRad="50800" dist="38100" dir="2700000" algn="tl" rotWithShape="0">
                <a:prstClr val="black">
                  <a:alpha val="40000"/>
                </a:prstClr>
              </a:outerShdw>
              <a:reflection blurRad="6350" stA="50000" endA="300" endPos="55000" dir="5400000" sy="-100000" algn="bl" rotWithShape="0"/>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rgbClr val="002060"/>
                  </a:solidFill>
                  <a:latin typeface="NikoshBAN" panose="02000000000000000000" pitchFamily="2" charset="0"/>
                  <a:cs typeface="NikoshBAN" panose="02000000000000000000" pitchFamily="2" charset="0"/>
                </a:rPr>
              </a:br>
              <a:r>
                <a:rPr lang="as-IN" sz="6000" b="1" dirty="0">
                  <a:solidFill>
                    <a:srgbClr val="002060"/>
                  </a:solidFill>
                  <a:latin typeface="NikoshBAN" panose="02000000000000000000" pitchFamily="2" charset="0"/>
                  <a:cs typeface="NikoshBAN" panose="02000000000000000000" pitchFamily="2" charset="0"/>
                </a:rPr>
                <a:t>ক</a:t>
              </a:r>
              <a:r>
                <a:rPr lang="en-US" sz="6000" b="1" dirty="0">
                  <a:solidFill>
                    <a:srgbClr val="002060"/>
                  </a:solidFill>
                  <a:latin typeface="NikoshBAN" panose="02000000000000000000" pitchFamily="2" charset="0"/>
                  <a:cs typeface="NikoshBAN" panose="02000000000000000000" pitchFamily="2" charset="0"/>
                </a:rPr>
                <a:t>ে</a:t>
              </a:r>
              <a:r>
                <a:rPr lang="as-IN" sz="6000" b="1" dirty="0">
                  <a:solidFill>
                    <a:srgbClr val="002060"/>
                  </a:solidFill>
                  <a:latin typeface="NikoshBAN" panose="02000000000000000000" pitchFamily="2" charset="0"/>
                  <a:cs typeface="NikoshBAN" panose="02000000000000000000" pitchFamily="2" charset="0"/>
                </a:rPr>
                <a:t>ম</a:t>
              </a:r>
              <a:r>
                <a:rPr lang="en-US" sz="6000" b="1" dirty="0">
                  <a:solidFill>
                    <a:srgbClr val="002060"/>
                  </a:solidFill>
                  <a:latin typeface="NikoshBAN" panose="02000000000000000000" pitchFamily="2" charset="0"/>
                  <a:cs typeface="NikoshBAN" panose="02000000000000000000" pitchFamily="2" charset="0"/>
                </a:rPr>
                <a:t>ন </a:t>
              </a:r>
              <a:r>
                <a:rPr lang="as-IN" sz="6000" b="1" dirty="0">
                  <a:solidFill>
                    <a:srgbClr val="002060"/>
                  </a:solidFill>
                  <a:latin typeface="NikoshBAN" panose="02000000000000000000" pitchFamily="2" charset="0"/>
                  <a:cs typeface="NikoshBAN" panose="02000000000000000000" pitchFamily="2" charset="0"/>
                </a:rPr>
                <a:t>আ</a:t>
              </a:r>
              <a:r>
                <a:rPr lang="en-US" sz="6000" b="1" dirty="0" err="1">
                  <a:solidFill>
                    <a:srgbClr val="002060"/>
                  </a:solidFill>
                  <a:latin typeface="NikoshBAN" panose="02000000000000000000" pitchFamily="2" charset="0"/>
                  <a:cs typeface="NikoshBAN" panose="02000000000000000000" pitchFamily="2" charset="0"/>
                </a:rPr>
                <a:t>ছো</a:t>
              </a:r>
              <a:r>
                <a:rPr lang="en-US" sz="6000" b="1" dirty="0">
                  <a:solidFill>
                    <a:srgbClr val="002060"/>
                  </a:solidFill>
                  <a:latin typeface="NikoshBAN" panose="02000000000000000000" pitchFamily="2" charset="0"/>
                  <a:cs typeface="NikoshBAN" panose="02000000000000000000" pitchFamily="2" charset="0"/>
                </a:rPr>
                <a:t> </a:t>
              </a:r>
              <a:r>
                <a:rPr lang="en-US" sz="6000" b="1" dirty="0" err="1">
                  <a:solidFill>
                    <a:srgbClr val="002060"/>
                  </a:solidFill>
                  <a:latin typeface="NikoshBAN" panose="02000000000000000000" pitchFamily="2" charset="0"/>
                  <a:cs typeface="NikoshBAN" panose="02000000000000000000" pitchFamily="2" charset="0"/>
                </a:rPr>
                <a:t>বন্ধুরা</a:t>
              </a:r>
              <a:r>
                <a:rPr lang="en-US" sz="6000" b="1" dirty="0">
                  <a:solidFill>
                    <a:srgbClr val="002060"/>
                  </a:solidFill>
                  <a:latin typeface="NikoshBAN" panose="02000000000000000000" pitchFamily="2" charset="0"/>
                  <a:cs typeface="NikoshBAN" panose="02000000000000000000" pitchFamily="2" charset="0"/>
                </a:rPr>
                <a:t>? </a:t>
              </a:r>
              <a:br>
                <a:rPr lang="en-US" sz="8800" b="1" dirty="0">
                  <a:solidFill>
                    <a:srgbClr val="002060"/>
                  </a:solidFill>
                  <a:latin typeface="NikoshBAN" panose="02000000000000000000" pitchFamily="2" charset="0"/>
                  <a:cs typeface="NikoshBAN" panose="02000000000000000000" pitchFamily="2" charset="0"/>
                </a:rPr>
              </a:br>
              <a:endParaRPr lang="en-US" sz="6000" b="1" dirty="0">
                <a:solidFill>
                  <a:srgbClr val="002060"/>
                </a:solidFill>
                <a:latin typeface="NikoshBAN" panose="02000000000000000000" pitchFamily="2" charset="0"/>
                <a:cs typeface="NikoshBAN" panose="02000000000000000000" pitchFamily="2" charset="0"/>
              </a:endParaRPr>
            </a:p>
          </p:txBody>
        </p:sp>
      </p:grpSp>
      <p:pic>
        <p:nvPicPr>
          <p:cNvPr id="3" name="Picture 2">
            <a:extLst>
              <a:ext uri="{FF2B5EF4-FFF2-40B4-BE49-F238E27FC236}">
                <a16:creationId xmlns:a16="http://schemas.microsoft.com/office/drawing/2014/main" id="{755D9D45-6D52-419B-B851-71EA162A2847}"/>
              </a:ext>
            </a:extLst>
          </p:cNvPr>
          <p:cNvPicPr>
            <a:picLocks noChangeAspect="1"/>
          </p:cNvPicPr>
          <p:nvPr/>
        </p:nvPicPr>
        <p:blipFill>
          <a:blip r:embed="rId4"/>
          <a:stretch>
            <a:fillRect/>
          </a:stretch>
        </p:blipFill>
        <p:spPr>
          <a:xfrm>
            <a:off x="-215311" y="-138227"/>
            <a:ext cx="9601200" cy="5143500"/>
          </a:xfrm>
          <a:prstGeom prst="rect">
            <a:avLst/>
          </a:prstGeom>
        </p:spPr>
      </p:pic>
    </p:spTree>
    <p:extLst>
      <p:ext uri="{BB962C8B-B14F-4D97-AF65-F5344CB8AC3E}">
        <p14:creationId xmlns:p14="http://schemas.microsoft.com/office/powerpoint/2010/main" val="230345128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3AE94534-81FD-49C0-8983-98CB1372EC93}"/>
              </a:ext>
            </a:extLst>
          </p:cNvPr>
          <p:cNvSpPr/>
          <p:nvPr/>
        </p:nvSpPr>
        <p:spPr>
          <a:xfrm>
            <a:off x="467833" y="95696"/>
            <a:ext cx="8452883" cy="1446025"/>
          </a:xfrm>
          <a:prstGeom prst="frame">
            <a:avLst>
              <a:gd name="adj1" fmla="val 25281"/>
            </a:avLst>
          </a:prstGeom>
          <a:blipFill>
            <a:blip r:embed="rId2"/>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err="1">
                <a:solidFill>
                  <a:srgbClr val="0C1526"/>
                </a:solidFill>
                <a:latin typeface="NikoshBAN" panose="02000000000000000000" pitchFamily="2" charset="0"/>
                <a:cs typeface="NikoshBAN" panose="02000000000000000000" pitchFamily="2" charset="0"/>
              </a:rPr>
              <a:t>নতুন</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শব্দে</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বাক্য</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তৈরি</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করি</a:t>
            </a:r>
            <a:r>
              <a:rPr lang="en-US" sz="4800" dirty="0">
                <a:solidFill>
                  <a:srgbClr val="0C1526"/>
                </a:solidFill>
                <a:latin typeface="NikoshBAN" panose="02000000000000000000" pitchFamily="2" charset="0"/>
                <a:cs typeface="NikoshBAN" panose="02000000000000000000" pitchFamily="2" charset="0"/>
              </a:rPr>
              <a:t>  </a:t>
            </a:r>
          </a:p>
        </p:txBody>
      </p:sp>
      <p:sp>
        <p:nvSpPr>
          <p:cNvPr id="3" name="Frame 2">
            <a:extLst>
              <a:ext uri="{FF2B5EF4-FFF2-40B4-BE49-F238E27FC236}">
                <a16:creationId xmlns:a16="http://schemas.microsoft.com/office/drawing/2014/main" id="{5D299427-220F-427B-81F9-FCA953584999}"/>
              </a:ext>
            </a:extLst>
          </p:cNvPr>
          <p:cNvSpPr/>
          <p:nvPr/>
        </p:nvSpPr>
        <p:spPr>
          <a:xfrm>
            <a:off x="85057" y="1541721"/>
            <a:ext cx="9058943" cy="3601779"/>
          </a:xfrm>
          <a:prstGeom prst="frame">
            <a:avLst>
              <a:gd name="adj1" fmla="val 5798"/>
            </a:avLst>
          </a:prstGeom>
          <a:blipFill>
            <a:blip r:embed="rId2"/>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solidFill>
                  <a:srgbClr val="0C1526"/>
                </a:solidFill>
                <a:latin typeface="NikoshBAN" panose="02000000000000000000" pitchFamily="2" charset="0"/>
                <a:cs typeface="NikoshBAN" panose="02000000000000000000" pitchFamily="2" charset="0"/>
              </a:rPr>
              <a:t> ১। </a:t>
            </a:r>
            <a:r>
              <a:rPr lang="en-US" sz="3200" dirty="0" err="1">
                <a:solidFill>
                  <a:srgbClr val="0C1526"/>
                </a:solidFill>
                <a:latin typeface="NikoshBAN" panose="02000000000000000000" pitchFamily="2" charset="0"/>
                <a:cs typeface="NikoshBAN" panose="02000000000000000000" pitchFamily="2" charset="0"/>
              </a:rPr>
              <a:t>ইমদাদ</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সাহবের</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শরীরে</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অনেক</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আঘাতের</a:t>
            </a:r>
            <a:r>
              <a:rPr lang="en-US" sz="3200" dirty="0">
                <a:solidFill>
                  <a:srgbClr val="0C1526"/>
                </a:solidFill>
                <a:latin typeface="NikoshBAN" panose="02000000000000000000" pitchFamily="2" charset="0"/>
                <a:cs typeface="NikoshBAN" panose="02000000000000000000" pitchFamily="2" charset="0"/>
              </a:rPr>
              <a:t> ----------    </a:t>
            </a:r>
            <a:r>
              <a:rPr lang="en-US" sz="3200" dirty="0" err="1">
                <a:solidFill>
                  <a:srgbClr val="0C1526"/>
                </a:solidFill>
                <a:latin typeface="NikoshBAN" panose="02000000000000000000" pitchFamily="2" charset="0"/>
                <a:cs typeface="NikoshBAN" panose="02000000000000000000" pitchFamily="2" charset="0"/>
              </a:rPr>
              <a:t>রয়েছে</a:t>
            </a:r>
            <a:r>
              <a:rPr lang="en-US" sz="3200" dirty="0">
                <a:solidFill>
                  <a:srgbClr val="0C1526"/>
                </a:solidFill>
                <a:latin typeface="NikoshBAN" panose="02000000000000000000" pitchFamily="2" charset="0"/>
                <a:cs typeface="NikoshBAN" panose="02000000000000000000" pitchFamily="2" charset="0"/>
              </a:rPr>
              <a:t>। </a:t>
            </a:r>
          </a:p>
          <a:p>
            <a:r>
              <a:rPr lang="en-US" sz="3200" dirty="0">
                <a:solidFill>
                  <a:srgbClr val="0C1526"/>
                </a:solidFill>
                <a:latin typeface="NikoshBAN" panose="02000000000000000000" pitchFamily="2" charset="0"/>
                <a:cs typeface="NikoshBAN" panose="02000000000000000000" pitchFamily="2" charset="0"/>
              </a:rPr>
              <a:t>২। </a:t>
            </a:r>
            <a:r>
              <a:rPr lang="en-US" sz="3200" dirty="0" err="1">
                <a:solidFill>
                  <a:srgbClr val="0C1526"/>
                </a:solidFill>
                <a:latin typeface="NikoshBAN" panose="02000000000000000000" pitchFamily="2" charset="0"/>
                <a:cs typeface="NikoshBAN" panose="02000000000000000000" pitchFamily="2" charset="0"/>
              </a:rPr>
              <a:t>সন্ধ্যা</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বেলায়</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পায়ে</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হাতে</a:t>
            </a:r>
            <a:r>
              <a:rPr lang="en-US" sz="3200" dirty="0">
                <a:solidFill>
                  <a:srgbClr val="0C1526"/>
                </a:solidFill>
                <a:latin typeface="NikoshBAN" panose="02000000000000000000" pitchFamily="2" charset="0"/>
                <a:cs typeface="NikoshBAN" panose="02000000000000000000" pitchFamily="2" charset="0"/>
              </a:rPr>
              <a:t> ------- </a:t>
            </a:r>
            <a:r>
              <a:rPr lang="en-US" sz="3200" dirty="0" err="1">
                <a:solidFill>
                  <a:srgbClr val="0C1526"/>
                </a:solidFill>
                <a:latin typeface="NikoshBAN" panose="02000000000000000000" pitchFamily="2" charset="0"/>
                <a:cs typeface="NikoshBAN" panose="02000000000000000000" pitchFamily="2" charset="0"/>
              </a:rPr>
              <a:t>বাধে</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সে</a:t>
            </a:r>
            <a:r>
              <a:rPr lang="en-US" sz="3200" dirty="0">
                <a:solidFill>
                  <a:srgbClr val="0C1526"/>
                </a:solidFill>
                <a:latin typeface="NikoshBAN" panose="02000000000000000000" pitchFamily="2" charset="0"/>
                <a:cs typeface="NikoshBAN" panose="02000000000000000000" pitchFamily="2" charset="0"/>
              </a:rPr>
              <a:t>। </a:t>
            </a:r>
          </a:p>
          <a:p>
            <a:r>
              <a:rPr lang="en-US" sz="3200" dirty="0">
                <a:solidFill>
                  <a:srgbClr val="0C1526"/>
                </a:solidFill>
                <a:latin typeface="NikoshBAN" panose="02000000000000000000" pitchFamily="2" charset="0"/>
                <a:cs typeface="NikoshBAN" panose="02000000000000000000" pitchFamily="2" charset="0"/>
              </a:rPr>
              <a:t>৩। </a:t>
            </a:r>
            <a:r>
              <a:rPr lang="en-US" sz="3200" dirty="0" err="1">
                <a:solidFill>
                  <a:srgbClr val="0C1526"/>
                </a:solidFill>
                <a:latin typeface="NikoshBAN" panose="02000000000000000000" pitchFamily="2" charset="0"/>
                <a:cs typeface="NikoshBAN" panose="02000000000000000000" pitchFamily="2" charset="0"/>
              </a:rPr>
              <a:t>খেলায়</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জিতে</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দর্শকেরা</a:t>
            </a:r>
            <a:r>
              <a:rPr lang="en-US" sz="3200" dirty="0">
                <a:solidFill>
                  <a:srgbClr val="0C1526"/>
                </a:solidFill>
                <a:latin typeface="NikoshBAN" panose="02000000000000000000" pitchFamily="2" charset="0"/>
                <a:cs typeface="NikoshBAN" panose="02000000000000000000" pitchFamily="2" charset="0"/>
              </a:rPr>
              <a:t> ---------  </a:t>
            </a:r>
            <a:r>
              <a:rPr lang="en-US" sz="3200" dirty="0" err="1">
                <a:solidFill>
                  <a:srgbClr val="0C1526"/>
                </a:solidFill>
                <a:latin typeface="NikoshBAN" panose="02000000000000000000" pitchFamily="2" charset="0"/>
                <a:cs typeface="NikoshBAN" panose="02000000000000000000" pitchFamily="2" charset="0"/>
              </a:rPr>
              <a:t>করে</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ফিরে</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যাচ্ছে</a:t>
            </a:r>
            <a:r>
              <a:rPr lang="en-US" sz="3200" dirty="0">
                <a:solidFill>
                  <a:srgbClr val="0C1526"/>
                </a:solidFill>
                <a:latin typeface="NikoshBAN" panose="02000000000000000000" pitchFamily="2" charset="0"/>
                <a:cs typeface="NikoshBAN" panose="02000000000000000000" pitchFamily="2" charset="0"/>
              </a:rPr>
              <a:t>। </a:t>
            </a:r>
          </a:p>
          <a:p>
            <a:r>
              <a:rPr lang="en-US" sz="3200" dirty="0">
                <a:solidFill>
                  <a:srgbClr val="0C1526"/>
                </a:solidFill>
                <a:latin typeface="NikoshBAN" panose="02000000000000000000" pitchFamily="2" charset="0"/>
                <a:cs typeface="NikoshBAN" panose="02000000000000000000" pitchFamily="2" charset="0"/>
              </a:rPr>
              <a:t>৪। --------- </a:t>
            </a:r>
            <a:r>
              <a:rPr lang="en-US" sz="3200" dirty="0" err="1">
                <a:solidFill>
                  <a:srgbClr val="0C1526"/>
                </a:solidFill>
                <a:latin typeface="NikoshBAN" panose="02000000000000000000" pitchFamily="2" charset="0"/>
                <a:cs typeface="NikoshBAN" panose="02000000000000000000" pitchFamily="2" charset="0"/>
              </a:rPr>
              <a:t>পড়ার</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শব্দে</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শিশুটির</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ঘুম</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ভেঙ্গে</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গেল</a:t>
            </a:r>
            <a:r>
              <a:rPr lang="en-US" sz="3200" dirty="0">
                <a:solidFill>
                  <a:srgbClr val="0C1526"/>
                </a:solidFill>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85420079-1AA8-4FAD-A716-22CBB06AEC22}"/>
              </a:ext>
            </a:extLst>
          </p:cNvPr>
          <p:cNvSpPr txBox="1"/>
          <p:nvPr/>
        </p:nvSpPr>
        <p:spPr>
          <a:xfrm>
            <a:off x="7597227" y="3342610"/>
            <a:ext cx="871872" cy="646331"/>
          </a:xfrm>
          <a:prstGeom prst="rect">
            <a:avLst/>
          </a:prstGeom>
          <a:noFill/>
        </p:spPr>
        <p:txBody>
          <a:bodyPr wrap="square" rtlCol="0">
            <a:spAutoFit/>
          </a:bodyPr>
          <a:lstStyle/>
          <a:p>
            <a:r>
              <a:rPr lang="as-IN" sz="3600" dirty="0">
                <a:solidFill>
                  <a:srgbClr val="FF0000"/>
                </a:solidFill>
                <a:latin typeface="NikoshBAN" panose="02000000000000000000" pitchFamily="2" charset="0"/>
                <a:cs typeface="NikoshBAN" panose="02000000000000000000" pitchFamily="2" charset="0"/>
              </a:rPr>
              <a:t>ক</a:t>
            </a:r>
            <a:r>
              <a:rPr lang="en-US" sz="3600" dirty="0" err="1">
                <a:solidFill>
                  <a:srgbClr val="FF0000"/>
                </a:solidFill>
                <a:latin typeface="NikoshBAN" panose="02000000000000000000" pitchFamily="2" charset="0"/>
                <a:cs typeface="NikoshBAN" panose="02000000000000000000" pitchFamily="2" charset="0"/>
              </a:rPr>
              <a:t>্ষত</a:t>
            </a:r>
            <a:r>
              <a:rPr lang="en-US" sz="3600" dirty="0">
                <a:solidFill>
                  <a:srgbClr val="FF0000"/>
                </a:solidFill>
                <a:latin typeface="NikoshBAN" panose="02000000000000000000" pitchFamily="2" charset="0"/>
                <a:cs typeface="NikoshBAN" panose="02000000000000000000" pitchFamily="2" charset="0"/>
              </a:rPr>
              <a:t> </a:t>
            </a:r>
            <a:endParaRPr lang="en-US" sz="3600" dirty="0">
              <a:solidFill>
                <a:srgbClr val="FF0000"/>
              </a:solidFill>
            </a:endParaRPr>
          </a:p>
        </p:txBody>
      </p:sp>
      <p:sp>
        <p:nvSpPr>
          <p:cNvPr id="7" name="TextBox 6">
            <a:extLst>
              <a:ext uri="{FF2B5EF4-FFF2-40B4-BE49-F238E27FC236}">
                <a16:creationId xmlns:a16="http://schemas.microsoft.com/office/drawing/2014/main" id="{B41BF83A-9CAB-4F94-8F07-453F35FFB0B6}"/>
              </a:ext>
            </a:extLst>
          </p:cNvPr>
          <p:cNvSpPr txBox="1"/>
          <p:nvPr/>
        </p:nvSpPr>
        <p:spPr>
          <a:xfrm>
            <a:off x="7749627" y="3495010"/>
            <a:ext cx="871872" cy="646331"/>
          </a:xfrm>
          <a:prstGeom prst="rect">
            <a:avLst/>
          </a:prstGeom>
          <a:noFill/>
        </p:spPr>
        <p:txBody>
          <a:bodyPr wrap="square" rtlCol="0">
            <a:spAutoFit/>
          </a:bodyPr>
          <a:lstStyle/>
          <a:p>
            <a:r>
              <a:rPr lang="en-US" sz="3600" dirty="0" err="1">
                <a:solidFill>
                  <a:srgbClr val="FF0000"/>
                </a:solidFill>
                <a:latin typeface="NikoshBAN" panose="02000000000000000000" pitchFamily="2" charset="0"/>
                <a:cs typeface="NikoshBAN" panose="02000000000000000000" pitchFamily="2" charset="0"/>
              </a:rPr>
              <a:t>পটি</a:t>
            </a:r>
            <a:endParaRPr lang="en-US" sz="3600" dirty="0">
              <a:solidFill>
                <a:srgbClr val="FF0000"/>
              </a:solidFill>
            </a:endParaRPr>
          </a:p>
        </p:txBody>
      </p:sp>
      <p:sp>
        <p:nvSpPr>
          <p:cNvPr id="8" name="TextBox 7">
            <a:extLst>
              <a:ext uri="{FF2B5EF4-FFF2-40B4-BE49-F238E27FC236}">
                <a16:creationId xmlns:a16="http://schemas.microsoft.com/office/drawing/2014/main" id="{BC3E87DF-0E11-458F-BF83-237758B9D05D}"/>
              </a:ext>
            </a:extLst>
          </p:cNvPr>
          <p:cNvSpPr txBox="1"/>
          <p:nvPr/>
        </p:nvSpPr>
        <p:spPr>
          <a:xfrm>
            <a:off x="7330395" y="3857590"/>
            <a:ext cx="1405536" cy="523220"/>
          </a:xfrm>
          <a:prstGeom prst="rect">
            <a:avLst/>
          </a:prstGeom>
          <a:noFill/>
        </p:spPr>
        <p:txBody>
          <a:bodyPr wrap="square" rtlCol="0">
            <a:spAutoFit/>
          </a:bodyPr>
          <a:lstStyle/>
          <a:p>
            <a:r>
              <a:rPr lang="en-US" sz="2800" dirty="0" err="1">
                <a:solidFill>
                  <a:srgbClr val="FF0000"/>
                </a:solidFill>
                <a:latin typeface="NikoshBAN" panose="02000000000000000000" pitchFamily="2" charset="0"/>
                <a:cs typeface="NikoshBAN" panose="02000000000000000000" pitchFamily="2" charset="0"/>
              </a:rPr>
              <a:t>মহাকলরব</a:t>
            </a:r>
            <a:r>
              <a:rPr lang="en-US" sz="2800" dirty="0">
                <a:solidFill>
                  <a:srgbClr val="FF0000"/>
                </a:solidFill>
                <a:latin typeface="NikoshBAN" panose="02000000000000000000" pitchFamily="2" charset="0"/>
                <a:cs typeface="NikoshBAN" panose="02000000000000000000" pitchFamily="2" charset="0"/>
              </a:rPr>
              <a:t> </a:t>
            </a:r>
            <a:endParaRPr lang="en-US" sz="2800" dirty="0">
              <a:solidFill>
                <a:srgbClr val="FF0000"/>
              </a:solidFill>
            </a:endParaRPr>
          </a:p>
        </p:txBody>
      </p:sp>
      <p:sp>
        <p:nvSpPr>
          <p:cNvPr id="9" name="TextBox 8">
            <a:extLst>
              <a:ext uri="{FF2B5EF4-FFF2-40B4-BE49-F238E27FC236}">
                <a16:creationId xmlns:a16="http://schemas.microsoft.com/office/drawing/2014/main" id="{6E8AEAF5-26EF-4696-B931-73292E505834}"/>
              </a:ext>
            </a:extLst>
          </p:cNvPr>
          <p:cNvSpPr txBox="1"/>
          <p:nvPr/>
        </p:nvSpPr>
        <p:spPr>
          <a:xfrm>
            <a:off x="7597227" y="3076880"/>
            <a:ext cx="1405536" cy="584775"/>
          </a:xfrm>
          <a:prstGeom prst="rect">
            <a:avLst/>
          </a:prstGeom>
          <a:noFill/>
        </p:spPr>
        <p:txBody>
          <a:bodyPr wrap="square" rtlCol="0">
            <a:spAutoFit/>
          </a:bodyPr>
          <a:lstStyle/>
          <a:p>
            <a:r>
              <a:rPr lang="en-US" sz="3200" dirty="0" err="1">
                <a:solidFill>
                  <a:srgbClr val="FF0000"/>
                </a:solidFill>
                <a:latin typeface="NikoshBAN" panose="02000000000000000000" pitchFamily="2" charset="0"/>
                <a:cs typeface="NikoshBAN" panose="02000000000000000000" pitchFamily="2" charset="0"/>
              </a:rPr>
              <a:t>বজ্র</a:t>
            </a:r>
            <a:r>
              <a:rPr lang="en-US" sz="3200" dirty="0">
                <a:solidFill>
                  <a:srgbClr val="FF0000"/>
                </a:solidFill>
                <a:latin typeface="NikoshBAN" panose="02000000000000000000" pitchFamily="2" charset="0"/>
                <a:cs typeface="NikoshBAN" panose="02000000000000000000" pitchFamily="2" charset="0"/>
              </a:rPr>
              <a:t>  </a:t>
            </a:r>
            <a:endParaRPr lang="en-US" sz="3200" dirty="0">
              <a:solidFill>
                <a:srgbClr val="FF0000"/>
              </a:solidFill>
            </a:endParaRPr>
          </a:p>
        </p:txBody>
      </p:sp>
      <p:pic>
        <p:nvPicPr>
          <p:cNvPr id="4" name="Picture 3">
            <a:extLst>
              <a:ext uri="{FF2B5EF4-FFF2-40B4-BE49-F238E27FC236}">
                <a16:creationId xmlns:a16="http://schemas.microsoft.com/office/drawing/2014/main" id="{C70A7C70-DD32-47A1-B3AF-4EEA485A4352}"/>
              </a:ext>
            </a:extLst>
          </p:cNvPr>
          <p:cNvPicPr>
            <a:picLocks noChangeAspect="1"/>
          </p:cNvPicPr>
          <p:nvPr/>
        </p:nvPicPr>
        <p:blipFill>
          <a:blip r:embed="rId3"/>
          <a:stretch>
            <a:fillRect/>
          </a:stretch>
        </p:blipFill>
        <p:spPr>
          <a:xfrm>
            <a:off x="7289414" y="2757931"/>
            <a:ext cx="1646499" cy="2199318"/>
          </a:xfrm>
          <a:prstGeom prst="rect">
            <a:avLst/>
          </a:prstGeom>
        </p:spPr>
      </p:pic>
    </p:spTree>
    <p:extLst>
      <p:ext uri="{BB962C8B-B14F-4D97-AF65-F5344CB8AC3E}">
        <p14:creationId xmlns:p14="http://schemas.microsoft.com/office/powerpoint/2010/main" val="243912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0" nodeType="clickEffect">
                                  <p:stCondLst>
                                    <p:cond delay="0"/>
                                  </p:stCondLst>
                                  <p:childTnLst>
                                    <p:animMotion origin="layout" path="M -2.22222E-6 -4.32099E-6 L -0.16389 -0.23179 " pathEditMode="relative" rAng="0" ptsTypes="AA">
                                      <p:cBhvr>
                                        <p:cTn id="20" dur="2000" fill="hold"/>
                                        <p:tgtEl>
                                          <p:spTgt spid="6"/>
                                        </p:tgtEl>
                                        <p:attrNameLst>
                                          <p:attrName>ppt_x</p:attrName>
                                          <p:attrName>ppt_y</p:attrName>
                                        </p:attrNameLst>
                                      </p:cBhvr>
                                      <p:rCtr x="-8194" y="-11605"/>
                                    </p:animMotion>
                                  </p:childTnLst>
                                </p:cTn>
                              </p:par>
                            </p:childTnLst>
                          </p:cTn>
                        </p:par>
                      </p:childTnLst>
                    </p:cTn>
                  </p:par>
                  <p:par>
                    <p:cTn id="21" fill="hold">
                      <p:stCondLst>
                        <p:cond delay="indefinite"/>
                      </p:stCondLst>
                      <p:childTnLst>
                        <p:par>
                          <p:cTn id="22" fill="hold">
                            <p:stCondLst>
                              <p:cond delay="0"/>
                            </p:stCondLst>
                            <p:childTnLst>
                              <p:par>
                                <p:cTn id="23" presetID="56" presetClass="path" presetSubtype="0" accel="50000" decel="50000" fill="hold" grpId="0" nodeType="clickEffect">
                                  <p:stCondLst>
                                    <p:cond delay="0"/>
                                  </p:stCondLst>
                                  <p:childTnLst>
                                    <p:animMotion origin="layout" path="M 1.11111E-6 -3.95062E-6 L -0.43229 -0.16142 " pathEditMode="relative" rAng="0" ptsTypes="AA">
                                      <p:cBhvr>
                                        <p:cTn id="24" dur="2000" fill="hold"/>
                                        <p:tgtEl>
                                          <p:spTgt spid="7"/>
                                        </p:tgtEl>
                                        <p:attrNameLst>
                                          <p:attrName>ppt_x</p:attrName>
                                          <p:attrName>ppt_y</p:attrName>
                                        </p:attrNameLst>
                                      </p:cBhvr>
                                      <p:rCtr x="-21615" y="-8086"/>
                                    </p:animMotion>
                                  </p:childTnLst>
                                </p:cTn>
                              </p:par>
                            </p:childTnLst>
                          </p:cTn>
                        </p:par>
                      </p:childTnLst>
                    </p:cTn>
                  </p:par>
                  <p:par>
                    <p:cTn id="25" fill="hold">
                      <p:stCondLst>
                        <p:cond delay="indefinite"/>
                      </p:stCondLst>
                      <p:childTnLst>
                        <p:par>
                          <p:cTn id="26" fill="hold">
                            <p:stCondLst>
                              <p:cond delay="0"/>
                            </p:stCondLst>
                            <p:childTnLst>
                              <p:par>
                                <p:cTn id="27" presetID="56" presetClass="path" presetSubtype="0" accel="50000" decel="50000" fill="hold" grpId="0" nodeType="clickEffect">
                                  <p:stCondLst>
                                    <p:cond delay="0"/>
                                  </p:stCondLst>
                                  <p:childTnLst>
                                    <p:animMotion origin="layout" path="M -2.22222E-6 4.07407E-6 L -0.41337 -0.1213 " pathEditMode="relative" rAng="0" ptsTypes="AA">
                                      <p:cBhvr>
                                        <p:cTn id="28" dur="2000" fill="hold"/>
                                        <p:tgtEl>
                                          <p:spTgt spid="8"/>
                                        </p:tgtEl>
                                        <p:attrNameLst>
                                          <p:attrName>ppt_x</p:attrName>
                                          <p:attrName>ppt_y</p:attrName>
                                        </p:attrNameLst>
                                      </p:cBhvr>
                                      <p:rCtr x="-20677" y="-6080"/>
                                    </p:animMotion>
                                  </p:childTnLst>
                                </p:cTn>
                              </p:par>
                            </p:childTnLst>
                          </p:cTn>
                        </p:par>
                      </p:childTnLst>
                    </p:cTn>
                  </p:par>
                  <p:par>
                    <p:cTn id="29" fill="hold">
                      <p:stCondLst>
                        <p:cond delay="indefinite"/>
                      </p:stCondLst>
                      <p:childTnLst>
                        <p:par>
                          <p:cTn id="30" fill="hold">
                            <p:stCondLst>
                              <p:cond delay="0"/>
                            </p:stCondLst>
                            <p:childTnLst>
                              <p:par>
                                <p:cTn id="31" presetID="56" presetClass="path" presetSubtype="0" accel="50000" decel="50000" fill="hold" grpId="0" nodeType="clickEffect">
                                  <p:stCondLst>
                                    <p:cond delay="0"/>
                                  </p:stCondLst>
                                  <p:childTnLst>
                                    <p:animMotion origin="layout" path="M 1.11111E-6 1.7284E-6 L -0.7309 0.12562 " pathEditMode="relative" rAng="0" ptsTypes="AA">
                                      <p:cBhvr>
                                        <p:cTn id="32" dur="2000" fill="hold"/>
                                        <p:tgtEl>
                                          <p:spTgt spid="9"/>
                                        </p:tgtEl>
                                        <p:attrNameLst>
                                          <p:attrName>ppt_x</p:attrName>
                                          <p:attrName>ppt_y</p:attrName>
                                        </p:attrNameLst>
                                      </p:cBhvr>
                                      <p:rCtr x="-36545" y="62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11BB3D8-3BD5-4795-9484-D0AB0BCA7AED}"/>
              </a:ext>
            </a:extLst>
          </p:cNvPr>
          <p:cNvSpPr/>
          <p:nvPr/>
        </p:nvSpPr>
        <p:spPr>
          <a:xfrm>
            <a:off x="467833" y="95696"/>
            <a:ext cx="8452883" cy="1446025"/>
          </a:xfrm>
          <a:prstGeom prst="frame">
            <a:avLst>
              <a:gd name="adj1" fmla="val 25281"/>
            </a:avLst>
          </a:prstGeom>
          <a:blipFill>
            <a:blip r:embed="rId2"/>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err="1">
                <a:solidFill>
                  <a:srgbClr val="0C1526"/>
                </a:solidFill>
                <a:latin typeface="NikoshBAN" panose="02000000000000000000" pitchFamily="2" charset="0"/>
                <a:cs typeface="NikoshBAN" panose="02000000000000000000" pitchFamily="2" charset="0"/>
              </a:rPr>
              <a:t>প্রশ্ন</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তৈরি</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করি</a:t>
            </a:r>
            <a:r>
              <a:rPr lang="en-US" sz="4800" dirty="0">
                <a:solidFill>
                  <a:srgbClr val="0C1526"/>
                </a:solidFill>
                <a:latin typeface="NikoshBAN" panose="02000000000000000000" pitchFamily="2" charset="0"/>
                <a:cs typeface="NikoshBAN" panose="02000000000000000000" pitchFamily="2" charset="0"/>
              </a:rPr>
              <a:t> </a:t>
            </a:r>
          </a:p>
        </p:txBody>
      </p:sp>
      <p:sp>
        <p:nvSpPr>
          <p:cNvPr id="3" name="Frame 2">
            <a:extLst>
              <a:ext uri="{FF2B5EF4-FFF2-40B4-BE49-F238E27FC236}">
                <a16:creationId xmlns:a16="http://schemas.microsoft.com/office/drawing/2014/main" id="{292BF39A-1D07-4112-8F0E-8AB21FB3BB18}"/>
              </a:ext>
            </a:extLst>
          </p:cNvPr>
          <p:cNvSpPr/>
          <p:nvPr/>
        </p:nvSpPr>
        <p:spPr>
          <a:xfrm>
            <a:off x="116958" y="1743743"/>
            <a:ext cx="9027042" cy="3304061"/>
          </a:xfrm>
          <a:prstGeom prst="frame">
            <a:avLst>
              <a:gd name="adj1" fmla="val 7904"/>
            </a:avLst>
          </a:prstGeom>
          <a:blipFill>
            <a:blip r:embed="rId2"/>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rgbClr val="0C1526"/>
                </a:solidFill>
                <a:latin typeface="NikoshBAN" panose="02000000000000000000" pitchFamily="2" charset="0"/>
                <a:cs typeface="NikoshBAN" panose="02000000000000000000" pitchFamily="2" charset="0"/>
              </a:rPr>
              <a:t>১। </a:t>
            </a:r>
            <a:r>
              <a:rPr lang="en-US" sz="3600" dirty="0" err="1">
                <a:solidFill>
                  <a:srgbClr val="0C1526"/>
                </a:solidFill>
                <a:latin typeface="NikoshBAN" panose="02000000000000000000" pitchFamily="2" charset="0"/>
                <a:cs typeface="NikoshBAN" panose="02000000000000000000" pitchFamily="2" charset="0"/>
              </a:rPr>
              <a:t>প্রভাত</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বেলায়</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ফুটবল</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খেলোয়াড়</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ইমদাদ</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হকের</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বিছানা</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শূণ্য</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পড়ে</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আছে</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কেন</a:t>
            </a:r>
            <a:r>
              <a:rPr lang="en-US" sz="3600" dirty="0">
                <a:solidFill>
                  <a:srgbClr val="0C1526"/>
                </a:solidFill>
                <a:latin typeface="NikoshBAN" panose="02000000000000000000" pitchFamily="2" charset="0"/>
                <a:cs typeface="NikoshBAN" panose="02000000000000000000" pitchFamily="2" charset="0"/>
              </a:rPr>
              <a:t>? </a:t>
            </a:r>
          </a:p>
          <a:p>
            <a:r>
              <a:rPr lang="en-US" sz="3600" dirty="0">
                <a:solidFill>
                  <a:srgbClr val="0C1526"/>
                </a:solidFill>
                <a:latin typeface="NikoshBAN" panose="02000000000000000000" pitchFamily="2" charset="0"/>
                <a:cs typeface="NikoshBAN" panose="02000000000000000000" pitchFamily="2" charset="0"/>
              </a:rPr>
              <a:t>২। </a:t>
            </a:r>
            <a:r>
              <a:rPr lang="en-US" sz="3600" dirty="0" err="1">
                <a:solidFill>
                  <a:srgbClr val="0C1526"/>
                </a:solidFill>
                <a:latin typeface="NikoshBAN" panose="02000000000000000000" pitchFamily="2" charset="0"/>
                <a:cs typeface="NikoshBAN" panose="02000000000000000000" pitchFamily="2" charset="0"/>
              </a:rPr>
              <a:t>টেবিলের</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উপর</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ছোট</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বড়</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মালিশের</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শিশি</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কবিকে</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উপহাস</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করছে</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কেন</a:t>
            </a:r>
            <a:r>
              <a:rPr lang="en-US" sz="3600" dirty="0">
                <a:solidFill>
                  <a:srgbClr val="0C1526"/>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84173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69F310-E8A3-4790-8DF8-6C8A54835A6C}"/>
              </a:ext>
            </a:extLst>
          </p:cNvPr>
          <p:cNvPicPr>
            <a:picLocks noChangeAspect="1"/>
          </p:cNvPicPr>
          <p:nvPr/>
        </p:nvPicPr>
        <p:blipFill>
          <a:blip r:embed="rId2"/>
          <a:stretch>
            <a:fillRect/>
          </a:stretch>
        </p:blipFill>
        <p:spPr>
          <a:xfrm>
            <a:off x="0" y="0"/>
            <a:ext cx="9144000" cy="5104728"/>
          </a:xfrm>
          <a:prstGeom prst="rect">
            <a:avLst/>
          </a:prstGeom>
        </p:spPr>
      </p:pic>
      <p:sp>
        <p:nvSpPr>
          <p:cNvPr id="3" name="Rectangle 2">
            <a:extLst>
              <a:ext uri="{FF2B5EF4-FFF2-40B4-BE49-F238E27FC236}">
                <a16:creationId xmlns:a16="http://schemas.microsoft.com/office/drawing/2014/main" id="{D618F50E-8357-4928-98C0-DAC5FDB77509}"/>
              </a:ext>
            </a:extLst>
          </p:cNvPr>
          <p:cNvSpPr/>
          <p:nvPr/>
        </p:nvSpPr>
        <p:spPr>
          <a:xfrm>
            <a:off x="1685633" y="600261"/>
            <a:ext cx="5772734" cy="923330"/>
          </a:xfrm>
          <a:prstGeom prst="rect">
            <a:avLst/>
          </a:prstGeom>
          <a:noFill/>
        </p:spPr>
        <p:txBody>
          <a:bodyPr wrap="none" lIns="91440" tIns="45720" rIns="91440" bIns="45720">
            <a:spAutoFit/>
          </a:bodyPr>
          <a:lstStyle/>
          <a:p>
            <a:pPr algn="ctr"/>
            <a:r>
              <a:rPr lang="as-IN"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a:t>
            </a:r>
            <a:r>
              <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as-IN"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en-US" sz="5400" b="0" cap="none" spc="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2791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F5253-D689-4895-A02A-467865FA99C6}"/>
              </a:ext>
            </a:extLst>
          </p:cNvPr>
          <p:cNvSpPr/>
          <p:nvPr/>
        </p:nvSpPr>
        <p:spPr>
          <a:xfrm>
            <a:off x="0" y="0"/>
            <a:ext cx="9144000" cy="5143500"/>
          </a:xfrm>
          <a:prstGeom prst="rect">
            <a:avLst/>
          </a:prstGeom>
          <a:noFill/>
          <a:ln w="76200" cmpd="tri">
            <a:solidFill>
              <a:srgbClr val="0C1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pic>
        <p:nvPicPr>
          <p:cNvPr id="3" name="Picture 2">
            <a:extLst>
              <a:ext uri="{FF2B5EF4-FFF2-40B4-BE49-F238E27FC236}">
                <a16:creationId xmlns:a16="http://schemas.microsoft.com/office/drawing/2014/main" id="{D7801FE4-92A4-4FF6-BB5F-29A39D5949A5}"/>
              </a:ext>
            </a:extLst>
          </p:cNvPr>
          <p:cNvPicPr>
            <a:picLocks noChangeAspect="1"/>
          </p:cNvPicPr>
          <p:nvPr/>
        </p:nvPicPr>
        <p:blipFill rotWithShape="1">
          <a:blip r:embed="rId2"/>
          <a:srcRect l="50194" t="22450" r="21434" b="17159"/>
          <a:stretch/>
        </p:blipFill>
        <p:spPr>
          <a:xfrm>
            <a:off x="-1" y="0"/>
            <a:ext cx="4572001" cy="5127857"/>
          </a:xfrm>
          <a:prstGeom prst="rect">
            <a:avLst/>
          </a:prstGeom>
        </p:spPr>
      </p:pic>
      <p:pic>
        <p:nvPicPr>
          <p:cNvPr id="4" name="Picture 3">
            <a:extLst>
              <a:ext uri="{FF2B5EF4-FFF2-40B4-BE49-F238E27FC236}">
                <a16:creationId xmlns:a16="http://schemas.microsoft.com/office/drawing/2014/main" id="{3AE9BEBD-0E20-4208-8735-2E1C3DCFE626}"/>
              </a:ext>
            </a:extLst>
          </p:cNvPr>
          <p:cNvPicPr>
            <a:picLocks noChangeAspect="1"/>
          </p:cNvPicPr>
          <p:nvPr/>
        </p:nvPicPr>
        <p:blipFill rotWithShape="1">
          <a:blip r:embed="rId2"/>
          <a:srcRect l="50194" t="22450" r="21434" b="17159"/>
          <a:stretch/>
        </p:blipFill>
        <p:spPr>
          <a:xfrm>
            <a:off x="4465674" y="15643"/>
            <a:ext cx="4678327" cy="5127857"/>
          </a:xfrm>
          <a:prstGeom prst="rect">
            <a:avLst/>
          </a:prstGeom>
        </p:spPr>
      </p:pic>
    </p:spTree>
    <p:extLst>
      <p:ext uri="{BB962C8B-B14F-4D97-AF65-F5344CB8AC3E}">
        <p14:creationId xmlns:p14="http://schemas.microsoft.com/office/powerpoint/2010/main" val="423498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F5253-D689-4895-A02A-467865FA99C6}"/>
              </a:ext>
            </a:extLst>
          </p:cNvPr>
          <p:cNvSpPr/>
          <p:nvPr/>
        </p:nvSpPr>
        <p:spPr>
          <a:xfrm>
            <a:off x="0" y="0"/>
            <a:ext cx="9144000" cy="5143500"/>
          </a:xfrm>
          <a:prstGeom prst="rect">
            <a:avLst/>
          </a:prstGeom>
          <a:noFill/>
          <a:ln w="76200" cmpd="tri">
            <a:solidFill>
              <a:srgbClr val="0C1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4" name="Frame 3">
            <a:extLst>
              <a:ext uri="{FF2B5EF4-FFF2-40B4-BE49-F238E27FC236}">
                <a16:creationId xmlns:a16="http://schemas.microsoft.com/office/drawing/2014/main" id="{198256FC-531B-4B64-82DA-C5B09B7F404D}"/>
              </a:ext>
            </a:extLst>
          </p:cNvPr>
          <p:cNvSpPr/>
          <p:nvPr/>
        </p:nvSpPr>
        <p:spPr>
          <a:xfrm>
            <a:off x="1536404" y="127591"/>
            <a:ext cx="5922336" cy="1807535"/>
          </a:xfrm>
          <a:prstGeom prst="frame">
            <a:avLst>
              <a:gd name="adj1" fmla="val 25281"/>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s-IN" sz="8000" dirty="0">
                <a:solidFill>
                  <a:schemeClr val="tx1"/>
                </a:solidFill>
                <a:latin typeface="NikoshBAN" panose="02000000000000000000" pitchFamily="2" charset="0"/>
                <a:cs typeface="NikoshBAN" panose="02000000000000000000" pitchFamily="2" charset="0"/>
              </a:rPr>
              <a:t>শ</a:t>
            </a:r>
            <a:r>
              <a:rPr lang="en-US" sz="8000" dirty="0">
                <a:solidFill>
                  <a:schemeClr val="tx1"/>
                </a:solidFill>
                <a:latin typeface="NikoshBAN" panose="02000000000000000000" pitchFamily="2" charset="0"/>
                <a:cs typeface="NikoshBAN" panose="02000000000000000000" pitchFamily="2" charset="0"/>
              </a:rPr>
              <a:t>্</a:t>
            </a:r>
            <a:r>
              <a:rPr lang="as-IN" sz="8000" dirty="0">
                <a:solidFill>
                  <a:schemeClr val="tx1"/>
                </a:solidFill>
                <a:latin typeface="NikoshBAN" panose="02000000000000000000" pitchFamily="2" charset="0"/>
                <a:cs typeface="NikoshBAN" panose="02000000000000000000" pitchFamily="2" charset="0"/>
              </a:rPr>
              <a:t>র</a:t>
            </a:r>
            <a:r>
              <a:rPr lang="en-US" sz="8000" dirty="0" err="1">
                <a:solidFill>
                  <a:schemeClr val="tx1"/>
                </a:solidFill>
                <a:latin typeface="NikoshBAN" panose="02000000000000000000" pitchFamily="2" charset="0"/>
                <a:cs typeface="NikoshBAN" panose="02000000000000000000" pitchFamily="2" charset="0"/>
              </a:rPr>
              <a:t>েণিঃ</a:t>
            </a:r>
            <a:r>
              <a:rPr lang="en-US" sz="8000" dirty="0">
                <a:solidFill>
                  <a:schemeClr val="tx1"/>
                </a:solidFill>
                <a:latin typeface="NikoshBAN" panose="02000000000000000000" pitchFamily="2" charset="0"/>
                <a:cs typeface="NikoshBAN" panose="02000000000000000000" pitchFamily="2" charset="0"/>
              </a:rPr>
              <a:t>  </a:t>
            </a:r>
            <a:r>
              <a:rPr lang="en-US" sz="8000" dirty="0" err="1">
                <a:solidFill>
                  <a:schemeClr val="tx1"/>
                </a:solidFill>
                <a:latin typeface="NikoshBAN" panose="02000000000000000000" pitchFamily="2" charset="0"/>
                <a:cs typeface="NikoshBAN" panose="02000000000000000000" pitchFamily="2" charset="0"/>
              </a:rPr>
              <a:t>পঞ্চম</a:t>
            </a:r>
            <a:r>
              <a:rPr lang="en-US" sz="8000" dirty="0">
                <a:solidFill>
                  <a:schemeClr val="tx1"/>
                </a:solidFill>
                <a:latin typeface="NikoshBAN" panose="02000000000000000000" pitchFamily="2" charset="0"/>
                <a:cs typeface="NikoshBAN" panose="02000000000000000000" pitchFamily="2" charset="0"/>
              </a:rPr>
              <a:t> </a:t>
            </a:r>
          </a:p>
        </p:txBody>
      </p:sp>
      <p:sp>
        <p:nvSpPr>
          <p:cNvPr id="5" name="Frame 4">
            <a:extLst>
              <a:ext uri="{FF2B5EF4-FFF2-40B4-BE49-F238E27FC236}">
                <a16:creationId xmlns:a16="http://schemas.microsoft.com/office/drawing/2014/main" id="{693D2080-9040-4740-909B-76B303124D99}"/>
              </a:ext>
            </a:extLst>
          </p:cNvPr>
          <p:cNvSpPr/>
          <p:nvPr/>
        </p:nvSpPr>
        <p:spPr>
          <a:xfrm>
            <a:off x="63792" y="1977659"/>
            <a:ext cx="3604441" cy="1679944"/>
          </a:xfrm>
          <a:prstGeom prst="frame">
            <a:avLst>
              <a:gd name="adj1" fmla="val 25281"/>
            </a:avLst>
          </a:prstGeom>
          <a:blipFill>
            <a:blip r:embed="rId4"/>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err="1">
                <a:solidFill>
                  <a:srgbClr val="0C1526"/>
                </a:solidFill>
                <a:latin typeface="NikoshBAN" panose="02000000000000000000" pitchFamily="2" charset="0"/>
                <a:cs typeface="NikoshBAN" panose="02000000000000000000" pitchFamily="2" charset="0"/>
              </a:rPr>
              <a:t>বিষয়ঃ</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বাংলা</a:t>
            </a:r>
            <a:r>
              <a:rPr lang="en-US" sz="4800" dirty="0">
                <a:solidFill>
                  <a:srgbClr val="0C1526"/>
                </a:solidFill>
                <a:latin typeface="NikoshBAN" panose="02000000000000000000" pitchFamily="2" charset="0"/>
                <a:cs typeface="NikoshBAN" panose="02000000000000000000" pitchFamily="2" charset="0"/>
              </a:rPr>
              <a:t> </a:t>
            </a:r>
          </a:p>
        </p:txBody>
      </p:sp>
      <p:sp>
        <p:nvSpPr>
          <p:cNvPr id="6" name="Frame 5">
            <a:extLst>
              <a:ext uri="{FF2B5EF4-FFF2-40B4-BE49-F238E27FC236}">
                <a16:creationId xmlns:a16="http://schemas.microsoft.com/office/drawing/2014/main" id="{7D7A3CB6-ED71-425E-8EBB-10E4521BBFA5}"/>
              </a:ext>
            </a:extLst>
          </p:cNvPr>
          <p:cNvSpPr/>
          <p:nvPr/>
        </p:nvSpPr>
        <p:spPr>
          <a:xfrm>
            <a:off x="3668233" y="1977659"/>
            <a:ext cx="5411975" cy="1679944"/>
          </a:xfrm>
          <a:prstGeom prst="frame">
            <a:avLst>
              <a:gd name="adj1" fmla="val 25914"/>
            </a:avLst>
          </a:prstGeom>
          <a:blipFill>
            <a:blip r:embed="rId4"/>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err="1">
                <a:solidFill>
                  <a:srgbClr val="0C1526"/>
                </a:solidFill>
                <a:latin typeface="NikoshBAN" panose="02000000000000000000" pitchFamily="2" charset="0"/>
                <a:cs typeface="NikoshBAN" panose="02000000000000000000" pitchFamily="2" charset="0"/>
              </a:rPr>
              <a:t>কবিতার</a:t>
            </a:r>
            <a:r>
              <a:rPr lang="en-US" sz="3600" dirty="0">
                <a:solidFill>
                  <a:srgbClr val="0C1526"/>
                </a:solidFill>
                <a:latin typeface="NikoshBAN" panose="02000000000000000000" pitchFamily="2" charset="0"/>
                <a:cs typeface="NikoshBAN" panose="02000000000000000000" pitchFamily="2" charset="0"/>
              </a:rPr>
              <a:t> </a:t>
            </a:r>
            <a:r>
              <a:rPr lang="en-US" sz="3600" dirty="0" err="1">
                <a:solidFill>
                  <a:srgbClr val="0C1526"/>
                </a:solidFill>
                <a:latin typeface="NikoshBAN" panose="02000000000000000000" pitchFamily="2" charset="0"/>
                <a:cs typeface="NikoshBAN" panose="02000000000000000000" pitchFamily="2" charset="0"/>
              </a:rPr>
              <a:t>নামঃ</a:t>
            </a:r>
            <a:r>
              <a:rPr lang="en-US" sz="36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ফুটবল</a:t>
            </a:r>
            <a:r>
              <a:rPr lang="en-US" sz="3200" dirty="0">
                <a:solidFill>
                  <a:srgbClr val="0C1526"/>
                </a:solidFill>
                <a:latin typeface="NikoshBAN" panose="02000000000000000000" pitchFamily="2" charset="0"/>
                <a:cs typeface="NikoshBAN" panose="02000000000000000000" pitchFamily="2" charset="0"/>
              </a:rPr>
              <a:t> </a:t>
            </a:r>
            <a:r>
              <a:rPr lang="en-US" sz="3200" dirty="0" err="1">
                <a:solidFill>
                  <a:srgbClr val="0C1526"/>
                </a:solidFill>
                <a:latin typeface="NikoshBAN" panose="02000000000000000000" pitchFamily="2" charset="0"/>
                <a:cs typeface="NikoshBAN" panose="02000000000000000000" pitchFamily="2" charset="0"/>
              </a:rPr>
              <a:t>খেলোয়াড়</a:t>
            </a:r>
            <a:r>
              <a:rPr lang="en-US" sz="3200" dirty="0">
                <a:solidFill>
                  <a:srgbClr val="0C1526"/>
                </a:solidFill>
                <a:latin typeface="NikoshBAN" panose="02000000000000000000" pitchFamily="2" charset="0"/>
                <a:cs typeface="NikoshBAN" panose="02000000000000000000" pitchFamily="2" charset="0"/>
              </a:rPr>
              <a:t>   </a:t>
            </a:r>
            <a:endParaRPr lang="en-US" sz="3600" dirty="0">
              <a:solidFill>
                <a:srgbClr val="0C1526"/>
              </a:solidFill>
              <a:latin typeface="NikoshBAN" panose="02000000000000000000" pitchFamily="2" charset="0"/>
              <a:cs typeface="NikoshBAN" panose="02000000000000000000" pitchFamily="2" charset="0"/>
            </a:endParaRPr>
          </a:p>
        </p:txBody>
      </p:sp>
      <p:sp>
        <p:nvSpPr>
          <p:cNvPr id="7" name="Frame 6">
            <a:extLst>
              <a:ext uri="{FF2B5EF4-FFF2-40B4-BE49-F238E27FC236}">
                <a16:creationId xmlns:a16="http://schemas.microsoft.com/office/drawing/2014/main" id="{E6B8AD86-DE9D-4F2C-B900-EC06E7E43D40}"/>
              </a:ext>
            </a:extLst>
          </p:cNvPr>
          <p:cNvSpPr/>
          <p:nvPr/>
        </p:nvSpPr>
        <p:spPr>
          <a:xfrm>
            <a:off x="1236034" y="3742665"/>
            <a:ext cx="5906388" cy="1315773"/>
          </a:xfrm>
          <a:prstGeom prst="frame">
            <a:avLst>
              <a:gd name="adj1" fmla="val 25914"/>
            </a:avLst>
          </a:prstGeom>
          <a:blipFill>
            <a:blip r:embed="rId4"/>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400" dirty="0" err="1">
                <a:solidFill>
                  <a:srgbClr val="0C1526"/>
                </a:solidFill>
                <a:latin typeface="NikoshBAN" panose="02000000000000000000" pitchFamily="2" charset="0"/>
                <a:cs typeface="NikoshBAN" panose="02000000000000000000" pitchFamily="2" charset="0"/>
              </a:rPr>
              <a:t>কবির</a:t>
            </a:r>
            <a:r>
              <a:rPr lang="en-US" sz="4400" dirty="0">
                <a:solidFill>
                  <a:srgbClr val="0C1526"/>
                </a:solidFill>
                <a:latin typeface="NikoshBAN" panose="02000000000000000000" pitchFamily="2" charset="0"/>
                <a:cs typeface="NikoshBAN" panose="02000000000000000000" pitchFamily="2" charset="0"/>
              </a:rPr>
              <a:t> </a:t>
            </a:r>
            <a:r>
              <a:rPr lang="en-US" sz="4400" dirty="0" err="1">
                <a:solidFill>
                  <a:srgbClr val="0C1526"/>
                </a:solidFill>
                <a:latin typeface="NikoshBAN" panose="02000000000000000000" pitchFamily="2" charset="0"/>
                <a:cs typeface="NikoshBAN" panose="02000000000000000000" pitchFamily="2" charset="0"/>
              </a:rPr>
              <a:t>নামঃ</a:t>
            </a:r>
            <a:r>
              <a:rPr lang="en-US" sz="4400" dirty="0">
                <a:solidFill>
                  <a:srgbClr val="0C1526"/>
                </a:solidFill>
                <a:latin typeface="NikoshBAN" panose="02000000000000000000" pitchFamily="2" charset="0"/>
                <a:cs typeface="NikoshBAN" panose="02000000000000000000" pitchFamily="2" charset="0"/>
              </a:rPr>
              <a:t> </a:t>
            </a:r>
            <a:r>
              <a:rPr lang="en-US" sz="4400" dirty="0" err="1">
                <a:solidFill>
                  <a:srgbClr val="0C1526"/>
                </a:solidFill>
                <a:latin typeface="NikoshBAN" panose="02000000000000000000" pitchFamily="2" charset="0"/>
                <a:cs typeface="NikoshBAN" panose="02000000000000000000" pitchFamily="2" charset="0"/>
              </a:rPr>
              <a:t>জসীম</a:t>
            </a:r>
            <a:r>
              <a:rPr lang="en-US" sz="4400" dirty="0">
                <a:solidFill>
                  <a:srgbClr val="0C1526"/>
                </a:solidFill>
                <a:latin typeface="NikoshBAN" panose="02000000000000000000" pitchFamily="2" charset="0"/>
                <a:cs typeface="NikoshBAN" panose="02000000000000000000" pitchFamily="2" charset="0"/>
              </a:rPr>
              <a:t> </a:t>
            </a:r>
            <a:r>
              <a:rPr lang="en-US" sz="4400" dirty="0" err="1">
                <a:solidFill>
                  <a:srgbClr val="0C1526"/>
                </a:solidFill>
                <a:latin typeface="NikoshBAN" panose="02000000000000000000" pitchFamily="2" charset="0"/>
                <a:cs typeface="NikoshBAN" panose="02000000000000000000" pitchFamily="2" charset="0"/>
              </a:rPr>
              <a:t>উদ্</a:t>
            </a:r>
            <a:r>
              <a:rPr lang="en-US" sz="4400" dirty="0">
                <a:solidFill>
                  <a:srgbClr val="0C1526"/>
                </a:solidFill>
                <a:latin typeface="NikoshBAN" panose="02000000000000000000" pitchFamily="2" charset="0"/>
                <a:cs typeface="NikoshBAN" panose="02000000000000000000" pitchFamily="2" charset="0"/>
              </a:rPr>
              <a:t> </a:t>
            </a:r>
            <a:r>
              <a:rPr lang="en-US" sz="4400" dirty="0" err="1">
                <a:solidFill>
                  <a:srgbClr val="0C1526"/>
                </a:solidFill>
                <a:latin typeface="NikoshBAN" panose="02000000000000000000" pitchFamily="2" charset="0"/>
                <a:cs typeface="NikoshBAN" panose="02000000000000000000" pitchFamily="2" charset="0"/>
              </a:rPr>
              <a:t>দীন</a:t>
            </a:r>
            <a:endParaRPr lang="en-US" sz="4400" dirty="0">
              <a:solidFill>
                <a:srgbClr val="0C152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5025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E008B5-263A-4A21-9FE1-498B0D4815A8}"/>
              </a:ext>
            </a:extLst>
          </p:cNvPr>
          <p:cNvPicPr>
            <a:picLocks noChangeAspect="1"/>
          </p:cNvPicPr>
          <p:nvPr/>
        </p:nvPicPr>
        <p:blipFill>
          <a:blip r:embed="rId2"/>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A32F5253-D689-4895-A02A-467865FA99C6}"/>
              </a:ext>
            </a:extLst>
          </p:cNvPr>
          <p:cNvSpPr/>
          <p:nvPr/>
        </p:nvSpPr>
        <p:spPr>
          <a:xfrm>
            <a:off x="0" y="0"/>
            <a:ext cx="9144000" cy="5143500"/>
          </a:xfrm>
          <a:prstGeom prst="rect">
            <a:avLst/>
          </a:prstGeom>
          <a:noFill/>
          <a:ln w="76200" cmpd="tri">
            <a:solidFill>
              <a:srgbClr val="0C1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3" name="Frame 2">
            <a:extLst>
              <a:ext uri="{FF2B5EF4-FFF2-40B4-BE49-F238E27FC236}">
                <a16:creationId xmlns:a16="http://schemas.microsoft.com/office/drawing/2014/main" id="{83D560E5-3242-43B8-847D-F1BDC5E582CC}"/>
              </a:ext>
            </a:extLst>
          </p:cNvPr>
          <p:cNvSpPr/>
          <p:nvPr/>
        </p:nvSpPr>
        <p:spPr>
          <a:xfrm>
            <a:off x="0" y="0"/>
            <a:ext cx="9144000" cy="5143500"/>
          </a:xfrm>
          <a:prstGeom prst="frame">
            <a:avLst>
              <a:gd name="adj1" fmla="val 3175"/>
            </a:avLst>
          </a:prstGeom>
          <a:blipFill>
            <a:blip r:embed="rId3"/>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4400" dirty="0">
              <a:solidFill>
                <a:srgbClr val="0C152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25990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E5429642-E5B3-41F0-86D6-3EA7BE02A8B6}"/>
              </a:ext>
            </a:extLst>
          </p:cNvPr>
          <p:cNvSpPr/>
          <p:nvPr/>
        </p:nvSpPr>
        <p:spPr>
          <a:xfrm>
            <a:off x="0" y="0"/>
            <a:ext cx="9144000" cy="5143500"/>
          </a:xfrm>
          <a:prstGeom prst="frame">
            <a:avLst>
              <a:gd name="adj1" fmla="val 5862"/>
            </a:avLst>
          </a:prstGeom>
          <a:blipFill>
            <a:blip r:embed="rId2"/>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4400" dirty="0">
              <a:solidFill>
                <a:srgbClr val="0C1526"/>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171E6DD2-7F3A-4838-A0D0-9C24226E23A7}"/>
              </a:ext>
            </a:extLst>
          </p:cNvPr>
          <p:cNvSpPr/>
          <p:nvPr/>
        </p:nvSpPr>
        <p:spPr>
          <a:xfrm>
            <a:off x="212651" y="233915"/>
            <a:ext cx="8718698" cy="4524315"/>
          </a:xfrm>
          <a:prstGeom prst="rect">
            <a:avLst/>
          </a:prstGeom>
        </p:spPr>
        <p:txBody>
          <a:bodyPr wrap="square">
            <a:spAutoFit/>
          </a:bodyPr>
          <a:lstStyle/>
          <a:p>
            <a:pPr algn="just"/>
            <a:r>
              <a:rPr lang="as-IN" sz="3200" dirty="0">
                <a:latin typeface="NikoshBAN" panose="02000000000000000000" pitchFamily="2" charset="0"/>
                <a:cs typeface="NikoshBAN" panose="02000000000000000000" pitchFamily="2" charset="0"/>
              </a:rPr>
              <a:t>জসীম উদ্‌দীন ১৯০৩ সালের ১ জানুয়ারি </a:t>
            </a:r>
            <a:r>
              <a:rPr lang="as-IN" sz="3200" dirty="0">
                <a:latin typeface="NikoshBAN" panose="02000000000000000000" pitchFamily="2" charset="0"/>
                <a:cs typeface="NikoshBAN" panose="02000000000000000000" pitchFamily="2" charset="0"/>
                <a:hlinkClick r:id="rId3" tooltip="ফরিদপুর জেলা"/>
              </a:rPr>
              <a:t>ফরিদপুর জেলার</a:t>
            </a:r>
            <a:r>
              <a:rPr lang="as-IN" sz="3200" dirty="0">
                <a:latin typeface="NikoshBAN" panose="02000000000000000000" pitchFamily="2" charset="0"/>
                <a:cs typeface="NikoshBAN" panose="02000000000000000000" pitchFamily="2" charset="0"/>
              </a:rPr>
              <a:t> তাম্বুলখানা গ্রামে জন্মগ্রহণ করেন। মোহাম্মাদ জসীম উদ্‌দীন মোল্লা তার পূর্ণ নাম হলেও তিনি জসীম উদ্‌দীন নামেই পরিচিত। তার বাবার বাড়ি ছিল একই জেলার গোবিন্দপুর গ্রামে। বাবার নাম আনসার উদ্দিন মোল্লা। তিনি পেশায় একজন স্কুল শিক্ষক ছিলেন। মা আমিনা খাতুন ওরফে রাঙাছুট।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শিক্ষিত জসীম উদ্‌দীন ঢাকা বিশ্ববিদ্যালয়ে ৫ বছর শিক্ষকতা করেন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তিনি ১৪ মার্চ ১৯৭৬ সনে </a:t>
            </a:r>
            <a:r>
              <a:rPr lang="en-US" sz="3200" dirty="0" err="1">
                <a:latin typeface="NikoshBAN" panose="02000000000000000000" pitchFamily="2" charset="0"/>
                <a:cs typeface="NikoshBAN" panose="02000000000000000000" pitchFamily="2" charset="0"/>
              </a:rPr>
              <a:t>ঢাকায়</a:t>
            </a:r>
            <a:r>
              <a:rPr lang="as-IN" sz="3200" dirty="0">
                <a:latin typeface="NikoshBAN" panose="02000000000000000000" pitchFamily="2" charset="0"/>
                <a:cs typeface="NikoshBAN" panose="02000000000000000000" pitchFamily="2" charset="0"/>
              </a:rPr>
              <a:t> মৃত্যুবরণ করেন। তার শেষ ইচ্ছা অনুসারে তাকে ফরিদপুর জেলার আম্বিকাপুর গ্রামে তার দাদীর কবরের পাশে দাফন করা হয়</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868843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F5253-D689-4895-A02A-467865FA99C6}"/>
              </a:ext>
            </a:extLst>
          </p:cNvPr>
          <p:cNvSpPr/>
          <p:nvPr/>
        </p:nvSpPr>
        <p:spPr>
          <a:xfrm>
            <a:off x="0" y="0"/>
            <a:ext cx="9144000" cy="5143500"/>
          </a:xfrm>
          <a:prstGeom prst="rect">
            <a:avLst/>
          </a:prstGeom>
          <a:noFill/>
          <a:ln w="76200" cmpd="tri">
            <a:solidFill>
              <a:srgbClr val="0C1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3" name="Frame 2">
            <a:extLst>
              <a:ext uri="{FF2B5EF4-FFF2-40B4-BE49-F238E27FC236}">
                <a16:creationId xmlns:a16="http://schemas.microsoft.com/office/drawing/2014/main" id="{FB8CEB51-2F70-4154-935C-0067A06887C0}"/>
              </a:ext>
            </a:extLst>
          </p:cNvPr>
          <p:cNvSpPr/>
          <p:nvPr/>
        </p:nvSpPr>
        <p:spPr>
          <a:xfrm>
            <a:off x="2488016" y="95696"/>
            <a:ext cx="3636338" cy="1446025"/>
          </a:xfrm>
          <a:prstGeom prst="frame">
            <a:avLst>
              <a:gd name="adj1" fmla="val 25281"/>
            </a:avLst>
          </a:prstGeom>
          <a:blipFill>
            <a:blip r:embed="rId2"/>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err="1">
                <a:solidFill>
                  <a:srgbClr val="0C1526"/>
                </a:solidFill>
                <a:latin typeface="NikoshBAN" panose="02000000000000000000" pitchFamily="2" charset="0"/>
                <a:cs typeface="NikoshBAN" panose="02000000000000000000" pitchFamily="2" charset="0"/>
              </a:rPr>
              <a:t>শিখনফল</a:t>
            </a:r>
            <a:r>
              <a:rPr lang="en-US" sz="4800" dirty="0">
                <a:solidFill>
                  <a:srgbClr val="0C1526"/>
                </a:solidFill>
                <a:latin typeface="NikoshBAN" panose="02000000000000000000" pitchFamily="2" charset="0"/>
                <a:cs typeface="NikoshBAN" panose="02000000000000000000" pitchFamily="2" charset="0"/>
              </a:rPr>
              <a:t> </a:t>
            </a:r>
          </a:p>
        </p:txBody>
      </p:sp>
      <p:sp>
        <p:nvSpPr>
          <p:cNvPr id="4" name="Frame 3">
            <a:extLst>
              <a:ext uri="{FF2B5EF4-FFF2-40B4-BE49-F238E27FC236}">
                <a16:creationId xmlns:a16="http://schemas.microsoft.com/office/drawing/2014/main" id="{810A24FF-D135-4BC8-A341-F4B3DA7073DC}"/>
              </a:ext>
            </a:extLst>
          </p:cNvPr>
          <p:cNvSpPr/>
          <p:nvPr/>
        </p:nvSpPr>
        <p:spPr>
          <a:xfrm>
            <a:off x="95690" y="1403501"/>
            <a:ext cx="9048310" cy="3644303"/>
          </a:xfrm>
          <a:prstGeom prst="frame">
            <a:avLst>
              <a:gd name="adj1" fmla="val 10110"/>
            </a:avLst>
          </a:prstGeom>
          <a:blipFill>
            <a:blip r:embed="rId3"/>
            <a:tile tx="0" ty="0" sx="100000" sy="100000" flip="none" algn="tl"/>
          </a:blipFill>
          <a:ln w="76200">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dirty="0">
                <a:solidFill>
                  <a:srgbClr val="0C1526"/>
                </a:solidFill>
                <a:latin typeface="NikoshBAN" panose="02000000000000000000" pitchFamily="2" charset="0"/>
                <a:cs typeface="NikoshBAN" panose="02000000000000000000" pitchFamily="2" charset="0"/>
              </a:rPr>
              <a:t> ১.2.1-উচ্চারিত </a:t>
            </a:r>
            <a:r>
              <a:rPr lang="en-US" sz="2800" dirty="0" err="1">
                <a:solidFill>
                  <a:srgbClr val="0C1526"/>
                </a:solidFill>
                <a:latin typeface="NikoshBAN" panose="02000000000000000000" pitchFamily="2" charset="0"/>
                <a:cs typeface="NikoshBAN" panose="02000000000000000000" pitchFamily="2" charset="0"/>
              </a:rPr>
              <a:t>পঠিত</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বাক্য</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কথা</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মনযোগ</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সহকারে</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শুনবে</a:t>
            </a:r>
            <a:r>
              <a:rPr lang="en-US" sz="2800" dirty="0">
                <a:solidFill>
                  <a:srgbClr val="0C1526"/>
                </a:solidFill>
                <a:latin typeface="NikoshBAN" panose="02000000000000000000" pitchFamily="2" charset="0"/>
                <a:cs typeface="NikoshBAN" panose="02000000000000000000" pitchFamily="2" charset="0"/>
              </a:rPr>
              <a:t>।</a:t>
            </a:r>
          </a:p>
          <a:p>
            <a:r>
              <a:rPr lang="en-US" sz="2800" dirty="0">
                <a:solidFill>
                  <a:srgbClr val="0C1526"/>
                </a:solidFill>
                <a:latin typeface="NikoshBAN" panose="02000000000000000000" pitchFamily="2" charset="0"/>
                <a:cs typeface="NikoshBAN" panose="02000000000000000000" pitchFamily="2" charset="0"/>
              </a:rPr>
              <a:t>1.3.6- </a:t>
            </a:r>
            <a:r>
              <a:rPr lang="en-US" sz="2800" dirty="0" err="1">
                <a:solidFill>
                  <a:srgbClr val="0C1526"/>
                </a:solidFill>
                <a:latin typeface="NikoshBAN" panose="02000000000000000000" pitchFamily="2" charset="0"/>
                <a:cs typeface="NikoshBAN" panose="02000000000000000000" pitchFamily="2" charset="0"/>
              </a:rPr>
              <a:t>শুদ্ধ</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উচ্চারণে</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প্রশ্ন</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করতে</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পারবে</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এবং</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উত্তর</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দিতে</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পারবে</a:t>
            </a:r>
            <a:r>
              <a:rPr lang="en-US" sz="2800" dirty="0">
                <a:solidFill>
                  <a:srgbClr val="0C1526"/>
                </a:solidFill>
                <a:latin typeface="NikoshBAN" panose="02000000000000000000" pitchFamily="2" charset="0"/>
                <a:cs typeface="NikoshBAN" panose="02000000000000000000" pitchFamily="2" charset="0"/>
              </a:rPr>
              <a:t>। </a:t>
            </a:r>
          </a:p>
          <a:p>
            <a:r>
              <a:rPr lang="en-US" sz="2800" dirty="0">
                <a:solidFill>
                  <a:srgbClr val="0C1526"/>
                </a:solidFill>
                <a:latin typeface="NikoshBAN" panose="02000000000000000000" pitchFamily="2" charset="0"/>
                <a:cs typeface="NikoshBAN" panose="02000000000000000000" pitchFamily="2" charset="0"/>
              </a:rPr>
              <a:t>২.১.২- </a:t>
            </a:r>
            <a:r>
              <a:rPr lang="en-US" sz="2800" dirty="0" err="1">
                <a:solidFill>
                  <a:srgbClr val="0C1526"/>
                </a:solidFill>
                <a:latin typeface="NikoshBAN" panose="02000000000000000000" pitchFamily="2" charset="0"/>
                <a:cs typeface="NikoshBAN" panose="02000000000000000000" pitchFamily="2" charset="0"/>
              </a:rPr>
              <a:t>কবিতা</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শুনে</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মূলভাব</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বুঝতে</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পারবে</a:t>
            </a:r>
            <a:r>
              <a:rPr lang="en-US" sz="2800" dirty="0">
                <a:solidFill>
                  <a:srgbClr val="0C1526"/>
                </a:solidFill>
                <a:latin typeface="NikoshBAN" panose="02000000000000000000" pitchFamily="2" charset="0"/>
                <a:cs typeface="NikoshBAN" panose="02000000000000000000" pitchFamily="2" charset="0"/>
              </a:rPr>
              <a:t>।  </a:t>
            </a:r>
          </a:p>
          <a:p>
            <a:r>
              <a:rPr lang="en-US" sz="2800" dirty="0">
                <a:solidFill>
                  <a:srgbClr val="0C1526"/>
                </a:solidFill>
                <a:latin typeface="NikoshBAN" panose="02000000000000000000" pitchFamily="2" charset="0"/>
                <a:cs typeface="NikoshBAN" panose="02000000000000000000" pitchFamily="2" charset="0"/>
              </a:rPr>
              <a:t>১.৫.১- </a:t>
            </a:r>
            <a:r>
              <a:rPr lang="en-US" sz="2800" dirty="0" err="1">
                <a:solidFill>
                  <a:srgbClr val="0C1526"/>
                </a:solidFill>
                <a:latin typeface="NikoshBAN" panose="02000000000000000000" pitchFamily="2" charset="0"/>
                <a:cs typeface="NikoshBAN" panose="02000000000000000000" pitchFamily="2" charset="0"/>
              </a:rPr>
              <a:t>বিরাম</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চিহ্ন</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দেখে</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অর্থযতি</a:t>
            </a:r>
            <a:r>
              <a:rPr lang="en-US" sz="2800" dirty="0">
                <a:solidFill>
                  <a:srgbClr val="0C1526"/>
                </a:solidFill>
                <a:latin typeface="NikoshBAN" panose="02000000000000000000" pitchFamily="2" charset="0"/>
                <a:cs typeface="NikoshBAN" panose="02000000000000000000" pitchFamily="2" charset="0"/>
              </a:rPr>
              <a:t> ও </a:t>
            </a:r>
            <a:r>
              <a:rPr lang="en-US" sz="2800" dirty="0" err="1">
                <a:solidFill>
                  <a:srgbClr val="0C1526"/>
                </a:solidFill>
                <a:latin typeface="NikoshBAN" panose="02000000000000000000" pitchFamily="2" charset="0"/>
                <a:cs typeface="NikoshBAN" panose="02000000000000000000" pitchFamily="2" charset="0"/>
              </a:rPr>
              <a:t>শ্বাসযতি</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বজায়</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রেখে</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স্তবক</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সাবলীলভাবে</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পড়তে</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পারবে</a:t>
            </a:r>
            <a:r>
              <a:rPr lang="en-US" sz="2800" dirty="0">
                <a:solidFill>
                  <a:srgbClr val="0C1526"/>
                </a:solidFill>
                <a:latin typeface="NikoshBAN" panose="02000000000000000000" pitchFamily="2" charset="0"/>
                <a:cs typeface="NikoshBAN" panose="02000000000000000000" pitchFamily="2" charset="0"/>
              </a:rPr>
              <a:t>। </a:t>
            </a:r>
          </a:p>
          <a:p>
            <a:r>
              <a:rPr lang="en-US" sz="2800" dirty="0">
                <a:solidFill>
                  <a:srgbClr val="0C1526"/>
                </a:solidFill>
                <a:latin typeface="NikoshBAN" panose="02000000000000000000" pitchFamily="2" charset="0"/>
                <a:cs typeface="NikoshBAN" panose="02000000000000000000" pitchFamily="2" charset="0"/>
              </a:rPr>
              <a:t>3.5.1- </a:t>
            </a:r>
            <a:r>
              <a:rPr lang="en-US" sz="2800" dirty="0" err="1">
                <a:solidFill>
                  <a:srgbClr val="0C1526"/>
                </a:solidFill>
                <a:latin typeface="NikoshBAN" panose="02000000000000000000" pitchFamily="2" charset="0"/>
                <a:cs typeface="NikoshBAN" panose="02000000000000000000" pitchFamily="2" charset="0"/>
              </a:rPr>
              <a:t>পাঠে</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ব্যাবহৃত</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নতুন</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নতুন</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শব্দ</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দিয়ে</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বাক্য</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তৈরি</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করতে</a:t>
            </a:r>
            <a:r>
              <a:rPr lang="en-US" sz="2800" dirty="0">
                <a:solidFill>
                  <a:srgbClr val="0C1526"/>
                </a:solidFill>
                <a:latin typeface="NikoshBAN" panose="02000000000000000000" pitchFamily="2" charset="0"/>
                <a:cs typeface="NikoshBAN" panose="02000000000000000000" pitchFamily="2" charset="0"/>
              </a:rPr>
              <a:t> </a:t>
            </a:r>
            <a:r>
              <a:rPr lang="en-US" sz="2800" dirty="0" err="1">
                <a:solidFill>
                  <a:srgbClr val="0C1526"/>
                </a:solidFill>
                <a:latin typeface="NikoshBAN" panose="02000000000000000000" pitchFamily="2" charset="0"/>
                <a:cs typeface="NikoshBAN" panose="02000000000000000000" pitchFamily="2" charset="0"/>
              </a:rPr>
              <a:t>পারবে</a:t>
            </a:r>
            <a:r>
              <a:rPr lang="en-US" sz="2800" dirty="0">
                <a:solidFill>
                  <a:srgbClr val="0C1526"/>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7064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F5253-D689-4895-A02A-467865FA99C6}"/>
              </a:ext>
            </a:extLst>
          </p:cNvPr>
          <p:cNvSpPr/>
          <p:nvPr/>
        </p:nvSpPr>
        <p:spPr>
          <a:xfrm>
            <a:off x="0" y="0"/>
            <a:ext cx="9144000" cy="5143500"/>
          </a:xfrm>
          <a:prstGeom prst="rect">
            <a:avLst/>
          </a:prstGeom>
          <a:noFill/>
          <a:ln w="76200" cmpd="tri">
            <a:solidFill>
              <a:srgbClr val="0C1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pSp>
        <p:nvGrpSpPr>
          <p:cNvPr id="7" name="Group 6">
            <a:extLst>
              <a:ext uri="{FF2B5EF4-FFF2-40B4-BE49-F238E27FC236}">
                <a16:creationId xmlns:a16="http://schemas.microsoft.com/office/drawing/2014/main" id="{52A6C885-4E02-42A1-A177-A24D99B60E11}"/>
              </a:ext>
            </a:extLst>
          </p:cNvPr>
          <p:cNvGrpSpPr/>
          <p:nvPr/>
        </p:nvGrpSpPr>
        <p:grpSpPr>
          <a:xfrm>
            <a:off x="943147" y="-196789"/>
            <a:ext cx="6421476" cy="5249826"/>
            <a:chOff x="92542" y="-212652"/>
            <a:chExt cx="6421476" cy="5249826"/>
          </a:xfrm>
        </p:grpSpPr>
        <p:pic>
          <p:nvPicPr>
            <p:cNvPr id="4" name="Picture 3">
              <a:extLst>
                <a:ext uri="{FF2B5EF4-FFF2-40B4-BE49-F238E27FC236}">
                  <a16:creationId xmlns:a16="http://schemas.microsoft.com/office/drawing/2014/main" id="{0D403AC3-37B9-4F35-A88B-F5B14FF99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2" y="-106326"/>
              <a:ext cx="3791494" cy="5143500"/>
            </a:xfrm>
            <a:prstGeom prst="rect">
              <a:avLst/>
            </a:prstGeom>
          </p:spPr>
        </p:pic>
        <p:pic>
          <p:nvPicPr>
            <p:cNvPr id="5" name="Picture 4">
              <a:extLst>
                <a:ext uri="{FF2B5EF4-FFF2-40B4-BE49-F238E27FC236}">
                  <a16:creationId xmlns:a16="http://schemas.microsoft.com/office/drawing/2014/main" id="{82D27F72-1224-4F16-88D2-B22286EFD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524" y="-212652"/>
              <a:ext cx="3791494" cy="5143500"/>
            </a:xfrm>
            <a:prstGeom prst="rect">
              <a:avLst/>
            </a:prstGeom>
          </p:spPr>
        </p:pic>
      </p:grpSp>
    </p:spTree>
    <p:extLst>
      <p:ext uri="{BB962C8B-B14F-4D97-AF65-F5344CB8AC3E}">
        <p14:creationId xmlns:p14="http://schemas.microsoft.com/office/powerpoint/2010/main" val="118475643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858579-1A09-426E-8148-80E5E3422D97}"/>
              </a:ext>
            </a:extLst>
          </p:cNvPr>
          <p:cNvPicPr>
            <a:picLocks noChangeAspect="1"/>
          </p:cNvPicPr>
          <p:nvPr/>
        </p:nvPicPr>
        <p:blipFill rotWithShape="1">
          <a:blip r:embed="rId2"/>
          <a:srcRect l="27209" t="10317" r="30465" b="5094"/>
          <a:stretch/>
        </p:blipFill>
        <p:spPr>
          <a:xfrm>
            <a:off x="4646428" y="306268"/>
            <a:ext cx="3828296" cy="4584420"/>
          </a:xfrm>
          <a:prstGeom prst="rect">
            <a:avLst/>
          </a:prstGeom>
        </p:spPr>
      </p:pic>
      <p:pic>
        <p:nvPicPr>
          <p:cNvPr id="5" name="Picture 4">
            <a:extLst>
              <a:ext uri="{FF2B5EF4-FFF2-40B4-BE49-F238E27FC236}">
                <a16:creationId xmlns:a16="http://schemas.microsoft.com/office/drawing/2014/main" id="{ABE147F9-47FB-484D-986D-A7ABFA6D75EC}"/>
              </a:ext>
            </a:extLst>
          </p:cNvPr>
          <p:cNvPicPr>
            <a:picLocks noChangeAspect="1"/>
          </p:cNvPicPr>
          <p:nvPr/>
        </p:nvPicPr>
        <p:blipFill rotWithShape="1">
          <a:blip r:embed="rId3"/>
          <a:srcRect l="16611" t="4339" r="15404" b="6932"/>
          <a:stretch/>
        </p:blipFill>
        <p:spPr>
          <a:xfrm>
            <a:off x="832283" y="373760"/>
            <a:ext cx="3361991" cy="4486359"/>
          </a:xfrm>
          <a:prstGeom prst="rect">
            <a:avLst/>
          </a:prstGeom>
        </p:spPr>
      </p:pic>
      <p:sp>
        <p:nvSpPr>
          <p:cNvPr id="8" name="Frame 7">
            <a:extLst>
              <a:ext uri="{FF2B5EF4-FFF2-40B4-BE49-F238E27FC236}">
                <a16:creationId xmlns:a16="http://schemas.microsoft.com/office/drawing/2014/main" id="{44E9FAEB-7E65-46CF-B6F4-FFA031B6C621}"/>
              </a:ext>
            </a:extLst>
          </p:cNvPr>
          <p:cNvSpPr/>
          <p:nvPr/>
        </p:nvSpPr>
        <p:spPr>
          <a:xfrm>
            <a:off x="85060" y="85060"/>
            <a:ext cx="9058940" cy="5058440"/>
          </a:xfrm>
          <a:prstGeom prst="frame">
            <a:avLst>
              <a:gd name="adj1" fmla="val 5523"/>
            </a:avLst>
          </a:prstGeom>
          <a:blipFill>
            <a:blip r:embed="rId4"/>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a:solidFill>
                  <a:srgbClr val="0C1526"/>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9947689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63500492-F5F2-4A9F-8F3C-33F5048D884B}"/>
              </a:ext>
            </a:extLst>
          </p:cNvPr>
          <p:cNvSpPr/>
          <p:nvPr/>
        </p:nvSpPr>
        <p:spPr>
          <a:xfrm>
            <a:off x="2488016" y="95696"/>
            <a:ext cx="3636338" cy="1446025"/>
          </a:xfrm>
          <a:prstGeom prst="frame">
            <a:avLst>
              <a:gd name="adj1" fmla="val 25281"/>
            </a:avLst>
          </a:prstGeom>
          <a:blipFill>
            <a:blip r:embed="rId2"/>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err="1">
                <a:solidFill>
                  <a:srgbClr val="0C1526"/>
                </a:solidFill>
                <a:latin typeface="NikoshBAN" panose="02000000000000000000" pitchFamily="2" charset="0"/>
                <a:cs typeface="NikoshBAN" panose="02000000000000000000" pitchFamily="2" charset="0"/>
              </a:rPr>
              <a:t>নতুন</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শব্দ</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খুঁজি</a:t>
            </a:r>
            <a:r>
              <a:rPr lang="en-US" sz="4800" dirty="0">
                <a:solidFill>
                  <a:srgbClr val="0C1526"/>
                </a:solidFill>
                <a:latin typeface="NikoshBAN" panose="02000000000000000000" pitchFamily="2" charset="0"/>
                <a:cs typeface="NikoshBAN" panose="02000000000000000000" pitchFamily="2" charset="0"/>
              </a:rPr>
              <a:t> </a:t>
            </a:r>
          </a:p>
        </p:txBody>
      </p:sp>
      <p:sp>
        <p:nvSpPr>
          <p:cNvPr id="3" name="Frame 2">
            <a:extLst>
              <a:ext uri="{FF2B5EF4-FFF2-40B4-BE49-F238E27FC236}">
                <a16:creationId xmlns:a16="http://schemas.microsoft.com/office/drawing/2014/main" id="{05BE7B67-79F5-418C-8348-4C0D1B266EAA}"/>
              </a:ext>
            </a:extLst>
          </p:cNvPr>
          <p:cNvSpPr/>
          <p:nvPr/>
        </p:nvSpPr>
        <p:spPr>
          <a:xfrm>
            <a:off x="148852" y="1648049"/>
            <a:ext cx="8888821" cy="3399755"/>
          </a:xfrm>
          <a:prstGeom prst="frame">
            <a:avLst>
              <a:gd name="adj1" fmla="val 25281"/>
            </a:avLst>
          </a:prstGeom>
          <a:blipFill>
            <a:blip r:embed="rId2"/>
            <a:tile tx="0" ty="0" sx="100000" sy="100000" flip="none" algn="tl"/>
          </a:blip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err="1">
                <a:solidFill>
                  <a:srgbClr val="0C1526"/>
                </a:solidFill>
                <a:latin typeface="NikoshBAN" panose="02000000000000000000" pitchFamily="2" charset="0"/>
                <a:cs typeface="NikoshBAN" panose="02000000000000000000" pitchFamily="2" charset="0"/>
              </a:rPr>
              <a:t>বজ্র</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ক্ষত</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মহাকলরব</a:t>
            </a:r>
            <a:r>
              <a:rPr lang="en-US" sz="4800" dirty="0">
                <a:solidFill>
                  <a:srgbClr val="0C1526"/>
                </a:solidFill>
                <a:latin typeface="NikoshBAN" panose="02000000000000000000" pitchFamily="2" charset="0"/>
                <a:cs typeface="NikoshBAN" panose="02000000000000000000" pitchFamily="2" charset="0"/>
              </a:rPr>
              <a:t>, </a:t>
            </a:r>
            <a:r>
              <a:rPr lang="en-US" sz="4800" dirty="0" err="1">
                <a:solidFill>
                  <a:srgbClr val="0C1526"/>
                </a:solidFill>
                <a:latin typeface="NikoshBAN" panose="02000000000000000000" pitchFamily="2" charset="0"/>
                <a:cs typeface="NikoshBAN" panose="02000000000000000000" pitchFamily="2" charset="0"/>
              </a:rPr>
              <a:t>পটি</a:t>
            </a:r>
            <a:r>
              <a:rPr lang="en-US" sz="4800" dirty="0">
                <a:solidFill>
                  <a:srgbClr val="0C1526"/>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43538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184</Words>
  <Application>Microsoft Office PowerPoint</Application>
  <PresentationFormat>On-screen Show (16:9)</PresentationFormat>
  <Paragraphs>29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Acs</dc:creator>
  <cp:lastModifiedBy>Acs</cp:lastModifiedBy>
  <cp:revision>26</cp:revision>
  <dcterms:created xsi:type="dcterms:W3CDTF">2021-03-16T16:43:15Z</dcterms:created>
  <dcterms:modified xsi:type="dcterms:W3CDTF">2021-03-21T18:04:15Z</dcterms:modified>
</cp:coreProperties>
</file>