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59" r:id="rId6"/>
    <p:sldId id="276" r:id="rId7"/>
    <p:sldId id="277" r:id="rId8"/>
    <p:sldId id="260" r:id="rId9"/>
    <p:sldId id="278" r:id="rId10"/>
    <p:sldId id="273" r:id="rId11"/>
    <p:sldId id="275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A3735-3CD1-45F6-BFC6-D3166404BF7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C093B-6C47-49B8-BBE9-9B2A4DF55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5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093B-6C47-49B8-BBE9-9B2A4DF551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093B-6C47-49B8-BBE9-9B2A4DF551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6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093B-6C47-49B8-BBE9-9B2A4DF551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093B-6C47-49B8-BBE9-9B2A4DF551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0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6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6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02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9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99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41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99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91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8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6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2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16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2286000"/>
            <a:ext cx="563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2568" y="304800"/>
            <a:ext cx="3801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ছবিটি দেখ এবং 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5857538"/>
            <a:ext cx="2683014" cy="830997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বিবাহের ছবি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r="1"/>
          <a:stretch/>
        </p:blipFill>
        <p:spPr bwMode="auto">
          <a:xfrm>
            <a:off x="685801" y="1008693"/>
            <a:ext cx="7772400" cy="48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8486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62" y="152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বহু পত্নীক পরিবার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27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1"/>
            <a:ext cx="6019800" cy="9905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5908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মাতৃপ্রধান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পরিবার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পিতৃপ্রধান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971800"/>
            <a:ext cx="7620000" cy="990600"/>
          </a:xfrm>
          <a:pattFill prst="dkVert">
            <a:fgClr>
              <a:srgbClr val="FFFF00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সংখ্যার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ভিত্তিতে পরিবার কত প্রকার ও কি কি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পিতৃপ্রধান ও মাতৃপ্রধান পরিবারের মধ্যে পার্থক্য লিখ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2438400"/>
          </a:xfr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কাকে বলে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 উপর ভিত্তি করে পরিবার কত প্রকার।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পিতৃপ্রধান পরিবার কি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বহুপত্নীক পরিবার বলতে কি বুঝায়।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C00000"/>
              </a:gs>
              <a:gs pos="47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033" y="3124200"/>
            <a:ext cx="7772400" cy="533400"/>
          </a:xfr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সমাজে কোন কোন ধরনের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 তোমার মতামত ব্যক্ত কর।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4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43000" y="990600"/>
            <a:ext cx="6400800" cy="480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97599" y="1981200"/>
            <a:ext cx="2184401" cy="2857500"/>
          </a:xfrm>
          <a:noFill/>
          <a:ln w="228600" cmpd="thickThin">
            <a:solidFill>
              <a:schemeClr val="tx1">
                <a:lumMod val="95000"/>
                <a:lumOff val="5000"/>
                <a:alpha val="81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বা্বলু</a:t>
            </a:r>
            <a:endParaRPr lang="bn-BD" sz="18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ভোলদিঘী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মাদ্‌রাসা</a:t>
            </a:r>
            <a:endParaRPr lang="bn-BD" sz="18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800" dirty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নম্বার-০১৭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20568077</a:t>
            </a:r>
            <a:r>
              <a:rPr lang="en-US" sz="1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14500"/>
            <a:ext cx="2276475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679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33" y="533400"/>
            <a:ext cx="8229600" cy="1143000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444997"/>
          </a:xfr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127000" cmpd="thickThin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pPr marL="0" indent="0" algn="ctr">
              <a:buNone/>
            </a:pPr>
            <a:r>
              <a:rPr lang="bn-BD" sz="480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৪০মিনিট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আদর্শ</a:t>
            </a:r>
            <a:r>
              <a:rPr lang="en-US" dirty="0" smtClean="0"/>
              <a:t> </a:t>
            </a:r>
            <a:r>
              <a:rPr lang="en-US" dirty="0" err="1" smtClean="0"/>
              <a:t>পরিবার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828800"/>
            <a:ext cx="77724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61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0"/>
            <a:ext cx="5638800" cy="32004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85800"/>
            <a:ext cx="7772400" cy="5562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094509" y="681037"/>
            <a:ext cx="4954982" cy="1173344"/>
          </a:xfrm>
          <a:custGeom>
            <a:avLst/>
            <a:gdLst>
              <a:gd name="connsiteX0" fmla="*/ 0 w 4953000"/>
              <a:gd name="connsiteY0" fmla="*/ 723900 h 1447800"/>
              <a:gd name="connsiteX1" fmla="*/ 2476500 w 4953000"/>
              <a:gd name="connsiteY1" fmla="*/ 0 h 1447800"/>
              <a:gd name="connsiteX2" fmla="*/ 4953000 w 4953000"/>
              <a:gd name="connsiteY2" fmla="*/ 723900 h 1447800"/>
              <a:gd name="connsiteX3" fmla="*/ 2476500 w 4953000"/>
              <a:gd name="connsiteY3" fmla="*/ 1447800 h 1447800"/>
              <a:gd name="connsiteX4" fmla="*/ 0 w 4953000"/>
              <a:gd name="connsiteY4" fmla="*/ 723900 h 1447800"/>
              <a:gd name="connsiteX0" fmla="*/ 0 w 4953000"/>
              <a:gd name="connsiteY0" fmla="*/ 723900 h 1247775"/>
              <a:gd name="connsiteX1" fmla="*/ 2476500 w 4953000"/>
              <a:gd name="connsiteY1" fmla="*/ 0 h 1247775"/>
              <a:gd name="connsiteX2" fmla="*/ 4953000 w 4953000"/>
              <a:gd name="connsiteY2" fmla="*/ 723900 h 1247775"/>
              <a:gd name="connsiteX3" fmla="*/ 2476500 w 4953000"/>
              <a:gd name="connsiteY3" fmla="*/ 1247775 h 1247775"/>
              <a:gd name="connsiteX4" fmla="*/ 0 w 4953000"/>
              <a:gd name="connsiteY4" fmla="*/ 723900 h 1247775"/>
              <a:gd name="connsiteX0" fmla="*/ 35 w 4953035"/>
              <a:gd name="connsiteY0" fmla="*/ 609600 h 1133475"/>
              <a:gd name="connsiteX1" fmla="*/ 2433672 w 4953035"/>
              <a:gd name="connsiteY1" fmla="*/ 0 h 1133475"/>
              <a:gd name="connsiteX2" fmla="*/ 4953035 w 4953035"/>
              <a:gd name="connsiteY2" fmla="*/ 609600 h 1133475"/>
              <a:gd name="connsiteX3" fmla="*/ 2476535 w 4953035"/>
              <a:gd name="connsiteY3" fmla="*/ 1133475 h 1133475"/>
              <a:gd name="connsiteX4" fmla="*/ 35 w 4953035"/>
              <a:gd name="connsiteY4" fmla="*/ 609600 h 1133475"/>
              <a:gd name="connsiteX0" fmla="*/ 35 w 4953035"/>
              <a:gd name="connsiteY0" fmla="*/ 609696 h 1140572"/>
              <a:gd name="connsiteX1" fmla="*/ 2433672 w 4953035"/>
              <a:gd name="connsiteY1" fmla="*/ 96 h 1140572"/>
              <a:gd name="connsiteX2" fmla="*/ 4953035 w 4953035"/>
              <a:gd name="connsiteY2" fmla="*/ 609696 h 1140572"/>
              <a:gd name="connsiteX3" fmla="*/ 2476535 w 4953035"/>
              <a:gd name="connsiteY3" fmla="*/ 1133571 h 1140572"/>
              <a:gd name="connsiteX4" fmla="*/ 35 w 4953035"/>
              <a:gd name="connsiteY4" fmla="*/ 609696 h 1140572"/>
              <a:gd name="connsiteX0" fmla="*/ 35 w 4954982"/>
              <a:gd name="connsiteY0" fmla="*/ 635747 h 1166623"/>
              <a:gd name="connsiteX1" fmla="*/ 2433672 w 4954982"/>
              <a:gd name="connsiteY1" fmla="*/ 26147 h 1166623"/>
              <a:gd name="connsiteX2" fmla="*/ 4953035 w 4954982"/>
              <a:gd name="connsiteY2" fmla="*/ 635747 h 1166623"/>
              <a:gd name="connsiteX3" fmla="*/ 2476535 w 4954982"/>
              <a:gd name="connsiteY3" fmla="*/ 1159622 h 1166623"/>
              <a:gd name="connsiteX4" fmla="*/ 35 w 4954982"/>
              <a:gd name="connsiteY4" fmla="*/ 635747 h 1166623"/>
              <a:gd name="connsiteX0" fmla="*/ 35 w 4954982"/>
              <a:gd name="connsiteY0" fmla="*/ 635747 h 1173344"/>
              <a:gd name="connsiteX1" fmla="*/ 2433672 w 4954982"/>
              <a:gd name="connsiteY1" fmla="*/ 26147 h 1173344"/>
              <a:gd name="connsiteX2" fmla="*/ 4953035 w 4954982"/>
              <a:gd name="connsiteY2" fmla="*/ 635747 h 1173344"/>
              <a:gd name="connsiteX3" fmla="*/ 2476535 w 4954982"/>
              <a:gd name="connsiteY3" fmla="*/ 1159622 h 1173344"/>
              <a:gd name="connsiteX4" fmla="*/ 35 w 4954982"/>
              <a:gd name="connsiteY4" fmla="*/ 635747 h 11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4982" h="1173344">
                <a:moveTo>
                  <a:pt x="35" y="635747"/>
                </a:moveTo>
                <a:cubicBezTo>
                  <a:pt x="-7109" y="3922"/>
                  <a:pt x="1065939" y="26147"/>
                  <a:pt x="2433672" y="26147"/>
                </a:cubicBezTo>
                <a:cubicBezTo>
                  <a:pt x="3801405" y="26147"/>
                  <a:pt x="5010185" y="-192677"/>
                  <a:pt x="4953035" y="635747"/>
                </a:cubicBezTo>
                <a:cubicBezTo>
                  <a:pt x="4953035" y="1307008"/>
                  <a:pt x="3844268" y="1159622"/>
                  <a:pt x="2476535" y="1159622"/>
                </a:cubicBezTo>
                <a:cubicBezTo>
                  <a:pt x="1108802" y="1159622"/>
                  <a:pt x="7179" y="1267572"/>
                  <a:pt x="35" y="635747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158" r="3271" b="5066"/>
          <a:stretch/>
        </p:blipFill>
        <p:spPr bwMode="auto">
          <a:xfrm>
            <a:off x="990600" y="892228"/>
            <a:ext cx="7315200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1219200" y="5257800"/>
            <a:ext cx="6580860" cy="1449506"/>
          </a:xfrm>
          <a:custGeom>
            <a:avLst/>
            <a:gdLst>
              <a:gd name="connsiteX0" fmla="*/ 0 w 6477000"/>
              <a:gd name="connsiteY0" fmla="*/ 952500 h 1905000"/>
              <a:gd name="connsiteX1" fmla="*/ 3238500 w 6477000"/>
              <a:gd name="connsiteY1" fmla="*/ 0 h 1905000"/>
              <a:gd name="connsiteX2" fmla="*/ 6477000 w 6477000"/>
              <a:gd name="connsiteY2" fmla="*/ 952500 h 1905000"/>
              <a:gd name="connsiteX3" fmla="*/ 3238500 w 6477000"/>
              <a:gd name="connsiteY3" fmla="*/ 1905000 h 1905000"/>
              <a:gd name="connsiteX4" fmla="*/ 0 w 6477000"/>
              <a:gd name="connsiteY4" fmla="*/ 952500 h 1905000"/>
              <a:gd name="connsiteX0" fmla="*/ 19424 w 6496424"/>
              <a:gd name="connsiteY0" fmla="*/ 809625 h 1762125"/>
              <a:gd name="connsiteX1" fmla="*/ 4572374 w 6496424"/>
              <a:gd name="connsiteY1" fmla="*/ 0 h 1762125"/>
              <a:gd name="connsiteX2" fmla="*/ 6496424 w 6496424"/>
              <a:gd name="connsiteY2" fmla="*/ 809625 h 1762125"/>
              <a:gd name="connsiteX3" fmla="*/ 3257924 w 6496424"/>
              <a:gd name="connsiteY3" fmla="*/ 1762125 h 1762125"/>
              <a:gd name="connsiteX4" fmla="*/ 19424 w 6496424"/>
              <a:gd name="connsiteY4" fmla="*/ 809625 h 1762125"/>
              <a:gd name="connsiteX0" fmla="*/ 19424 w 6976639"/>
              <a:gd name="connsiteY0" fmla="*/ 1046685 h 1999185"/>
              <a:gd name="connsiteX1" fmla="*/ 4572374 w 6976639"/>
              <a:gd name="connsiteY1" fmla="*/ 237060 h 1999185"/>
              <a:gd name="connsiteX2" fmla="*/ 6496424 w 6976639"/>
              <a:gd name="connsiteY2" fmla="*/ 1046685 h 1999185"/>
              <a:gd name="connsiteX3" fmla="*/ 3257924 w 6976639"/>
              <a:gd name="connsiteY3" fmla="*/ 1999185 h 1999185"/>
              <a:gd name="connsiteX4" fmla="*/ 19424 w 6976639"/>
              <a:gd name="connsiteY4" fmla="*/ 1046685 h 1999185"/>
              <a:gd name="connsiteX0" fmla="*/ 19424 w 6496424"/>
              <a:gd name="connsiteY0" fmla="*/ 924621 h 1877121"/>
              <a:gd name="connsiteX1" fmla="*/ 4572374 w 6496424"/>
              <a:gd name="connsiteY1" fmla="*/ 114996 h 1877121"/>
              <a:gd name="connsiteX2" fmla="*/ 6496424 w 6496424"/>
              <a:gd name="connsiteY2" fmla="*/ 924621 h 1877121"/>
              <a:gd name="connsiteX3" fmla="*/ 3257924 w 6496424"/>
              <a:gd name="connsiteY3" fmla="*/ 1877121 h 1877121"/>
              <a:gd name="connsiteX4" fmla="*/ 19424 w 6496424"/>
              <a:gd name="connsiteY4" fmla="*/ 924621 h 1877121"/>
              <a:gd name="connsiteX0" fmla="*/ 17899 w 6494899"/>
              <a:gd name="connsiteY0" fmla="*/ 917109 h 1306498"/>
              <a:gd name="connsiteX1" fmla="*/ 4570849 w 6494899"/>
              <a:gd name="connsiteY1" fmla="*/ 107484 h 1306498"/>
              <a:gd name="connsiteX2" fmla="*/ 6494899 w 6494899"/>
              <a:gd name="connsiteY2" fmla="*/ 917109 h 1306498"/>
              <a:gd name="connsiteX3" fmla="*/ 3299261 w 6494899"/>
              <a:gd name="connsiteY3" fmla="*/ 1283822 h 1306498"/>
              <a:gd name="connsiteX4" fmla="*/ 17899 w 6494899"/>
              <a:gd name="connsiteY4" fmla="*/ 917109 h 1306498"/>
              <a:gd name="connsiteX0" fmla="*/ 334 w 6477334"/>
              <a:gd name="connsiteY0" fmla="*/ 1024426 h 1413815"/>
              <a:gd name="connsiteX1" fmla="*/ 3438859 w 6477334"/>
              <a:gd name="connsiteY1" fmla="*/ 100501 h 1413815"/>
              <a:gd name="connsiteX2" fmla="*/ 6477334 w 6477334"/>
              <a:gd name="connsiteY2" fmla="*/ 1024426 h 1413815"/>
              <a:gd name="connsiteX3" fmla="*/ 3281696 w 6477334"/>
              <a:gd name="connsiteY3" fmla="*/ 1391139 h 1413815"/>
              <a:gd name="connsiteX4" fmla="*/ 334 w 6477334"/>
              <a:gd name="connsiteY4" fmla="*/ 1024426 h 1413815"/>
              <a:gd name="connsiteX0" fmla="*/ 334 w 6477334"/>
              <a:gd name="connsiteY0" fmla="*/ 942872 h 1332261"/>
              <a:gd name="connsiteX1" fmla="*/ 3438859 w 6477334"/>
              <a:gd name="connsiteY1" fmla="*/ 18947 h 1332261"/>
              <a:gd name="connsiteX2" fmla="*/ 6477334 w 6477334"/>
              <a:gd name="connsiteY2" fmla="*/ 942872 h 1332261"/>
              <a:gd name="connsiteX3" fmla="*/ 3281696 w 6477334"/>
              <a:gd name="connsiteY3" fmla="*/ 1309585 h 1332261"/>
              <a:gd name="connsiteX4" fmla="*/ 334 w 6477334"/>
              <a:gd name="connsiteY4" fmla="*/ 942872 h 1332261"/>
              <a:gd name="connsiteX0" fmla="*/ 231 w 6577243"/>
              <a:gd name="connsiteY0" fmla="*/ 924208 h 1361191"/>
              <a:gd name="connsiteX1" fmla="*/ 3438756 w 6577243"/>
              <a:gd name="connsiteY1" fmla="*/ 283 h 1361191"/>
              <a:gd name="connsiteX2" fmla="*/ 6577243 w 6577243"/>
              <a:gd name="connsiteY2" fmla="*/ 1024220 h 1361191"/>
              <a:gd name="connsiteX3" fmla="*/ 3281593 w 6577243"/>
              <a:gd name="connsiteY3" fmla="*/ 1290921 h 1361191"/>
              <a:gd name="connsiteX4" fmla="*/ 231 w 6577243"/>
              <a:gd name="connsiteY4" fmla="*/ 924208 h 1361191"/>
              <a:gd name="connsiteX0" fmla="*/ 231 w 6577243"/>
              <a:gd name="connsiteY0" fmla="*/ 924208 h 1361191"/>
              <a:gd name="connsiteX1" fmla="*/ 3438756 w 6577243"/>
              <a:gd name="connsiteY1" fmla="*/ 283 h 1361191"/>
              <a:gd name="connsiteX2" fmla="*/ 6577243 w 6577243"/>
              <a:gd name="connsiteY2" fmla="*/ 1024220 h 1361191"/>
              <a:gd name="connsiteX3" fmla="*/ 3281593 w 6577243"/>
              <a:gd name="connsiteY3" fmla="*/ 1290921 h 1361191"/>
              <a:gd name="connsiteX4" fmla="*/ 231 w 6577243"/>
              <a:gd name="connsiteY4" fmla="*/ 924208 h 1361191"/>
              <a:gd name="connsiteX0" fmla="*/ 4032 w 6581044"/>
              <a:gd name="connsiteY0" fmla="*/ 952773 h 1389756"/>
              <a:gd name="connsiteX1" fmla="*/ 2699607 w 6581044"/>
              <a:gd name="connsiteY1" fmla="*/ 273 h 1389756"/>
              <a:gd name="connsiteX2" fmla="*/ 6581044 w 6581044"/>
              <a:gd name="connsiteY2" fmla="*/ 1052785 h 1389756"/>
              <a:gd name="connsiteX3" fmla="*/ 3285394 w 6581044"/>
              <a:gd name="connsiteY3" fmla="*/ 1319486 h 1389756"/>
              <a:gd name="connsiteX4" fmla="*/ 4032 w 6581044"/>
              <a:gd name="connsiteY4" fmla="*/ 952773 h 1389756"/>
              <a:gd name="connsiteX0" fmla="*/ 832172 w 7409184"/>
              <a:gd name="connsiteY0" fmla="*/ 960654 h 1539955"/>
              <a:gd name="connsiteX1" fmla="*/ 3527747 w 7409184"/>
              <a:gd name="connsiteY1" fmla="*/ 8154 h 1539955"/>
              <a:gd name="connsiteX2" fmla="*/ 7409184 w 7409184"/>
              <a:gd name="connsiteY2" fmla="*/ 1060666 h 1539955"/>
              <a:gd name="connsiteX3" fmla="*/ 4113534 w 7409184"/>
              <a:gd name="connsiteY3" fmla="*/ 1327367 h 1539955"/>
              <a:gd name="connsiteX4" fmla="*/ 832172 w 7409184"/>
              <a:gd name="connsiteY4" fmla="*/ 960654 h 1539955"/>
              <a:gd name="connsiteX0" fmla="*/ 3848 w 6580860"/>
              <a:gd name="connsiteY0" fmla="*/ 952780 h 1449506"/>
              <a:gd name="connsiteX1" fmla="*/ 2699423 w 6580860"/>
              <a:gd name="connsiteY1" fmla="*/ 280 h 1449506"/>
              <a:gd name="connsiteX2" fmla="*/ 6580860 w 6580860"/>
              <a:gd name="connsiteY2" fmla="*/ 1052792 h 1449506"/>
              <a:gd name="connsiteX3" fmla="*/ 3270922 w 6580860"/>
              <a:gd name="connsiteY3" fmla="*/ 1419505 h 1449506"/>
              <a:gd name="connsiteX4" fmla="*/ 3848 w 6580860"/>
              <a:gd name="connsiteY4" fmla="*/ 952780 h 144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0860" h="1449506">
                <a:moveTo>
                  <a:pt x="3848" y="952780"/>
                </a:moveTo>
                <a:cubicBezTo>
                  <a:pt x="-91402" y="716243"/>
                  <a:pt x="1603254" y="-16389"/>
                  <a:pt x="2699423" y="280"/>
                </a:cubicBezTo>
                <a:cubicBezTo>
                  <a:pt x="3795592" y="16949"/>
                  <a:pt x="3366173" y="12391"/>
                  <a:pt x="6580860" y="1052792"/>
                </a:cubicBezTo>
                <a:cubicBezTo>
                  <a:pt x="6580860" y="1578843"/>
                  <a:pt x="4367091" y="1436174"/>
                  <a:pt x="3270922" y="1419505"/>
                </a:cubicBezTo>
                <a:cubicBezTo>
                  <a:pt x="2174753" y="1402836"/>
                  <a:pt x="99098" y="1189317"/>
                  <a:pt x="3848" y="95278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696200" cy="5105400"/>
          </a:xfr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শিক্ষার্থীরাঃ-----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পরিবারের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 বলতে পারবে । </a:t>
            </a:r>
            <a:b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কিভাবে পরিবার গঠিত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 ব্যাখ্যা করতে </a:t>
            </a:r>
            <a:b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পারবে 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পরিবারের প্রকারভেদ বর্ণনা করতে পারবে</a:t>
            </a:r>
            <a:b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73733" y="1008693"/>
            <a:ext cx="1479985" cy="15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6096000" y="2438400"/>
            <a:ext cx="1156959" cy="9026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92265" y="2566182"/>
            <a:ext cx="1021461" cy="7866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52959" y="2438400"/>
            <a:ext cx="863990" cy="9026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13726" y="2590800"/>
            <a:ext cx="996516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5894457"/>
            <a:ext cx="3657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বহুপতি পরিবার </a:t>
            </a:r>
            <a:endParaRPr lang="en-AU" sz="4000" dirty="0"/>
          </a:p>
        </p:txBody>
      </p:sp>
      <p:sp>
        <p:nvSpPr>
          <p:cNvPr id="22" name="Rectangle 21"/>
          <p:cNvSpPr/>
          <p:nvPr/>
        </p:nvSpPr>
        <p:spPr>
          <a:xfrm>
            <a:off x="5334000" y="5638800"/>
            <a:ext cx="3621149" cy="11072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বহুপত্নিক পরিবার </a:t>
            </a:r>
            <a:endParaRPr lang="en-AU" sz="4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r="55148"/>
          <a:stretch/>
        </p:blipFill>
        <p:spPr bwMode="auto">
          <a:xfrm>
            <a:off x="2459667" y="3569875"/>
            <a:ext cx="1295400" cy="15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r="55148"/>
          <a:stretch/>
        </p:blipFill>
        <p:spPr bwMode="auto">
          <a:xfrm>
            <a:off x="406205" y="3569875"/>
            <a:ext cx="1295400" cy="15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r="55148"/>
          <a:stretch/>
        </p:blipFill>
        <p:spPr bwMode="auto">
          <a:xfrm>
            <a:off x="6674479" y="798849"/>
            <a:ext cx="1295400" cy="15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6" r="5039"/>
          <a:stretch/>
        </p:blipFill>
        <p:spPr bwMode="auto">
          <a:xfrm>
            <a:off x="7412630" y="3423139"/>
            <a:ext cx="1408637" cy="19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6" r="5039"/>
          <a:stretch/>
        </p:blipFill>
        <p:spPr bwMode="auto">
          <a:xfrm>
            <a:off x="5711062" y="3448149"/>
            <a:ext cx="1408637" cy="19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760</TotalTime>
  <Words>128</Words>
  <Application>Microsoft Office PowerPoint</Application>
  <PresentationFormat>On-screen Show (4:3)</PresentationFormat>
  <Paragraphs>40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পাঠ পরিচিতি</vt:lpstr>
      <vt:lpstr>আদর্শ পরিবার</vt:lpstr>
      <vt:lpstr>পরিবার</vt:lpstr>
      <vt:lpstr>PowerPoint Presentation</vt:lpstr>
      <vt:lpstr>PowerPoint Presentation</vt:lpstr>
      <vt:lpstr>            পাঠ শেষে শিক্ষার্থীরাঃ-----        ১। পরিবারের সংজ্ঞা বলতে পারবে ।  ২।  কিভাবে পরিবার গঠিত হয় তা ব্যাখ্যা করতে       পারবে ।  3। পিতা দ্বারা পরিচালিত পরিবারকে কী বলে?  4।  পরিবারের প্রকারভেদ বর্ণনা করতে পারবে    </vt:lpstr>
      <vt:lpstr>PowerPoint Presentation</vt:lpstr>
      <vt:lpstr>PowerPoint Presentation</vt:lpstr>
      <vt:lpstr>PowerPoint Presentation</vt:lpstr>
      <vt:lpstr>একক কাজ</vt:lpstr>
      <vt:lpstr>জোড়ায় কাজ</vt:lpstr>
      <vt:lpstr>মুল্যায়ন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SiS it soft</cp:lastModifiedBy>
  <cp:revision>131</cp:revision>
  <dcterms:created xsi:type="dcterms:W3CDTF">2006-08-16T00:00:00Z</dcterms:created>
  <dcterms:modified xsi:type="dcterms:W3CDTF">2021-03-23T15:10:46Z</dcterms:modified>
</cp:coreProperties>
</file>