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793" r:id="rId2"/>
    <p:sldMasterId id="2147483794" r:id="rId3"/>
    <p:sldMasterId id="2147483795" r:id="rId4"/>
    <p:sldMasterId id="2147483796" r:id="rId5"/>
    <p:sldMasterId id="2147483797" r:id="rId6"/>
    <p:sldMasterId id="2147483798" r:id="rId7"/>
    <p:sldMasterId id="2147483799" r:id="rId8"/>
    <p:sldMasterId id="2147483800" r:id="rId9"/>
    <p:sldMasterId id="2147483900" r:id="rId10"/>
  </p:sldMasterIdLst>
  <p:notesMasterIdLst>
    <p:notesMasterId r:id="rId33"/>
  </p:notesMasterIdLst>
  <p:sldIdLst>
    <p:sldId id="328" r:id="rId11"/>
    <p:sldId id="348" r:id="rId12"/>
    <p:sldId id="349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17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418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FFD79-361E-45A1-8EC4-304CB9804382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1049419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9420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421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9422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7931E-C10F-43BA-9D0C-448ADEA2F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1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67F2-D1CA-44A7-8226-F70B3DAEBB0C}" type="datetime1">
              <a:rPr lang="en-US" smtClean="0"/>
              <a:t>3/3/2021</a:t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C4BA-08D6-4C68-B53D-CF764439AFC1}" type="datetime1">
              <a:rPr lang="en-US" smtClean="0"/>
              <a:t>3/3/2021</a:t>
            </a:fld>
            <a:endParaRPr lang="en-US"/>
          </a:p>
        </p:txBody>
      </p:sp>
      <p:sp>
        <p:nvSpPr>
          <p:cNvPr id="10492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042AFE-6336-49D1-8D55-CCC438414C60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9749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31543-D63F-4AB8-A167-F802E3931919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900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9B06F-2852-483D-8585-CA19B9CBA746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9113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4B8AC-0241-4F04-9333-7ECEC4FF7AD4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0021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014BF-27C7-4332-8EBA-7F866BA32833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2903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2DCA5-5FFB-429F-8B23-DD62D8F1AD22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531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6E1D09-A02C-471A-93BD-72F4C714A081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403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AE0EDD-41C7-4F86-AFD4-F12825EE2F4A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6453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A282757-C20B-47BA-A605-A18F70215EB1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3788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F558C-5C32-4B4C-BE49-5679528EF073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8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E06D-2854-483B-A217-7D5F40A5DD09}" type="datetime1">
              <a:rPr lang="en-US" smtClean="0"/>
              <a:t>3/3/2021</a:t>
            </a:fld>
            <a:endParaRPr lang="en-US"/>
          </a:p>
        </p:txBody>
      </p:sp>
      <p:sp>
        <p:nvSpPr>
          <p:cNvPr id="10492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18F4D-F31F-4623-B937-4CF134045C62}" type="datetime1">
              <a:rPr lang="en-US" smtClean="0">
                <a:solidFill>
                  <a:srgbClr val="D6ECFF"/>
                </a:solidFill>
              </a:rPr>
              <a:pPr/>
              <a:t>3/3/2021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srgbClr val="D6ECFF"/>
                </a:solidFill>
              </a:rPr>
              <a:t>MD MAYNUL HOSSAIN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4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9" name="Freeform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980" name="Freeform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981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82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98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E3A-A7DC-46A3-935A-EF211C031AB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8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8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lvl1pPr algn="l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617F-956B-4CE9-8527-EE5AE0E9AE36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7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7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Freeform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009" name="Freeform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010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2E98-9CED-4771-A522-605552BF1D03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0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0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74C8-83D9-4840-9107-9B67C95B2D9A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27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28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FF19-3222-4348-88F1-795DC0FEAF4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 dirty="0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1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>
            <a:normAutofit fontScale="90000"/>
          </a:bodyPr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2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D9BD-2EC3-410A-A729-69A0D2577480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23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24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C1B9-E878-4D7E-9822-04A6A5AF8FAF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7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5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16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17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475A-BD73-45AC-92AF-3B96E4890ACC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13EE-E13F-4D8F-A9C6-45D97C722C7D}" type="datetime1">
              <a:rPr lang="en-US" smtClean="0"/>
              <a:t>3/3/2021</a:t>
            </a:fld>
            <a:endParaRPr lang="en-US"/>
          </a:p>
        </p:txBody>
      </p:sp>
      <p:sp>
        <p:nvSpPr>
          <p:cNvPr id="10492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6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87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98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98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79072CA-DE5D-4FCA-BE90-95BFD246CE0E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9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9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34DB-2AE6-462A-B749-317D6BE4639B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9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9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B7B8-2CD3-4E33-8943-CC88B885CAEA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4D2D0">
                    <a:shade val="50000"/>
                  </a:srgbClr>
                </a:solidFill>
              </a:rPr>
              <a:t>MD MAYNUL HOSSAIN</a:t>
            </a: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90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3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24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932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67BA-C12F-40F9-8E27-011456D46DF5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2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13BD-D209-41FA-AD41-F37C2FD356F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3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14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51EC-0EE4-498D-BC80-F447FD4E61DD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4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4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759C4-735F-49E2-92CF-51EE53926B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3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3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3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B5779-F946-4C7E-B597-B66F5F318D8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4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4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A985-8A40-4F91-8AF8-34CA22365EA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4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7FE9-1502-488B-ABDE-A8C3FDD22E3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2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2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C24-4E40-4015-926C-3D184F4A476B}" type="datetime1">
              <a:rPr lang="en-US" smtClean="0"/>
              <a:t>3/3/2021</a:t>
            </a:fld>
            <a:endParaRPr lang="en-US"/>
          </a:p>
        </p:txBody>
      </p:sp>
      <p:sp>
        <p:nvSpPr>
          <p:cNvPr id="10492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54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5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56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3569-D59D-4A42-9541-975E3A8D21A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03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304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305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7F99-D536-42FB-B9DD-FE9CA23F579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0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10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9311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9312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1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0791-0CA4-4F9E-BA94-C56957BC467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3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3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5317-5C2A-4003-8971-6C587E3E211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91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92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939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04A2-9C5F-4224-843A-B3164D4DDA17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9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9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A4A1-7E75-4102-A2B7-FC77486231C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79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80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E767-2079-4815-B4BB-38945EF263A2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493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7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7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7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7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D1D0-3709-48C3-9D27-B23A08535AC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7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6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67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368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6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7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9B7A-EE47-4E95-91E4-5E9C9D9E595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7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7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8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5DEF-3B86-47F0-A61D-B6835F3C39D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8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8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2F37-DCAA-42FB-AA6D-E726BCC9837B}" type="datetime1">
              <a:rPr lang="en-US" smtClean="0"/>
              <a:t>3/3/2021</a:t>
            </a:fld>
            <a:endParaRPr lang="en-US"/>
          </a:p>
        </p:txBody>
      </p:sp>
      <p:sp>
        <p:nvSpPr>
          <p:cNvPr id="10492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4674-008F-44C1-9828-46DDE4531E3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01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402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403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4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F3C6-792B-469F-9059-5EB3BA0244D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07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408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409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4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4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8884-686C-4C22-A04B-173D9DA28B0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14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9415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9416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6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6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BF08-595B-4A71-9C16-7E3DBC50829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9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3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3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9A06-B82D-4330-A7CA-F25597E8CF0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3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94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10C3-EB23-4F24-BAAB-90432E0241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6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6DA6-A7E2-4844-A044-C88417BFF6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3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5798-D206-4229-AD67-8808F40226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2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3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E6E2-0E73-4C38-9649-432E23933A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4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4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4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4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8B71-D7FB-463E-B54E-60AD8929B5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3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3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4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70E5-137A-48F3-9F3A-DE1DAD9D4096}" type="datetime1">
              <a:rPr lang="en-US" smtClean="0"/>
              <a:t>3/3/2021</a:t>
            </a:fld>
            <a:endParaRPr lang="en-US"/>
          </a:p>
        </p:txBody>
      </p:sp>
      <p:sp>
        <p:nvSpPr>
          <p:cNvPr id="10492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0097-7DBE-4F02-96C5-67AF3DCD96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6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DAC4-0FE9-4BA6-BFCE-3BEB37FD5C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6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7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5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5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0115-CB2E-4555-871F-9CFB3C6BB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7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58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959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9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74A-FD97-456B-BAFE-8E26A9C1A3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50C0-7154-4969-AAB2-118755ADDA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9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DB08-ABD6-4A79-8A98-094DF097F9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38D3-E30E-4891-BF19-550D0788DA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3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9EAD-EEA6-4F0B-AEA4-FBDB1EDD96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3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3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8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9112-CB74-4BD7-9D3A-5CB61BA0E7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9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9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9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BEED-4C01-4EF6-A07E-92715D62B5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9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9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4D2C-115E-4BB5-83A3-2811F7E87F32}" type="datetime1">
              <a:rPr lang="en-US" smtClean="0"/>
              <a:t>3/3/2021</a:t>
            </a:fld>
            <a:endParaRPr lang="en-US"/>
          </a:p>
        </p:txBody>
      </p:sp>
      <p:sp>
        <p:nvSpPr>
          <p:cNvPr id="10492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5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5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5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5626-E05B-45E3-9F5E-5B00E5C83E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7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7FB2-1960-49AB-83E2-3D7D0B823F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7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7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FD57-F04F-4B6B-A01A-3E81D5DE0A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6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64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6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2208B-8ABF-40E7-8B00-980339323F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7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7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27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108D-F359-4CCD-8099-6FAF53C39F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8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CB96E-CE67-4CAB-88AE-C30486587A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5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5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5DCC-6072-4D70-8B15-5E0251BE0B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2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3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34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903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61693-8EF1-46DD-BFAD-A891865A8E18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3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3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9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93AEC-C056-4136-8250-A3ED7F77FF49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5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049086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6729-250D-40EC-8616-F1F005F55857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F232-779B-41FE-A72A-DC44931EF2AC}" type="datetime1">
              <a:rPr lang="en-US" smtClean="0"/>
              <a:t>3/3/2021</a:t>
            </a:fld>
            <a:endParaRPr lang="en-US"/>
          </a:p>
        </p:txBody>
      </p:sp>
      <p:sp>
        <p:nvSpPr>
          <p:cNvPr id="104887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888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7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7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7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03A1-9E2D-4A5B-B941-D2FA81BF0557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7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7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7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8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8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8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216-4626-412A-819B-E0D87B0D16C7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8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8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872D-A334-4232-BEB6-BB8CC5415570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FBE-AD50-4EF8-924D-D00DC7C5D404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5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46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47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66E9-2342-4B37-A815-D546273C6113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057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9058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59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90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61F7-C3B2-4A9D-8DE8-B7B259D595CE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6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6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9064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9065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6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B47E-651B-4B68-98EE-42B314C1CC8C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905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90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1675-17BF-439C-8535-AF7AE658A608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90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1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91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6683-9F3A-4120-B4B6-C062C2F3B5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0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2A3C-E80E-408E-8B9A-F3FF78E0F4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0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0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4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4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24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478C-D4CC-4179-AD55-444115700FD8}" type="datetime1">
              <a:rPr lang="en-US" smtClean="0"/>
              <a:t>3/3/2021</a:t>
            </a:fld>
            <a:endParaRPr lang="en-US"/>
          </a:p>
        </p:txBody>
      </p:sp>
      <p:sp>
        <p:nvSpPr>
          <p:cNvPr id="10492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09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0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5630-6264-4A1F-82C8-29DFB465B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0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4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4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427-8AAF-4809-B1CA-33F5054BBE5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3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3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3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66B-51D7-4939-BB10-97882C0D47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B95-93CD-46DA-AE45-3936EED797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563F-76E9-463D-8E15-D921D743A5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0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0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0B37-6F7C-4AA8-A3CB-152B2BEF3E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0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01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10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A475-095D-4BCB-8218-565F284DEE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7D47-1752-42C2-BEFD-BF6CA31775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2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7379-E168-407D-B4E2-168B36227B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6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91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1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21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492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2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DFF4-EA38-41B5-87B9-CC7D4C5C3D5C}" type="datetime1">
              <a:rPr lang="en-US" smtClean="0"/>
              <a:t>3/3/2021</a:t>
            </a:fld>
            <a:endParaRPr lang="en-US"/>
          </a:p>
        </p:txBody>
      </p:sp>
      <p:sp>
        <p:nvSpPr>
          <p:cNvPr id="10492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2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6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8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9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9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9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9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9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8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8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8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5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4915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91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7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917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917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8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91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325D-7367-4137-AFE6-26D88172F3A6}" type="datetime1">
              <a:rPr lang="en-US" smtClean="0"/>
              <a:t>3/3/2021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90C-6B84-497D-893C-5A97CCE70A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66FA7-294A-42B1-BDD5-BE924FFCB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5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Freeform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17" name="Freeform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18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72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1094080"/>
            <a:fld id="{9ADAA33F-7774-4DCE-8020-1519A2990266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pPr defTabSz="1094080"/>
              <a:t>3/3/2021</a:t>
            </a:fld>
            <a:endParaRPr lang="en-US" dirty="0">
              <a:solidFill>
                <a:srgbClr val="D4D2D0">
                  <a:shade val="90000"/>
                </a:srgbClr>
              </a:solidFill>
            </a:endParaRPr>
          </a:p>
        </p:txBody>
      </p:sp>
      <p:sp>
        <p:nvSpPr>
          <p:cNvPr id="104872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 defTabSz="1094080"/>
            <a:r>
              <a:rPr lang="en-US" smtClean="0">
                <a:solidFill>
                  <a:srgbClr val="D4D2D0">
                    <a:shade val="90000"/>
                  </a:srgbClr>
                </a:solidFill>
              </a:rPr>
              <a:t>MD MAYNUL HOSSAIN</a:t>
            </a:r>
            <a:endParaRPr lang="en-US" dirty="0">
              <a:solidFill>
                <a:srgbClr val="D4D2D0">
                  <a:shade val="90000"/>
                </a:srgbClr>
              </a:solidFill>
            </a:endParaRPr>
          </a:p>
        </p:txBody>
      </p:sp>
      <p:sp>
        <p:nvSpPr>
          <p:cNvPr id="104872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1094080"/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 defTabSz="1094080"/>
              <a:t>‹#›</a:t>
            </a:fld>
            <a:endParaRPr lang="en-US" dirty="0">
              <a:solidFill>
                <a:srgbClr val="D4D2D0">
                  <a:shade val="9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66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66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671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9E78B037-D5F7-4C64-BDF4-FD4AD8ADBBB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1094080"/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7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7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109408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89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674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  <p:sp>
          <p:nvSpPr>
            <p:cNvPr id="1048675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43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44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45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746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5634F444-3561-4E8C-9CD6-272FD1983FD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1094080"/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4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4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1094080"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2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749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  <p:sp>
          <p:nvSpPr>
            <p:cNvPr id="1048750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89AE-66D9-4431-97C0-C4B44D4EF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AF3C-2973-4C67-8D0A-FC29F45CF9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5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906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907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908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909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E8B12752-AD39-41AB-9881-F4C4C5F76E56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pPr defTabSz="1094080"/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11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1094080"/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pPr defTabSz="1094080"/>
              <a:t>‹#›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grpSp>
        <p:nvGrpSpPr>
          <p:cNvPr id="159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9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  <p:sp>
          <p:nvSpPr>
            <p:cNvPr id="10489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defTabSz="1094080"/>
              <a:endParaRPr lang="en-US" sz="220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9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9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4985-3C1A-4F71-87EE-C162882687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9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89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760C-75FA-4222-8DB7-EF10A36A7E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0059-F2A5-4B0E-9994-7E24EDAA1F4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 descr="welcome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76199" y="3076170"/>
            <a:ext cx="9144000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5" descr="Copy of p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0"/>
            <a:ext cx="5105400" cy="4876800"/>
          </a:xfrm>
          <a:prstGeom prst="rect">
            <a:avLst/>
          </a:prstGeom>
        </p:spPr>
      </p:pic>
      <p:sp>
        <p:nvSpPr>
          <p:cNvPr id="1048584" name="Oval 7"/>
          <p:cNvSpPr/>
          <p:nvPr/>
        </p:nvSpPr>
        <p:spPr>
          <a:xfrm>
            <a:off x="1492468" y="2940268"/>
            <a:ext cx="6019800" cy="2057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5" name="Chord 9"/>
          <p:cNvSpPr/>
          <p:nvPr/>
        </p:nvSpPr>
        <p:spPr>
          <a:xfrm rot="4510814" flipH="1">
            <a:off x="5391998" y="3430286"/>
            <a:ext cx="1366559" cy="2590800"/>
          </a:xfrm>
          <a:prstGeom prst="chord">
            <a:avLst>
              <a:gd name="adj1" fmla="val 6856850"/>
              <a:gd name="adj2" fmla="val 1620000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8586" name="Chord 10"/>
          <p:cNvSpPr/>
          <p:nvPr/>
        </p:nvSpPr>
        <p:spPr>
          <a:xfrm rot="7893038" flipH="1">
            <a:off x="1967307" y="3527243"/>
            <a:ext cx="347310" cy="2128051"/>
          </a:xfrm>
          <a:prstGeom prst="chord">
            <a:avLst>
              <a:gd name="adj1" fmla="val 6856850"/>
              <a:gd name="adj2" fmla="val 1709626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0198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AvDdevD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Aufbau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principle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0" y="1935479"/>
            <a:ext cx="9144000" cy="4922521"/>
          </a:xfrm>
        </p:spPr>
        <p:txBody>
          <a:bodyPr>
            <a:normAutofit fontScale="96154" lnSpcReduction="10000"/>
          </a:bodyPr>
          <a:lstStyle/>
          <a:p>
            <a:pPr>
              <a:buNone/>
            </a:pPr>
            <a:r>
              <a:rPr lang="en-US" sz="3200" dirty="0" smtClean="0">
                <a:latin typeface="SutonnyMJ" pitchFamily="2" charset="0"/>
              </a:rPr>
              <a:t>   </a:t>
            </a:r>
            <a:r>
              <a:rPr lang="en-US" sz="3200" dirty="0" err="1" smtClean="0">
                <a:latin typeface="SutonnyMJ" pitchFamily="2" charset="0"/>
              </a:rPr>
              <a:t>Dc‡i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B‡jKUªb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web¨vm</a:t>
            </a:r>
            <a:r>
              <a:rPr lang="en-US" sz="3200" dirty="0" smtClean="0">
                <a:latin typeface="SutonnyMJ" pitchFamily="2" charset="0"/>
              </a:rPr>
              <a:t> †_‡K †`</a:t>
            </a:r>
            <a:r>
              <a:rPr lang="en-US" sz="3200" dirty="0" err="1" smtClean="0">
                <a:latin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</a:rPr>
              <a:t> †h,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3d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P‡q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</a:rPr>
              <a:t> kw³ Kg| </a:t>
            </a:r>
            <a:r>
              <a:rPr lang="en-US" sz="3200" dirty="0" err="1" smtClean="0">
                <a:latin typeface="SutonnyMJ" pitchFamily="2" charset="0"/>
              </a:rPr>
              <a:t>ZvB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</a:rPr>
              <a:t>19Zg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B‡jKUªbwU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3d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SutonnyMJ" pitchFamily="2" charset="0"/>
              </a:rPr>
              <a:t>AiweUv‡j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wM‡q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4s </a:t>
            </a:r>
            <a:r>
              <a:rPr lang="en-US" sz="3200" dirty="0" err="1" smtClean="0">
                <a:latin typeface="SutonnyMJ" pitchFamily="2" charset="0"/>
              </a:rPr>
              <a:t>AiweUv‡j</a:t>
            </a:r>
            <a:r>
              <a:rPr lang="en-US" sz="3200" dirty="0" smtClean="0">
                <a:latin typeface="SutonnyMJ" pitchFamily="2" charset="0"/>
              </a:rPr>
              <a:t> ¯’</a:t>
            </a:r>
            <a:r>
              <a:rPr lang="en-US" sz="3200" dirty="0" err="1" smtClean="0">
                <a:latin typeface="SutonnyMJ" pitchFamily="2" charset="0"/>
              </a:rPr>
              <a:t>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pPr>
              <a:buNone/>
            </a:pPr>
            <a:r>
              <a:rPr lang="en-US" sz="3200" b="1" dirty="0" smtClean="0">
                <a:latin typeface="SutonnyMJ" pitchFamily="2" charset="0"/>
              </a:rPr>
              <a:t>2</a:t>
            </a:r>
            <a:r>
              <a:rPr lang="en-US" sz="3200" dirty="0" smtClean="0">
                <a:latin typeface="SutonnyMJ" pitchFamily="2" charset="0"/>
              </a:rPr>
              <a:t>| hw` `</a:t>
            </a:r>
            <a:r>
              <a:rPr lang="en-US" sz="3200" dirty="0" err="1" smtClean="0">
                <a:latin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n+</a:t>
            </a:r>
            <a:r>
              <a:rPr lang="en-US" sz="3200" i="1" dirty="0" err="1" smtClean="0">
                <a:solidFill>
                  <a:srgbClr val="FF0000"/>
                </a:solidFill>
              </a:rPr>
              <a:t>l</a:t>
            </a:r>
            <a:r>
              <a:rPr lang="en-US" sz="3200" dirty="0" smtClean="0">
                <a:solidFill>
                  <a:srgbClr val="FF0000"/>
                </a:solidFill>
              </a:rPr>
              <a:t>)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mgvb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</a:rPr>
              <a:t> †m‡¶‡Î †h </a:t>
            </a:r>
            <a:r>
              <a:rPr lang="en-US" sz="3200" dirty="0" err="1" smtClean="0">
                <a:latin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n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Kg </a:t>
            </a:r>
            <a:r>
              <a:rPr lang="en-US" sz="3200" dirty="0" err="1" smtClean="0">
                <a:latin typeface="SutonnyMJ" pitchFamily="2" charset="0"/>
              </a:rPr>
              <a:t>B‡jKUªb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Zv‡ZB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Av‡M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cÖ‡ek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| </a:t>
            </a:r>
          </a:p>
          <a:p>
            <a:pPr>
              <a:buNone/>
            </a:pPr>
            <a:r>
              <a:rPr lang="en-US" sz="3200" dirty="0" smtClean="0">
                <a:latin typeface="SutonnyMJ" pitchFamily="2" charset="0"/>
              </a:rPr>
              <a:t>  ‡</a:t>
            </a:r>
            <a:r>
              <a:rPr lang="en-US" sz="3200" dirty="0" err="1" smtClean="0">
                <a:latin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</a:rPr>
              <a:t>- </a:t>
            </a:r>
            <a:r>
              <a:rPr lang="en-US" sz="3200" dirty="0" smtClean="0"/>
              <a:t>	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3d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</a:rPr>
              <a:t>¨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n=3   </a:t>
            </a:r>
            <a:r>
              <a:rPr lang="en-U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        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n+</a:t>
            </a:r>
            <a:r>
              <a:rPr lang="en-US" sz="32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3+2 = 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4p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AiweUv‡ji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n=4   </a:t>
            </a:r>
            <a:r>
              <a:rPr lang="en-US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   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n+</a:t>
            </a:r>
            <a:r>
              <a:rPr lang="en-US" sz="32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4+1 = 5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 </a:t>
            </a:r>
          </a:p>
          <a:p>
            <a:endParaRPr lang="en-US" dirty="0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EF4B-0929-471D-8E4A-809F3A7FCFC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Arrow Connector 38"/>
          <p:cNvCxnSpPr>
            <a:cxnSpLocks/>
          </p:cNvCxnSpPr>
          <p:nvPr/>
        </p:nvCxnSpPr>
        <p:spPr>
          <a:xfrm rot="5400000">
            <a:off x="1333500" y="2933700"/>
            <a:ext cx="3505200" cy="312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29" name="Straight Arrow Connector 41"/>
          <p:cNvCxnSpPr>
            <a:cxnSpLocks/>
          </p:cNvCxnSpPr>
          <p:nvPr/>
        </p:nvCxnSpPr>
        <p:spPr>
          <a:xfrm rot="5400000">
            <a:off x="1590236" y="3543300"/>
            <a:ext cx="3429000" cy="320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30" name="Straight Arrow Connector 20"/>
          <p:cNvCxnSpPr>
            <a:cxnSpLocks/>
          </p:cNvCxnSpPr>
          <p:nvPr/>
        </p:nvCxnSpPr>
        <p:spPr>
          <a:xfrm rot="10800000" flipV="1">
            <a:off x="1752600" y="7620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31" name="Straight Arrow Connector 25"/>
          <p:cNvCxnSpPr>
            <a:cxnSpLocks/>
          </p:cNvCxnSpPr>
          <p:nvPr/>
        </p:nvCxnSpPr>
        <p:spPr>
          <a:xfrm rot="10800000" flipV="1">
            <a:off x="1676400" y="11430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32" name="Straight Arrow Connector 26"/>
          <p:cNvCxnSpPr>
            <a:cxnSpLocks/>
          </p:cNvCxnSpPr>
          <p:nvPr/>
        </p:nvCxnSpPr>
        <p:spPr>
          <a:xfrm rot="5400000">
            <a:off x="1676400" y="1524000"/>
            <a:ext cx="18288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33" name="Straight Arrow Connector 27"/>
          <p:cNvCxnSpPr>
            <a:cxnSpLocks/>
          </p:cNvCxnSpPr>
          <p:nvPr/>
        </p:nvCxnSpPr>
        <p:spPr>
          <a:xfrm rot="5400000">
            <a:off x="1524000" y="2057400"/>
            <a:ext cx="23622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45734" name="Straight Arrow Connector 33"/>
          <p:cNvCxnSpPr>
            <a:cxnSpLocks/>
          </p:cNvCxnSpPr>
          <p:nvPr/>
        </p:nvCxnSpPr>
        <p:spPr>
          <a:xfrm rot="5400000">
            <a:off x="1409700" y="2628900"/>
            <a:ext cx="2971800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00800" cy="6858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AvDdevD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Aufbau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principle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4000" dirty="0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763000" cy="64008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</p:txBody>
      </p:sp>
      <p:sp>
        <p:nvSpPr>
          <p:cNvPr id="1048696" name="Oval 3"/>
          <p:cNvSpPr/>
          <p:nvPr/>
        </p:nvSpPr>
        <p:spPr>
          <a:xfrm>
            <a:off x="1981200" y="914400"/>
            <a:ext cx="609600" cy="685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1s</a:t>
            </a:r>
          </a:p>
        </p:txBody>
      </p:sp>
      <p:sp>
        <p:nvSpPr>
          <p:cNvPr id="1048697" name="Oval 4"/>
          <p:cNvSpPr/>
          <p:nvPr/>
        </p:nvSpPr>
        <p:spPr>
          <a:xfrm>
            <a:off x="1981200" y="16764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2s</a:t>
            </a:r>
          </a:p>
        </p:txBody>
      </p:sp>
      <p:sp>
        <p:nvSpPr>
          <p:cNvPr id="1048698" name="Oval 5"/>
          <p:cNvSpPr/>
          <p:nvPr/>
        </p:nvSpPr>
        <p:spPr>
          <a:xfrm>
            <a:off x="2819400" y="1676400"/>
            <a:ext cx="609600" cy="685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1600" b="1" dirty="0">
                <a:solidFill>
                  <a:srgbClr val="FF0000"/>
                </a:solidFill>
              </a:rPr>
              <a:t>2p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048699" name="Oval 6"/>
          <p:cNvSpPr/>
          <p:nvPr/>
        </p:nvSpPr>
        <p:spPr>
          <a:xfrm>
            <a:off x="1981200" y="25146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3s</a:t>
            </a:r>
          </a:p>
        </p:txBody>
      </p:sp>
      <p:sp>
        <p:nvSpPr>
          <p:cNvPr id="1048700" name="Oval 7"/>
          <p:cNvSpPr/>
          <p:nvPr/>
        </p:nvSpPr>
        <p:spPr>
          <a:xfrm>
            <a:off x="2667000" y="25146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3p</a:t>
            </a:r>
          </a:p>
        </p:txBody>
      </p:sp>
      <p:sp>
        <p:nvSpPr>
          <p:cNvPr id="1048701" name="Oval 8"/>
          <p:cNvSpPr/>
          <p:nvPr/>
        </p:nvSpPr>
        <p:spPr>
          <a:xfrm>
            <a:off x="3352800" y="25146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3d</a:t>
            </a:r>
          </a:p>
        </p:txBody>
      </p:sp>
      <p:sp>
        <p:nvSpPr>
          <p:cNvPr id="1048702" name="Oval 9"/>
          <p:cNvSpPr/>
          <p:nvPr/>
        </p:nvSpPr>
        <p:spPr>
          <a:xfrm>
            <a:off x="1981200" y="33528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dirty="0">
                <a:solidFill>
                  <a:srgbClr val="FF0000"/>
                </a:solidFill>
              </a:rPr>
              <a:t>4s</a:t>
            </a:r>
          </a:p>
        </p:txBody>
      </p:sp>
      <p:sp>
        <p:nvSpPr>
          <p:cNvPr id="1048703" name="Oval 10"/>
          <p:cNvSpPr/>
          <p:nvPr/>
        </p:nvSpPr>
        <p:spPr>
          <a:xfrm>
            <a:off x="2743200" y="33528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1600" b="1" dirty="0">
                <a:solidFill>
                  <a:srgbClr val="FF0000"/>
                </a:solidFill>
              </a:rPr>
              <a:t>4p</a:t>
            </a:r>
          </a:p>
        </p:txBody>
      </p:sp>
      <p:sp>
        <p:nvSpPr>
          <p:cNvPr id="1048704" name="Oval 11"/>
          <p:cNvSpPr/>
          <p:nvPr/>
        </p:nvSpPr>
        <p:spPr>
          <a:xfrm>
            <a:off x="3429000" y="33528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1600" b="1" dirty="0">
                <a:solidFill>
                  <a:srgbClr val="FF0000"/>
                </a:solidFill>
              </a:rPr>
              <a:t>4d</a:t>
            </a:r>
          </a:p>
        </p:txBody>
      </p:sp>
      <p:sp>
        <p:nvSpPr>
          <p:cNvPr id="1048705" name="Oval 12"/>
          <p:cNvSpPr/>
          <p:nvPr/>
        </p:nvSpPr>
        <p:spPr>
          <a:xfrm>
            <a:off x="4114800" y="34290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4f</a:t>
            </a:r>
          </a:p>
        </p:txBody>
      </p:sp>
      <p:sp>
        <p:nvSpPr>
          <p:cNvPr id="1048706" name="Oval 13"/>
          <p:cNvSpPr/>
          <p:nvPr/>
        </p:nvSpPr>
        <p:spPr>
          <a:xfrm>
            <a:off x="1981200" y="41910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5s</a:t>
            </a:r>
          </a:p>
        </p:txBody>
      </p:sp>
      <p:sp>
        <p:nvSpPr>
          <p:cNvPr id="1048707" name="Oval 14"/>
          <p:cNvSpPr/>
          <p:nvPr/>
        </p:nvSpPr>
        <p:spPr>
          <a:xfrm>
            <a:off x="2819400" y="41910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5p</a:t>
            </a:r>
          </a:p>
        </p:txBody>
      </p:sp>
      <p:sp>
        <p:nvSpPr>
          <p:cNvPr id="1048708" name="Oval 15"/>
          <p:cNvSpPr/>
          <p:nvPr/>
        </p:nvSpPr>
        <p:spPr>
          <a:xfrm>
            <a:off x="3505200" y="42672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5d</a:t>
            </a:r>
          </a:p>
        </p:txBody>
      </p:sp>
      <p:sp>
        <p:nvSpPr>
          <p:cNvPr id="1048709" name="Oval 16"/>
          <p:cNvSpPr/>
          <p:nvPr/>
        </p:nvSpPr>
        <p:spPr>
          <a:xfrm>
            <a:off x="2057400" y="50292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6s</a:t>
            </a:r>
          </a:p>
        </p:txBody>
      </p:sp>
      <p:sp>
        <p:nvSpPr>
          <p:cNvPr id="1048710" name="Oval 17"/>
          <p:cNvSpPr/>
          <p:nvPr/>
        </p:nvSpPr>
        <p:spPr>
          <a:xfrm>
            <a:off x="2895600" y="51054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1600" b="1" dirty="0">
                <a:solidFill>
                  <a:srgbClr val="FF0000"/>
                </a:solidFill>
              </a:rPr>
              <a:t>6p</a:t>
            </a:r>
          </a:p>
        </p:txBody>
      </p:sp>
      <p:sp>
        <p:nvSpPr>
          <p:cNvPr id="1048711" name="Oval 18"/>
          <p:cNvSpPr/>
          <p:nvPr/>
        </p:nvSpPr>
        <p:spPr>
          <a:xfrm>
            <a:off x="2057400" y="5867400"/>
            <a:ext cx="6096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b="1" dirty="0">
                <a:solidFill>
                  <a:srgbClr val="FF0000"/>
                </a:solidFill>
              </a:rPr>
              <a:t>7s</a:t>
            </a:r>
          </a:p>
        </p:txBody>
      </p:sp>
      <p:sp>
        <p:nvSpPr>
          <p:cNvPr id="1048712" name="Rectangle 48"/>
          <p:cNvSpPr/>
          <p:nvPr/>
        </p:nvSpPr>
        <p:spPr>
          <a:xfrm>
            <a:off x="4114800" y="5867400"/>
            <a:ext cx="50292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K(19)-1s</a:t>
            </a:r>
            <a:r>
              <a:rPr lang="en-US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2s</a:t>
            </a:r>
            <a:r>
              <a:rPr lang="en-US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3s</a:t>
            </a:r>
            <a:r>
              <a:rPr lang="en-US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2000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4s</a:t>
            </a:r>
            <a:r>
              <a:rPr lang="en-US" sz="2000" baseline="300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48713" name="Rectangle 49"/>
          <p:cNvSpPr/>
          <p:nvPr/>
        </p:nvSpPr>
        <p:spPr>
          <a:xfrm>
            <a:off x="4114800" y="4876800"/>
            <a:ext cx="5029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1s &lt; 2s &lt; 2p &lt; 3s &lt; 3p &lt;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4s &lt;  3d </a:t>
            </a:r>
            <a:r>
              <a:rPr lang="en-US" sz="2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&lt; 4p etc</a:t>
            </a:r>
            <a:r>
              <a:rPr lang="en-US" sz="2200" dirty="0">
                <a:solidFill>
                  <a:prstClr val="black"/>
                </a:solidFill>
              </a:rPr>
              <a:t>.  </a:t>
            </a:r>
          </a:p>
        </p:txBody>
      </p:sp>
      <p:sp>
        <p:nvSpPr>
          <p:cNvPr id="1048714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C3AE-C923-404E-B969-1BE9E5CF838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15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48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8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4800" dirty="0" err="1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cwji</a:t>
            </a:r>
            <a:r>
              <a:rPr lang="en-US" sz="4800" dirty="0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eR©b</a:t>
            </a:r>
            <a:r>
              <a:rPr lang="en-US" sz="4800" dirty="0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bxwZ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cigvYy‡Z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KLbI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cigvYy‡Z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vbiZ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yÕwU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AšZZtc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‡¶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Kvqv›Uvg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sz="3200" dirty="0"/>
          </a:p>
        </p:txBody>
      </p:sp>
      <p:sp>
        <p:nvSpPr>
          <p:cNvPr id="1048730" name="Rectangle 3"/>
          <p:cNvSpPr/>
          <p:nvPr/>
        </p:nvSpPr>
        <p:spPr>
          <a:xfrm>
            <a:off x="6096000" y="304800"/>
            <a:ext cx="1369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solidFill>
                  <a:srgbClr val="FF0064"/>
                </a:solidFill>
                <a:latin typeface="SutonnyMJ" pitchFamily="2" charset="0"/>
                <a:cs typeface="SutonnyMJ" pitchFamily="2" charset="0"/>
              </a:rPr>
              <a:t>(1925)</a:t>
            </a:r>
            <a:endParaRPr lang="en-US" sz="3600"/>
          </a:p>
        </p:txBody>
      </p:sp>
      <p:sp>
        <p:nvSpPr>
          <p:cNvPr id="10487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F423-E3A2-4025-ABED-AACACB638017}" type="datetime1">
              <a:rPr lang="en-US" smtClean="0">
                <a:solidFill>
                  <a:srgbClr val="D4D2D0">
                    <a:shade val="50000"/>
                  </a:srgbClr>
                </a:solidFill>
              </a:rPr>
              <a:t>3/3/2021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048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t>12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64"/>
                </a:solidFill>
                <a:latin typeface="SutonnyMJ" pitchFamily="2" charset="0"/>
              </a:rPr>
              <a:t>           </a:t>
            </a:r>
            <a:r>
              <a:rPr lang="en-US" dirty="0" err="1" smtClean="0">
                <a:solidFill>
                  <a:srgbClr val="FF0064"/>
                </a:solidFill>
                <a:latin typeface="SutonnyMJ" pitchFamily="2" charset="0"/>
              </a:rPr>
              <a:t>cwji</a:t>
            </a:r>
            <a:r>
              <a:rPr lang="en-US" dirty="0" smtClean="0">
                <a:solidFill>
                  <a:srgbClr val="FF0064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64"/>
                </a:solidFill>
                <a:latin typeface="SutonnyMJ" pitchFamily="2" charset="0"/>
              </a:rPr>
              <a:t>eR©b</a:t>
            </a:r>
            <a:r>
              <a:rPr lang="en-US" dirty="0" smtClean="0">
                <a:solidFill>
                  <a:srgbClr val="FF0064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64"/>
                </a:solidFill>
                <a:latin typeface="SutonnyMJ" pitchFamily="2" charset="0"/>
              </a:rPr>
              <a:t>bxwZ</a:t>
            </a:r>
            <a:endParaRPr lang="en-US" dirty="0"/>
          </a:p>
        </p:txBody>
      </p:sp>
      <p:sp>
        <p:nvSpPr>
          <p:cNvPr id="1048734" name="Oval 6"/>
          <p:cNvSpPr/>
          <p:nvPr/>
        </p:nvSpPr>
        <p:spPr>
          <a:xfrm rot="21432316">
            <a:off x="1490949" y="2586111"/>
            <a:ext cx="2133600" cy="1909206"/>
          </a:xfrm>
          <a:prstGeom prst="ellipse">
            <a:avLst/>
          </a:prstGeom>
          <a:solidFill>
            <a:schemeClr val="accent2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35" name="Flowchart: Or 8"/>
          <p:cNvSpPr/>
          <p:nvPr/>
        </p:nvSpPr>
        <p:spPr>
          <a:xfrm>
            <a:off x="2438400" y="3505199"/>
            <a:ext cx="304800" cy="304801"/>
          </a:xfrm>
          <a:prstGeom prst="flowChartOr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r>
              <a:rPr lang="en-US" sz="3600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048736" name="Oval 9"/>
          <p:cNvSpPr/>
          <p:nvPr/>
        </p:nvSpPr>
        <p:spPr>
          <a:xfrm>
            <a:off x="2362200" y="4321124"/>
            <a:ext cx="381000" cy="395068"/>
          </a:xfrm>
          <a:prstGeom prst="ellipse">
            <a:avLst/>
          </a:prstGeom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r>
              <a:rPr lang="en-US" sz="4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048737" name="Oval 10"/>
          <p:cNvSpPr/>
          <p:nvPr/>
        </p:nvSpPr>
        <p:spPr>
          <a:xfrm>
            <a:off x="2362200" y="2390336"/>
            <a:ext cx="381000" cy="381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r>
              <a:rPr lang="en-US" sz="4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048738" name="Rectangle 11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1094080"/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48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1:   </a:t>
            </a:r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n=1   </a:t>
            </a:r>
            <a:r>
              <a:rPr lang="en-US" sz="4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0    m = 0   s = + ½</a:t>
            </a:r>
          </a:p>
          <a:p>
            <a:pPr defTabSz="1094080"/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48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n=1   </a:t>
            </a:r>
            <a:r>
              <a:rPr lang="en-US" sz="4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0    m = 0   s = 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½</a:t>
            </a:r>
          </a:p>
        </p:txBody>
      </p:sp>
      <p:sp>
        <p:nvSpPr>
          <p:cNvPr id="1048739" name="Rectangle 13"/>
          <p:cNvSpPr/>
          <p:nvPr/>
        </p:nvSpPr>
        <p:spPr>
          <a:xfrm>
            <a:off x="4191000" y="1676400"/>
            <a:ext cx="44958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r>
              <a:rPr lang="en-US" sz="8000" dirty="0">
                <a:solidFill>
                  <a:prstClr val="black"/>
                </a:solidFill>
              </a:rPr>
              <a:t>He(2)-1s</a:t>
            </a:r>
            <a:r>
              <a:rPr lang="en-US" sz="80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48740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1D6F-EDB4-45C5-B2C2-E8AA220F07B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41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6" grpId="0" animBg="1"/>
      <p:bldP spid="10487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6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0000FF"/>
                </a:solidFill>
              </a:rPr>
              <a:t>          </a:t>
            </a:r>
            <a:r>
              <a:rPr lang="en-US" sz="5400" dirty="0" err="1" smtClean="0">
                <a:solidFill>
                  <a:srgbClr val="0000FF"/>
                </a:solidFill>
              </a:rPr>
              <a:t>Hund’s</a:t>
            </a:r>
            <a:r>
              <a:rPr lang="en-US" sz="5400" dirty="0" smtClean="0">
                <a:solidFill>
                  <a:srgbClr val="0000FF"/>
                </a:solidFill>
              </a:rPr>
              <a:t> rule</a:t>
            </a:r>
            <a:endParaRPr lang="en-US" dirty="0"/>
          </a:p>
        </p:txBody>
      </p:sp>
      <p:sp>
        <p:nvSpPr>
          <p:cNvPr id="1048757" name="Content Placeholder 2"/>
          <p:cNvSpPr>
            <a:spLocks noGrp="1"/>
          </p:cNvSpPr>
          <p:nvPr>
            <p:ph idx="1"/>
          </p:nvPr>
        </p:nvSpPr>
        <p:spPr>
          <a:xfrm>
            <a:off x="0" y="1631950"/>
            <a:ext cx="9144000" cy="5378450"/>
          </a:xfrm>
        </p:spPr>
        <p:txBody>
          <a:bodyPr>
            <a:normAutofit fontScale="88462" lnSpcReduction="10000"/>
          </a:bodyPr>
          <a:lstStyle/>
          <a:p>
            <a:pPr algn="just"/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   ‡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Kvb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cigvYyi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mgkw³m¤úbœ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wewfbœ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AiweUv‡j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B‡jKUªmg~n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Ggbfv‡e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Ae¯’vb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Ki‡e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†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hb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Zviv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me©vwaK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msL¨vq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we‡Rvo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Ae¯’vq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we`¨gvb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_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vK‡Z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cv‡i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| GB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we‡Rvo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ª‡bi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w¯úb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GKB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gyLx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n‡e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| </a:t>
            </a: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    GB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m~Îvbyhvqx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, †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Kvb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Dc¯Zii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cÖwZwU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AiweUvj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GKwU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K‡i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Øviv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c~Y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©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n‡e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, </a:t>
            </a: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	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D`vniY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t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bvB‡Uªv‡R‡bi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web¨vm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N(7) = 1s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2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2s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2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2p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3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   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bvB‡Uªv‡R‡bi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web¨vm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ch©v‡jvPbvq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†`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Lv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hvq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†h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, 2p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AiweUv‡j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mgkw³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m¤úbœ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wZbwU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AiweUvj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p</a:t>
            </a:r>
            <a:r>
              <a:rPr lang="en-US" sz="3000" baseline="-25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x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p</a:t>
            </a:r>
            <a:r>
              <a:rPr lang="en-US" sz="3000" baseline="-25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y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p</a:t>
            </a:r>
            <a:r>
              <a:rPr lang="en-US" sz="3000" baseline="-25000" dirty="0" err="1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z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AiweUvj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i‡q‡Q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   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myZivs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bvB‡Uªv‡R‡bi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‡¶‡Î 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2p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Dc¯Z‡i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wZbwU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GKg~Lx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w¯ú‡b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c„_Kfv‡e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 _</a:t>
            </a:r>
            <a:r>
              <a:rPr lang="en-US" sz="3000" dirty="0" err="1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vK‡e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" pitchFamily="2" charset="2"/>
              <a:buNone/>
            </a:pPr>
            <a:r>
              <a:rPr lang="en-US" sz="3000" dirty="0" smtClean="0">
                <a:ln>
                  <a:solidFill>
                    <a:schemeClr val="tx1"/>
                  </a:solidFill>
                </a:ln>
                <a:latin typeface="SutonnyMJ" pitchFamily="2" charset="0"/>
                <a:ea typeface="SutonnyMJ" pitchFamily="2" charset="0"/>
                <a:cs typeface="SutonnyMJ" pitchFamily="2" charset="0"/>
              </a:rPr>
              <a:t>	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N(7) = 1s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2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2s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2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2p</a:t>
            </a:r>
            <a:r>
              <a:rPr lang="en-US" sz="3000" baseline="-25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x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1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2p</a:t>
            </a:r>
            <a:r>
              <a:rPr lang="en-US" sz="3000" baseline="-25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y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1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2p</a:t>
            </a:r>
            <a:r>
              <a:rPr lang="en-US" sz="3000" baseline="-25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z</a:t>
            </a:r>
            <a:r>
              <a:rPr lang="en-US" sz="3000" baseline="30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1</a:t>
            </a:r>
            <a:r>
              <a:rPr lang="en-US" sz="3000" dirty="0" smtClean="0">
                <a:ln>
                  <a:solidFill>
                    <a:schemeClr val="tx1"/>
                  </a:solidFill>
                </a:ln>
                <a:ea typeface="SutonnyMJ" pitchFamily="2" charset="0"/>
                <a:cs typeface="SutonnyMJ" pitchFamily="2" charset="0"/>
              </a:rPr>
              <a:t> </a:t>
            </a:r>
          </a:p>
          <a:p>
            <a:pPr algn="just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487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07E0-BB1B-4C92-B6BA-763928BCF7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>
          <a:xfrm>
            <a:off x="1752600" y="1143000"/>
            <a:ext cx="6705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48761" name="Rectangle 5"/>
          <p:cNvSpPr/>
          <p:nvPr/>
        </p:nvSpPr>
        <p:spPr>
          <a:xfrm>
            <a:off x="15240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62" name="Rectangle 6"/>
          <p:cNvSpPr/>
          <p:nvPr/>
        </p:nvSpPr>
        <p:spPr>
          <a:xfrm>
            <a:off x="26670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63" name="Rectangle 7"/>
          <p:cNvSpPr/>
          <p:nvPr/>
        </p:nvSpPr>
        <p:spPr>
          <a:xfrm>
            <a:off x="40386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64" name="Rectangle 8"/>
          <p:cNvSpPr/>
          <p:nvPr/>
        </p:nvSpPr>
        <p:spPr>
          <a:xfrm>
            <a:off x="48006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65" name="Rectangle 9"/>
          <p:cNvSpPr/>
          <p:nvPr/>
        </p:nvSpPr>
        <p:spPr>
          <a:xfrm>
            <a:off x="55626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66" name="Up Arrow 10"/>
          <p:cNvSpPr/>
          <p:nvPr/>
        </p:nvSpPr>
        <p:spPr>
          <a:xfrm>
            <a:off x="16764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67" name="Up Arrow 11"/>
          <p:cNvSpPr/>
          <p:nvPr/>
        </p:nvSpPr>
        <p:spPr>
          <a:xfrm>
            <a:off x="28956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68" name="Up Arrow 12"/>
          <p:cNvSpPr/>
          <p:nvPr/>
        </p:nvSpPr>
        <p:spPr>
          <a:xfrm>
            <a:off x="4267200" y="3555612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69" name="Up Arrow 13"/>
          <p:cNvSpPr/>
          <p:nvPr/>
        </p:nvSpPr>
        <p:spPr>
          <a:xfrm>
            <a:off x="5181600" y="356968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70" name="Up Arrow 14"/>
          <p:cNvSpPr/>
          <p:nvPr/>
        </p:nvSpPr>
        <p:spPr>
          <a:xfrm>
            <a:off x="5867400" y="3553264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71" name="Down Arrow 15"/>
          <p:cNvSpPr/>
          <p:nvPr/>
        </p:nvSpPr>
        <p:spPr>
          <a:xfrm>
            <a:off x="19050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72" name="Down Arrow 16"/>
          <p:cNvSpPr/>
          <p:nvPr/>
        </p:nvSpPr>
        <p:spPr>
          <a:xfrm flipH="1">
            <a:off x="3047999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73" name="Left Arrow 17"/>
          <p:cNvSpPr/>
          <p:nvPr/>
        </p:nvSpPr>
        <p:spPr>
          <a:xfrm>
            <a:off x="4267200" y="4648200"/>
            <a:ext cx="609600" cy="762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74" name="Right Arrow 18"/>
          <p:cNvSpPr/>
          <p:nvPr/>
        </p:nvSpPr>
        <p:spPr>
          <a:xfrm flipV="1">
            <a:off x="5638800" y="4648200"/>
            <a:ext cx="609600" cy="76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75" name="Rectangle 19"/>
          <p:cNvSpPr/>
          <p:nvPr/>
        </p:nvSpPr>
        <p:spPr>
          <a:xfrm>
            <a:off x="1981200" y="6858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4080"/>
            <a:r>
              <a:rPr lang="en-US" sz="4000" dirty="0" err="1">
                <a:solidFill>
                  <a:srgbClr val="0000FF"/>
                </a:solidFill>
              </a:rPr>
              <a:t>Hund’s</a:t>
            </a:r>
            <a:r>
              <a:rPr lang="en-US" sz="4000" dirty="0">
                <a:solidFill>
                  <a:srgbClr val="0000FF"/>
                </a:solidFill>
              </a:rPr>
              <a:t> rule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48776" name="TextBox 20"/>
          <p:cNvSpPr txBox="1"/>
          <p:nvPr/>
        </p:nvSpPr>
        <p:spPr>
          <a:xfrm>
            <a:off x="1219200" y="2209800"/>
            <a:ext cx="5835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N(7)  	1s</a:t>
            </a:r>
            <a:r>
              <a:rPr lang="en-US" sz="40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40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48777" name="TextBox 22"/>
          <p:cNvSpPr txBox="1"/>
          <p:nvPr/>
        </p:nvSpPr>
        <p:spPr>
          <a:xfrm>
            <a:off x="5472332" y="20968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778" name="TextBox 23"/>
          <p:cNvSpPr txBox="1"/>
          <p:nvPr/>
        </p:nvSpPr>
        <p:spPr>
          <a:xfrm>
            <a:off x="6248400" y="2084642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779" name="TextBox 24"/>
          <p:cNvSpPr txBox="1"/>
          <p:nvPr/>
        </p:nvSpPr>
        <p:spPr>
          <a:xfrm>
            <a:off x="7067143" y="202066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780" name="TextBox 25"/>
          <p:cNvSpPr txBox="1"/>
          <p:nvPr/>
        </p:nvSpPr>
        <p:spPr>
          <a:xfrm>
            <a:off x="1600200" y="4343400"/>
            <a:ext cx="562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b="1" dirty="0">
                <a:solidFill>
                  <a:prstClr val="black"/>
                </a:solidFill>
              </a:rPr>
              <a:t>1s</a:t>
            </a:r>
          </a:p>
        </p:txBody>
      </p:sp>
      <p:sp>
        <p:nvSpPr>
          <p:cNvPr id="1048781" name="TextBox 26"/>
          <p:cNvSpPr txBox="1"/>
          <p:nvPr/>
        </p:nvSpPr>
        <p:spPr>
          <a:xfrm>
            <a:off x="2743200" y="4343400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b="1" dirty="0">
                <a:solidFill>
                  <a:prstClr val="black"/>
                </a:solidFill>
              </a:rPr>
              <a:t>2s</a:t>
            </a:r>
          </a:p>
        </p:txBody>
      </p:sp>
      <p:sp>
        <p:nvSpPr>
          <p:cNvPr id="1048782" name="TextBox 27"/>
          <p:cNvSpPr txBox="1"/>
          <p:nvPr/>
        </p:nvSpPr>
        <p:spPr>
          <a:xfrm>
            <a:off x="4989622" y="4357468"/>
            <a:ext cx="63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200" b="1" dirty="0">
                <a:solidFill>
                  <a:prstClr val="black"/>
                </a:solidFill>
              </a:rPr>
              <a:t>2p</a:t>
            </a:r>
          </a:p>
        </p:txBody>
      </p:sp>
      <p:sp>
        <p:nvSpPr>
          <p:cNvPr id="1048783" name="TextBox 28"/>
          <p:cNvSpPr txBox="1"/>
          <p:nvPr/>
        </p:nvSpPr>
        <p:spPr>
          <a:xfrm>
            <a:off x="838200" y="14478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û‡Ûi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bvB‡Uªv‡R‡bi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prstClr val="black"/>
              </a:solidFill>
            </a:endParaRPr>
          </a:p>
        </p:txBody>
      </p:sp>
      <p:cxnSp>
        <p:nvCxnSpPr>
          <p:cNvPr id="3145735" name="Straight Arrow Connector 30"/>
          <p:cNvCxnSpPr>
            <a:cxnSpLocks/>
          </p:cNvCxnSpPr>
          <p:nvPr/>
        </p:nvCxnSpPr>
        <p:spPr>
          <a:xfrm>
            <a:off x="2438400" y="2590800"/>
            <a:ext cx="60960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8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894E-E15B-440B-9248-A9AECACE007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785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8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6" grpId="0" animBg="1"/>
      <p:bldP spid="1048767" grpId="0" animBg="1"/>
      <p:bldP spid="1048768" grpId="0" animBg="1"/>
      <p:bldP spid="1048769" grpId="0" animBg="1"/>
      <p:bldP spid="1048770" grpId="0" animBg="1"/>
      <p:bldP spid="1048771" grpId="0" animBg="1"/>
      <p:bldP spid="10487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Hund’s</a:t>
            </a:r>
            <a:r>
              <a:rPr lang="en-US" dirty="0" smtClean="0">
                <a:solidFill>
                  <a:srgbClr val="C00000"/>
                </a:solidFill>
              </a:rPr>
              <a:t> rule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487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20000"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û‡Ûi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AwK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&amp;ª‡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O(8) – 1s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3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3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36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&amp;ª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AwK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&amp;ª‡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R‡bi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O(8) –</a:t>
            </a:r>
          </a:p>
          <a:p>
            <a:pPr>
              <a:buNone/>
            </a:pPr>
            <a:r>
              <a:rPr lang="en-US" sz="3600" dirty="0" smtClean="0"/>
              <a:t>           1s       2s                 2p</a:t>
            </a:r>
          </a:p>
          <a:p>
            <a:pPr>
              <a:buNone/>
            </a:pP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788" name="Up Arrow 5"/>
          <p:cNvSpPr/>
          <p:nvPr/>
        </p:nvSpPr>
        <p:spPr>
          <a:xfrm flipH="1">
            <a:off x="3657600" y="2514600"/>
            <a:ext cx="76200" cy="3048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89" name="Up Arrow 6"/>
          <p:cNvSpPr/>
          <p:nvPr/>
        </p:nvSpPr>
        <p:spPr>
          <a:xfrm flipH="1">
            <a:off x="4267200" y="2514600"/>
            <a:ext cx="76200" cy="3048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90" name="Up Arrow 7"/>
          <p:cNvSpPr/>
          <p:nvPr/>
        </p:nvSpPr>
        <p:spPr>
          <a:xfrm flipH="1">
            <a:off x="4953000" y="2514600"/>
            <a:ext cx="76200" cy="3048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91" name="Rectangle 9"/>
          <p:cNvSpPr/>
          <p:nvPr/>
        </p:nvSpPr>
        <p:spPr>
          <a:xfrm>
            <a:off x="1752600" y="40386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92" name="Rectangle 10"/>
          <p:cNvSpPr/>
          <p:nvPr/>
        </p:nvSpPr>
        <p:spPr>
          <a:xfrm>
            <a:off x="2971800" y="40386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93" name="Rectangle 11"/>
          <p:cNvSpPr/>
          <p:nvPr/>
        </p:nvSpPr>
        <p:spPr>
          <a:xfrm>
            <a:off x="4114800" y="40386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94" name="Rectangle 12"/>
          <p:cNvSpPr/>
          <p:nvPr/>
        </p:nvSpPr>
        <p:spPr>
          <a:xfrm>
            <a:off x="4876800" y="40386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95" name="Rectangle 13"/>
          <p:cNvSpPr/>
          <p:nvPr/>
        </p:nvSpPr>
        <p:spPr>
          <a:xfrm>
            <a:off x="5638800" y="40386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796" name="Up Arrow 14"/>
          <p:cNvSpPr/>
          <p:nvPr/>
        </p:nvSpPr>
        <p:spPr>
          <a:xfrm>
            <a:off x="1905000" y="41148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97" name="Up Arrow 15"/>
          <p:cNvSpPr/>
          <p:nvPr/>
        </p:nvSpPr>
        <p:spPr>
          <a:xfrm>
            <a:off x="3200400" y="41148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98" name="Up Arrow 16"/>
          <p:cNvSpPr/>
          <p:nvPr/>
        </p:nvSpPr>
        <p:spPr>
          <a:xfrm>
            <a:off x="4343400" y="41148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799" name="Up Arrow 17"/>
          <p:cNvSpPr/>
          <p:nvPr/>
        </p:nvSpPr>
        <p:spPr>
          <a:xfrm>
            <a:off x="5181600" y="41910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0" name="Up Arrow 18"/>
          <p:cNvSpPr/>
          <p:nvPr/>
        </p:nvSpPr>
        <p:spPr>
          <a:xfrm>
            <a:off x="5943600" y="41910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1" name="Down Arrow 19"/>
          <p:cNvSpPr/>
          <p:nvPr/>
        </p:nvSpPr>
        <p:spPr>
          <a:xfrm>
            <a:off x="2057400" y="41148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2" name="Down Arrow 20"/>
          <p:cNvSpPr/>
          <p:nvPr/>
        </p:nvSpPr>
        <p:spPr>
          <a:xfrm>
            <a:off x="3352800" y="41148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3" name="Down Arrow 21"/>
          <p:cNvSpPr/>
          <p:nvPr/>
        </p:nvSpPr>
        <p:spPr>
          <a:xfrm>
            <a:off x="4495800" y="41148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4" name="Left Arrow 22"/>
          <p:cNvSpPr/>
          <p:nvPr/>
        </p:nvSpPr>
        <p:spPr>
          <a:xfrm>
            <a:off x="4495800" y="4953000"/>
            <a:ext cx="609600" cy="762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05" name="Right Arrow 23"/>
          <p:cNvSpPr/>
          <p:nvPr/>
        </p:nvSpPr>
        <p:spPr>
          <a:xfrm flipV="1">
            <a:off x="5791200" y="4953000"/>
            <a:ext cx="609600" cy="76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06" name="Down Arrow 25"/>
          <p:cNvSpPr/>
          <p:nvPr/>
        </p:nvSpPr>
        <p:spPr>
          <a:xfrm flipH="1">
            <a:off x="3810000" y="2514600"/>
            <a:ext cx="45719" cy="2926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0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B1E4-AFD6-4E5C-ADAD-A69657E1646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80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809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8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8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8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48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8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8" grpId="0" animBg="1"/>
      <p:bldP spid="1048789" grpId="0" animBg="1"/>
      <p:bldP spid="1048790" grpId="0" animBg="1"/>
      <p:bldP spid="1048796" grpId="0" animBg="1"/>
      <p:bldP spid="1048797" grpId="0" animBg="1"/>
      <p:bldP spid="1048798" grpId="0" animBg="1"/>
      <p:bldP spid="1048799" grpId="0" animBg="1"/>
      <p:bldP spid="1048800" grpId="0" animBg="1"/>
      <p:bldP spid="1048801" grpId="0" animBg="1"/>
      <p:bldP spid="1048802" grpId="0" animBg="1"/>
      <p:bldP spid="1048803" grpId="0" animBg="1"/>
      <p:bldP spid="104880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51355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</a:t>
            </a:r>
            <a:r>
              <a:rPr lang="en-US" sz="2400" dirty="0" err="1" smtClean="0">
                <a:solidFill>
                  <a:srgbClr val="0000FF"/>
                </a:solidFill>
              </a:rPr>
              <a:t>Hund’s</a:t>
            </a:r>
            <a:r>
              <a:rPr lang="en-US" sz="2400" dirty="0" smtClean="0">
                <a:solidFill>
                  <a:srgbClr val="0000FF"/>
                </a:solidFill>
              </a:rPr>
              <a:t> rule 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F((9) – 1s</a:t>
            </a:r>
            <a:r>
              <a:rPr lang="en-US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48811" name="Rectangle 3"/>
          <p:cNvSpPr/>
          <p:nvPr/>
        </p:nvSpPr>
        <p:spPr>
          <a:xfrm>
            <a:off x="457200" y="2967334"/>
            <a:ext cx="8229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4080"/>
            <a:r>
              <a:rPr lang="en-US" sz="32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32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&amp;ª </a:t>
            </a:r>
            <a:r>
              <a:rPr lang="en-US" sz="32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32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2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d¬vwi‡bi</a:t>
            </a:r>
            <a:r>
              <a:rPr lang="en-US" sz="32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32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32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32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defTabSz="1094080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F(9) –</a:t>
            </a:r>
          </a:p>
          <a:p>
            <a:pPr defTabSz="1094080"/>
            <a:r>
              <a:rPr lang="en-US" sz="2200" dirty="0">
                <a:solidFill>
                  <a:prstClr val="black"/>
                </a:solidFill>
              </a:rPr>
              <a:t>                           </a:t>
            </a:r>
          </a:p>
          <a:p>
            <a:pPr defTabSz="1094080"/>
            <a:r>
              <a:rPr lang="en-US" sz="2200" dirty="0">
                <a:solidFill>
                  <a:prstClr val="black"/>
                </a:solidFill>
              </a:rPr>
              <a:t>                    </a:t>
            </a:r>
            <a:r>
              <a:rPr lang="en-US" sz="3200" dirty="0">
                <a:solidFill>
                  <a:prstClr val="black"/>
                </a:solidFill>
              </a:rPr>
              <a:t>1s            2s                2p</a:t>
            </a:r>
          </a:p>
        </p:txBody>
      </p:sp>
      <p:sp>
        <p:nvSpPr>
          <p:cNvPr id="1048812" name="Rectangle 4"/>
          <p:cNvSpPr/>
          <p:nvPr/>
        </p:nvSpPr>
        <p:spPr>
          <a:xfrm>
            <a:off x="1600200" y="35052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13" name="Rectangle 5"/>
          <p:cNvSpPr/>
          <p:nvPr/>
        </p:nvSpPr>
        <p:spPr>
          <a:xfrm>
            <a:off x="2895600" y="35052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14" name="Rectangle 6"/>
          <p:cNvSpPr/>
          <p:nvPr/>
        </p:nvSpPr>
        <p:spPr>
          <a:xfrm>
            <a:off x="4495800" y="35052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15" name="Rectangle 7"/>
          <p:cNvSpPr/>
          <p:nvPr/>
        </p:nvSpPr>
        <p:spPr>
          <a:xfrm>
            <a:off x="5257800" y="35052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16" name="Rectangle 8"/>
          <p:cNvSpPr/>
          <p:nvPr/>
        </p:nvSpPr>
        <p:spPr>
          <a:xfrm>
            <a:off x="6019800" y="35052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17" name="Up Arrow 11"/>
          <p:cNvSpPr/>
          <p:nvPr/>
        </p:nvSpPr>
        <p:spPr>
          <a:xfrm>
            <a:off x="19050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18" name="Down Arrow 12"/>
          <p:cNvSpPr/>
          <p:nvPr/>
        </p:nvSpPr>
        <p:spPr>
          <a:xfrm>
            <a:off x="2057400" y="3593592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19" name="Up Arrow 13"/>
          <p:cNvSpPr/>
          <p:nvPr/>
        </p:nvSpPr>
        <p:spPr>
          <a:xfrm>
            <a:off x="32004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0" name="Down Arrow 14"/>
          <p:cNvSpPr/>
          <p:nvPr/>
        </p:nvSpPr>
        <p:spPr>
          <a:xfrm flipH="1">
            <a:off x="3352800" y="3581400"/>
            <a:ext cx="76201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1" name="Up Arrow 15"/>
          <p:cNvSpPr/>
          <p:nvPr/>
        </p:nvSpPr>
        <p:spPr>
          <a:xfrm>
            <a:off x="4746676" y="3629464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2" name="Up Arrow 16"/>
          <p:cNvSpPr/>
          <p:nvPr/>
        </p:nvSpPr>
        <p:spPr>
          <a:xfrm>
            <a:off x="5506328" y="36576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3" name="Up Arrow 17"/>
          <p:cNvSpPr/>
          <p:nvPr/>
        </p:nvSpPr>
        <p:spPr>
          <a:xfrm>
            <a:off x="6400800" y="36576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4" name="Down Arrow 18"/>
          <p:cNvSpPr/>
          <p:nvPr/>
        </p:nvSpPr>
        <p:spPr>
          <a:xfrm flipH="1">
            <a:off x="4927212" y="3643532"/>
            <a:ext cx="76201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5" name="Down Arrow 19"/>
          <p:cNvSpPr/>
          <p:nvPr/>
        </p:nvSpPr>
        <p:spPr>
          <a:xfrm flipH="1">
            <a:off x="5715000" y="3657600"/>
            <a:ext cx="76201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6" name="Up Arrow 20"/>
          <p:cNvSpPr/>
          <p:nvPr/>
        </p:nvSpPr>
        <p:spPr>
          <a:xfrm flipH="1">
            <a:off x="2667000" y="1600200"/>
            <a:ext cx="45719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7" name="Up Arrow 22"/>
          <p:cNvSpPr/>
          <p:nvPr/>
        </p:nvSpPr>
        <p:spPr>
          <a:xfrm>
            <a:off x="3200400" y="16002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8" name="Up Arrow 23"/>
          <p:cNvSpPr/>
          <p:nvPr/>
        </p:nvSpPr>
        <p:spPr>
          <a:xfrm>
            <a:off x="3657600" y="16002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29" name="Down Arrow 24"/>
          <p:cNvSpPr/>
          <p:nvPr/>
        </p:nvSpPr>
        <p:spPr>
          <a:xfrm flipH="1">
            <a:off x="2743199" y="1600200"/>
            <a:ext cx="76201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30" name="Down Arrow 25"/>
          <p:cNvSpPr/>
          <p:nvPr/>
        </p:nvSpPr>
        <p:spPr>
          <a:xfrm flipH="1">
            <a:off x="3276600" y="1600200"/>
            <a:ext cx="76201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31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F894-030B-4AF8-B54F-5177CD70B8E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832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8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8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8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8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8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8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8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48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8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8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8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8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8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48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48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8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48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4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4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17" grpId="0" animBg="1"/>
      <p:bldP spid="1048818" grpId="0" animBg="1"/>
      <p:bldP spid="1048819" grpId="0" animBg="1"/>
      <p:bldP spid="1048820" grpId="0" animBg="1"/>
      <p:bldP spid="1048821" grpId="0" animBg="1"/>
      <p:bldP spid="1048822" grpId="0" animBg="1"/>
      <p:bldP spid="1048823" grpId="0" animBg="1"/>
      <p:bldP spid="1048824" grpId="0" animBg="1"/>
      <p:bldP spid="1048825" grpId="0" animBg="1"/>
      <p:bldP spid="1048826" grpId="0" animBg="1"/>
      <p:bldP spid="1048827" grpId="0" animBg="1"/>
      <p:bldP spid="1048828" grpId="0" animBg="1"/>
      <p:bldP spid="1048829" grpId="0" animBg="1"/>
      <p:bldP spid="10488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52600" y="1143000"/>
            <a:ext cx="6705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48834" name="Rectangle 5"/>
          <p:cNvSpPr/>
          <p:nvPr/>
        </p:nvSpPr>
        <p:spPr>
          <a:xfrm>
            <a:off x="11430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35" name="Rectangle 6"/>
          <p:cNvSpPr/>
          <p:nvPr/>
        </p:nvSpPr>
        <p:spPr>
          <a:xfrm>
            <a:off x="20574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36" name="Rectangle 7"/>
          <p:cNvSpPr/>
          <p:nvPr/>
        </p:nvSpPr>
        <p:spPr>
          <a:xfrm>
            <a:off x="29718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37" name="Rectangle 8"/>
          <p:cNvSpPr/>
          <p:nvPr/>
        </p:nvSpPr>
        <p:spPr>
          <a:xfrm>
            <a:off x="37338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38" name="Rectangle 9"/>
          <p:cNvSpPr/>
          <p:nvPr/>
        </p:nvSpPr>
        <p:spPr>
          <a:xfrm>
            <a:off x="44958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39" name="Up Arrow 10"/>
          <p:cNvSpPr/>
          <p:nvPr/>
        </p:nvSpPr>
        <p:spPr>
          <a:xfrm>
            <a:off x="13716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0" name="Up Arrow 11"/>
          <p:cNvSpPr/>
          <p:nvPr/>
        </p:nvSpPr>
        <p:spPr>
          <a:xfrm>
            <a:off x="22860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1" name="Up Arrow 12"/>
          <p:cNvSpPr/>
          <p:nvPr/>
        </p:nvSpPr>
        <p:spPr>
          <a:xfrm>
            <a:off x="3200400" y="3555612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2" name="Up Arrow 13"/>
          <p:cNvSpPr/>
          <p:nvPr/>
        </p:nvSpPr>
        <p:spPr>
          <a:xfrm>
            <a:off x="4038600" y="356968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3" name="Up Arrow 14"/>
          <p:cNvSpPr/>
          <p:nvPr/>
        </p:nvSpPr>
        <p:spPr>
          <a:xfrm>
            <a:off x="4800600" y="3553264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4" name="Down Arrow 15"/>
          <p:cNvSpPr/>
          <p:nvPr/>
        </p:nvSpPr>
        <p:spPr>
          <a:xfrm>
            <a:off x="15240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5" name="Down Arrow 16"/>
          <p:cNvSpPr/>
          <p:nvPr/>
        </p:nvSpPr>
        <p:spPr>
          <a:xfrm flipH="1">
            <a:off x="24384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46" name="Left Arrow 17"/>
          <p:cNvSpPr/>
          <p:nvPr/>
        </p:nvSpPr>
        <p:spPr>
          <a:xfrm>
            <a:off x="3124200" y="4648200"/>
            <a:ext cx="609600" cy="762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47" name="Right Arrow 18"/>
          <p:cNvSpPr/>
          <p:nvPr/>
        </p:nvSpPr>
        <p:spPr>
          <a:xfrm flipV="1">
            <a:off x="4495800" y="4648200"/>
            <a:ext cx="609600" cy="76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48" name="Rectangle 19"/>
          <p:cNvSpPr/>
          <p:nvPr/>
        </p:nvSpPr>
        <p:spPr>
          <a:xfrm>
            <a:off x="1981200" y="6858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4080"/>
            <a:r>
              <a:rPr lang="en-US" sz="4000" dirty="0" err="1">
                <a:solidFill>
                  <a:srgbClr val="0000FF"/>
                </a:solidFill>
              </a:rPr>
              <a:t>Hund’s</a:t>
            </a:r>
            <a:r>
              <a:rPr lang="en-US" sz="4000" dirty="0">
                <a:solidFill>
                  <a:srgbClr val="0000FF"/>
                </a:solidFill>
              </a:rPr>
              <a:t> rule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48849" name="TextBox 20"/>
          <p:cNvSpPr txBox="1"/>
          <p:nvPr/>
        </p:nvSpPr>
        <p:spPr>
          <a:xfrm>
            <a:off x="228600" y="2209800"/>
            <a:ext cx="8775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P(15) – 1s</a:t>
            </a:r>
            <a:r>
              <a:rPr lang="en-US" sz="40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en-US" sz="40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40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3p</a:t>
            </a:r>
            <a:r>
              <a:rPr lang="en-US" sz="4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48850" name="TextBox 22"/>
          <p:cNvSpPr txBox="1"/>
          <p:nvPr/>
        </p:nvSpPr>
        <p:spPr>
          <a:xfrm>
            <a:off x="6934200" y="198706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851" name="TextBox 23"/>
          <p:cNvSpPr txBox="1"/>
          <p:nvPr/>
        </p:nvSpPr>
        <p:spPr>
          <a:xfrm>
            <a:off x="4648200" y="1978465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48852" name="TextBox 24"/>
          <p:cNvSpPr txBox="1"/>
          <p:nvPr/>
        </p:nvSpPr>
        <p:spPr>
          <a:xfrm>
            <a:off x="5434824" y="197534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48853" name="TextBox 25"/>
          <p:cNvSpPr txBox="1"/>
          <p:nvPr/>
        </p:nvSpPr>
        <p:spPr>
          <a:xfrm>
            <a:off x="1295400" y="4343400"/>
            <a:ext cx="562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b="1" dirty="0">
                <a:solidFill>
                  <a:prstClr val="black"/>
                </a:solidFill>
              </a:rPr>
              <a:t>1s</a:t>
            </a:r>
          </a:p>
        </p:txBody>
      </p:sp>
      <p:sp>
        <p:nvSpPr>
          <p:cNvPr id="1048854" name="TextBox 26"/>
          <p:cNvSpPr txBox="1"/>
          <p:nvPr/>
        </p:nvSpPr>
        <p:spPr>
          <a:xfrm>
            <a:off x="2209800" y="4343400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b="1" dirty="0">
                <a:solidFill>
                  <a:prstClr val="black"/>
                </a:solidFill>
              </a:rPr>
              <a:t>2s</a:t>
            </a:r>
          </a:p>
        </p:txBody>
      </p:sp>
      <p:sp>
        <p:nvSpPr>
          <p:cNvPr id="1048855" name="TextBox 27"/>
          <p:cNvSpPr txBox="1"/>
          <p:nvPr/>
        </p:nvSpPr>
        <p:spPr>
          <a:xfrm>
            <a:off x="3860690" y="4357468"/>
            <a:ext cx="63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200" b="1" dirty="0">
                <a:solidFill>
                  <a:prstClr val="black"/>
                </a:solidFill>
              </a:rPr>
              <a:t>2p</a:t>
            </a:r>
          </a:p>
        </p:txBody>
      </p:sp>
      <p:sp>
        <p:nvSpPr>
          <p:cNvPr id="1048856" name="TextBox 28"/>
          <p:cNvSpPr txBox="1"/>
          <p:nvPr/>
        </p:nvSpPr>
        <p:spPr>
          <a:xfrm>
            <a:off x="838200" y="1447800"/>
            <a:ext cx="775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û‡Ûi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dmdiv‡mi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ª‡bi </a:t>
            </a:r>
            <a:r>
              <a:rPr lang="en-US" sz="3600" dirty="0" err="1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web¨vm</a:t>
            </a:r>
            <a:r>
              <a:rPr lang="en-US" sz="3600" dirty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48857" name="Down Arrow 29"/>
          <p:cNvSpPr/>
          <p:nvPr/>
        </p:nvSpPr>
        <p:spPr>
          <a:xfrm flipH="1">
            <a:off x="4972928" y="3565456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58" name="Down Arrow 30"/>
          <p:cNvSpPr/>
          <p:nvPr/>
        </p:nvSpPr>
        <p:spPr>
          <a:xfrm flipH="1">
            <a:off x="41910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59" name="Down Arrow 31"/>
          <p:cNvSpPr/>
          <p:nvPr/>
        </p:nvSpPr>
        <p:spPr>
          <a:xfrm flipH="1">
            <a:off x="33528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60" name="Rectangle 32"/>
          <p:cNvSpPr/>
          <p:nvPr/>
        </p:nvSpPr>
        <p:spPr>
          <a:xfrm>
            <a:off x="55626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61" name="Up Arrow 33"/>
          <p:cNvSpPr/>
          <p:nvPr/>
        </p:nvSpPr>
        <p:spPr>
          <a:xfrm>
            <a:off x="5867400" y="358140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62" name="Down Arrow 34"/>
          <p:cNvSpPr/>
          <p:nvPr/>
        </p:nvSpPr>
        <p:spPr>
          <a:xfrm flipH="1">
            <a:off x="6019800" y="3581400"/>
            <a:ext cx="76200" cy="36880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63" name="TextBox 35"/>
          <p:cNvSpPr txBox="1"/>
          <p:nvPr/>
        </p:nvSpPr>
        <p:spPr>
          <a:xfrm>
            <a:off x="5476920" y="4306669"/>
            <a:ext cx="604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600" b="1" dirty="0">
                <a:solidFill>
                  <a:prstClr val="black"/>
                </a:solidFill>
              </a:rPr>
              <a:t>3s</a:t>
            </a:r>
          </a:p>
        </p:txBody>
      </p:sp>
      <p:sp>
        <p:nvSpPr>
          <p:cNvPr id="1048864" name="Left Arrow 36"/>
          <p:cNvSpPr/>
          <p:nvPr/>
        </p:nvSpPr>
        <p:spPr>
          <a:xfrm>
            <a:off x="6858000" y="4634132"/>
            <a:ext cx="609600" cy="762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65" name="Right Arrow 37"/>
          <p:cNvSpPr/>
          <p:nvPr/>
        </p:nvSpPr>
        <p:spPr>
          <a:xfrm flipV="1">
            <a:off x="8229600" y="4634132"/>
            <a:ext cx="609600" cy="76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66" name="TextBox 38"/>
          <p:cNvSpPr txBox="1"/>
          <p:nvPr/>
        </p:nvSpPr>
        <p:spPr>
          <a:xfrm>
            <a:off x="7594490" y="4343400"/>
            <a:ext cx="63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4080"/>
            <a:r>
              <a:rPr lang="en-US" sz="3200" b="1" dirty="0">
                <a:solidFill>
                  <a:prstClr val="black"/>
                </a:solidFill>
              </a:rPr>
              <a:t>2p</a:t>
            </a:r>
          </a:p>
        </p:txBody>
      </p:sp>
      <p:sp>
        <p:nvSpPr>
          <p:cNvPr id="1048867" name="Rectangle 39"/>
          <p:cNvSpPr/>
          <p:nvPr/>
        </p:nvSpPr>
        <p:spPr>
          <a:xfrm>
            <a:off x="65532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68" name="Rectangle 40"/>
          <p:cNvSpPr/>
          <p:nvPr/>
        </p:nvSpPr>
        <p:spPr>
          <a:xfrm>
            <a:off x="73152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69" name="Rectangle 41"/>
          <p:cNvSpPr/>
          <p:nvPr/>
        </p:nvSpPr>
        <p:spPr>
          <a:xfrm>
            <a:off x="8077200" y="3429000"/>
            <a:ext cx="762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black"/>
              </a:solidFill>
            </a:endParaRPr>
          </a:p>
        </p:txBody>
      </p:sp>
      <p:sp>
        <p:nvSpPr>
          <p:cNvPr id="1048870" name="Up Arrow 42"/>
          <p:cNvSpPr/>
          <p:nvPr/>
        </p:nvSpPr>
        <p:spPr>
          <a:xfrm>
            <a:off x="6781800" y="3555612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71" name="Up Arrow 43"/>
          <p:cNvSpPr/>
          <p:nvPr/>
        </p:nvSpPr>
        <p:spPr>
          <a:xfrm>
            <a:off x="7620000" y="3569680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72" name="Up Arrow 44"/>
          <p:cNvSpPr/>
          <p:nvPr/>
        </p:nvSpPr>
        <p:spPr>
          <a:xfrm>
            <a:off x="8382000" y="3553264"/>
            <a:ext cx="76200" cy="38100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4080"/>
            <a:endParaRPr lang="en-US" sz="2200">
              <a:solidFill>
                <a:prstClr val="white"/>
              </a:solidFill>
            </a:endParaRPr>
          </a:p>
        </p:txBody>
      </p:sp>
      <p:sp>
        <p:nvSpPr>
          <p:cNvPr id="1048873" name="TextBox 48"/>
          <p:cNvSpPr txBox="1"/>
          <p:nvPr/>
        </p:nvSpPr>
        <p:spPr>
          <a:xfrm>
            <a:off x="7772400" y="1981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874" name="TextBox 49"/>
          <p:cNvSpPr txBox="1"/>
          <p:nvPr/>
        </p:nvSpPr>
        <p:spPr>
          <a:xfrm>
            <a:off x="8610600" y="1981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4080"/>
            <a:r>
              <a:rPr lang="en-US" sz="36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48875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F41-9327-4167-AEE1-4438A14E511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876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877" name="Footer Placeholder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8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8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8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8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8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8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8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8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8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48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48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4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48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48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48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48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48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48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48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48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48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39" grpId="0" animBg="1"/>
      <p:bldP spid="1048840" grpId="0" animBg="1"/>
      <p:bldP spid="1048841" grpId="0" animBg="1"/>
      <p:bldP spid="1048842" grpId="0" animBg="1"/>
      <p:bldP spid="1048843" grpId="0" animBg="1"/>
      <p:bldP spid="1048844" grpId="0" animBg="1"/>
      <p:bldP spid="1048845" grpId="0" animBg="1"/>
      <p:bldP spid="1048857" grpId="0" animBg="1"/>
      <p:bldP spid="1048858" grpId="0" animBg="1"/>
      <p:bldP spid="1048859" grpId="0" animBg="1"/>
      <p:bldP spid="1048861" grpId="0" animBg="1"/>
      <p:bldP spid="1048862" grpId="0" animBg="1"/>
      <p:bldP spid="1048870" grpId="0" animBg="1"/>
      <p:bldP spid="1048871" grpId="0" animBg="1"/>
      <p:bldP spid="10488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5000">
              <a:schemeClr val="bg1">
                <a:lumMod val="65000"/>
              </a:schemeClr>
            </a:gs>
            <a:gs pos="91000">
              <a:srgbClr val="7030A0"/>
            </a:gs>
            <a:gs pos="99000">
              <a:srgbClr val="00B05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1" name="TextBox 3"/>
          <p:cNvSpPr txBox="1"/>
          <p:nvPr/>
        </p:nvSpPr>
        <p:spPr>
          <a:xfrm>
            <a:off x="2286000" y="685800"/>
            <a:ext cx="3283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72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882" name="TextBox 4"/>
          <p:cNvSpPr txBox="1"/>
          <p:nvPr/>
        </p:nvSpPr>
        <p:spPr>
          <a:xfrm>
            <a:off x="685800" y="1744367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SutonnyMJ" pitchFamily="2" charset="0"/>
                <a:cs typeface="SutonnyMJ" pitchFamily="2" charset="0"/>
              </a:rPr>
              <a:t>K-`jt</a:t>
            </a:r>
          </a:p>
          <a:p>
            <a:r>
              <a:rPr lang="en-US" sz="3600" b="1" smtClean="0">
                <a:latin typeface="SutonnyMJ" pitchFamily="2" charset="0"/>
                <a:cs typeface="SutonnyMJ" pitchFamily="2" charset="0"/>
              </a:rPr>
              <a:t>cwji eR©b bxwZi Av‡jv‡K </a:t>
            </a:r>
            <a:r>
              <a:rPr lang="en-US" sz="3600" b="1" smtClean="0">
                <a:cs typeface="SutonnyMJ" pitchFamily="2" charset="0"/>
              </a:rPr>
              <a:t>s,p,d </a:t>
            </a:r>
            <a:r>
              <a:rPr lang="en-US" sz="3600" b="1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smtClean="0">
                <a:cs typeface="SutonnyMJ" pitchFamily="2" charset="0"/>
              </a:rPr>
              <a:t>f </a:t>
            </a:r>
            <a:r>
              <a:rPr lang="en-US" sz="3600" b="1" smtClean="0">
                <a:latin typeface="SutonnyMJ" pitchFamily="2" charset="0"/>
                <a:cs typeface="SutonnyMJ" pitchFamily="2" charset="0"/>
              </a:rPr>
              <a:t>AiweUv‡j m‡ev©”P B‡j±ªb msL¨v wbY©q Ki|</a:t>
            </a:r>
          </a:p>
        </p:txBody>
      </p:sp>
      <p:sp>
        <p:nvSpPr>
          <p:cNvPr id="1048883" name="TextBox 5"/>
          <p:cNvSpPr txBox="1"/>
          <p:nvPr/>
        </p:nvSpPr>
        <p:spPr>
          <a:xfrm>
            <a:off x="685800" y="3533750"/>
            <a:ext cx="7557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L-`j </a:t>
            </a:r>
          </a:p>
          <a:p>
            <a:r>
              <a:rPr lang="en-US" sz="36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û‡Ûi bxwZ Abymv‡i  </a:t>
            </a:r>
            <a:r>
              <a:rPr lang="en-US" sz="3600" b="1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Cl, P, S, N, Fe, Mn </a:t>
            </a:r>
            <a:r>
              <a:rPr lang="en-US" sz="36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 B‡jKUªb web¨vm Ki|</a:t>
            </a:r>
            <a:endParaRPr lang="en-US" sz="3600" b="1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8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AD38-8D2D-4AB6-A9E6-070062FC1C69}" type="datetime1">
              <a:rPr lang="en-US" smtClean="0"/>
              <a:t>3/3/2021</a:t>
            </a:fld>
            <a:endParaRPr lang="en-US"/>
          </a:p>
        </p:txBody>
      </p:sp>
      <p:sp>
        <p:nvSpPr>
          <p:cNvPr id="104888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8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81" grpId="0"/>
      <p:bldP spid="1048882" grpId="0"/>
      <p:bldP spid="10488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23" name="Date Placeholder 10494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F232-779B-41FE-A72A-DC44931EF2AC}" type="datetime1">
              <a:rPr lang="en-US" smtClean="0"/>
              <a:t>3/3/2021</a:t>
            </a:fld>
            <a:endParaRPr lang="en-US"/>
          </a:p>
        </p:txBody>
      </p:sp>
      <p:sp>
        <p:nvSpPr>
          <p:cNvPr id="1049424" name="Footer Placeholder 10494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  <p:sp>
        <p:nvSpPr>
          <p:cNvPr id="1049425" name="Slide Number Placeholder 10494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2</a:t>
            </a:fld>
            <a:endParaRPr lang="en-US"/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661"/>
            <a:ext cx="9144000" cy="512467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5000">
              <a:schemeClr val="bg1">
                <a:lumMod val="65000"/>
              </a:schemeClr>
            </a:gs>
            <a:gs pos="91000">
              <a:srgbClr val="7030A0"/>
            </a:gs>
            <a:gs pos="99000">
              <a:srgbClr val="00B05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6" name="TextBox 3"/>
          <p:cNvSpPr txBox="1"/>
          <p:nvPr/>
        </p:nvSpPr>
        <p:spPr>
          <a:xfrm>
            <a:off x="2286000" y="685800"/>
            <a:ext cx="2335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>
                <a:solidFill>
                  <a:prstClr val="black"/>
                </a:solidFill>
                <a:latin typeface="SutonnyMJ" pitchFamily="2" charset="0"/>
              </a:rPr>
              <a:t>g~j¨vqb</a:t>
            </a:r>
            <a:endParaRPr lang="en-US" sz="7200" dirty="0">
              <a:solidFill>
                <a:prstClr val="black"/>
              </a:solidFill>
              <a:latin typeface="SutonnyMJ" pitchFamily="2" charset="0"/>
            </a:endParaRPr>
          </a:p>
        </p:txBody>
      </p:sp>
      <p:sp>
        <p:nvSpPr>
          <p:cNvPr id="1048887" name="TextBox 4"/>
          <p:cNvSpPr txBox="1"/>
          <p:nvPr/>
        </p:nvSpPr>
        <p:spPr>
          <a:xfrm>
            <a:off x="722671" y="1886129"/>
            <a:ext cx="377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SutonnyMJ" pitchFamily="2" charset="0"/>
                <a:cs typeface="SutonnyMJ" pitchFamily="2" charset="0"/>
              </a:rPr>
              <a:t>1. AvDdevD bxwZ Kx ?</a:t>
            </a:r>
          </a:p>
        </p:txBody>
      </p:sp>
      <p:sp>
        <p:nvSpPr>
          <p:cNvPr id="1048888" name="TextBox 6"/>
          <p:cNvSpPr txBox="1"/>
          <p:nvPr/>
        </p:nvSpPr>
        <p:spPr>
          <a:xfrm>
            <a:off x="722671" y="2819400"/>
            <a:ext cx="377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SutonnyMJ" pitchFamily="2" charset="0"/>
                <a:cs typeface="SutonnyMJ" pitchFamily="2" charset="0"/>
              </a:rPr>
              <a:t>2.cwji eR©b </a:t>
            </a:r>
            <a:r>
              <a:rPr lang="en-US" sz="3600" b="1" smtClean="0">
                <a:latin typeface="SutonnyMJ" pitchFamily="2" charset="0"/>
                <a:cs typeface="SutonnyMJ" pitchFamily="2" charset="0"/>
              </a:rPr>
              <a:t>bxwZ Kx ?</a:t>
            </a:r>
            <a:endParaRPr lang="en-US" sz="3600" b="1"/>
          </a:p>
        </p:txBody>
      </p:sp>
      <p:sp>
        <p:nvSpPr>
          <p:cNvPr id="1048889" name="TextBox 7"/>
          <p:cNvSpPr txBox="1"/>
          <p:nvPr/>
        </p:nvSpPr>
        <p:spPr>
          <a:xfrm>
            <a:off x="762000" y="3697069"/>
            <a:ext cx="3778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latin typeface="SutonnyMJ" pitchFamily="2" charset="0"/>
                <a:cs typeface="SutonnyMJ" pitchFamily="2" charset="0"/>
              </a:rPr>
              <a:t>3. û‡Ûi </a:t>
            </a:r>
            <a:r>
              <a:rPr lang="en-US" sz="3600" b="1" smtClean="0">
                <a:latin typeface="SutonnyMJ" pitchFamily="2" charset="0"/>
                <a:cs typeface="SutonnyMJ" pitchFamily="2" charset="0"/>
              </a:rPr>
              <a:t>bxwZ Kx ?</a:t>
            </a:r>
            <a:endParaRPr lang="en-US" sz="3600" b="1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890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A20F4-D25E-4200-8DDC-F77098072630}" type="datetime1">
              <a:rPr lang="en-US" smtClean="0"/>
              <a:t>3/3/2021</a:t>
            </a:fld>
            <a:endParaRPr lang="en-US"/>
          </a:p>
        </p:txBody>
      </p:sp>
      <p:sp>
        <p:nvSpPr>
          <p:cNvPr id="104889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20</a:t>
            </a:fld>
            <a:endParaRPr lang="en-US"/>
          </a:p>
        </p:txBody>
      </p:sp>
      <p:sp>
        <p:nvSpPr>
          <p:cNvPr id="104889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8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8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8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86" grpId="0"/>
      <p:bldP spid="1048887" grpId="0"/>
      <p:bldP spid="1048888" grpId="0"/>
      <p:bldP spid="10488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1" name="Rounded Rectangle 1"/>
          <p:cNvSpPr/>
          <p:nvPr/>
        </p:nvSpPr>
        <p:spPr>
          <a:xfrm>
            <a:off x="3352800" y="685800"/>
            <a:ext cx="22860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6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52400"/>
            <a:ext cx="2171653" cy="2178965"/>
          </a:xfrm>
          <a:prstGeom prst="rect">
            <a:avLst/>
          </a:prstGeom>
        </p:spPr>
      </p:pic>
      <p:pic>
        <p:nvPicPr>
          <p:cNvPr id="2097157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2018953" cy="2304741"/>
          </a:xfrm>
          <a:prstGeom prst="rect">
            <a:avLst/>
          </a:prstGeom>
        </p:spPr>
      </p:pic>
      <p:sp>
        <p:nvSpPr>
          <p:cNvPr id="1048902" name="Rounded Rectangle 11"/>
          <p:cNvSpPr/>
          <p:nvPr/>
        </p:nvSpPr>
        <p:spPr>
          <a:xfrm>
            <a:off x="457200" y="4114800"/>
            <a:ext cx="8191453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cUvwkqv‡gi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19Zg </a:t>
            </a:r>
            <a:r>
              <a:rPr lang="en-US" sz="3200" dirty="0" err="1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B‡jKUªbwU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cs typeface="NikoshBAN" pitchFamily="2" charset="0"/>
              </a:rPr>
              <a:t>3d </a:t>
            </a:r>
            <a:r>
              <a:rPr lang="en-US" sz="3200" dirty="0" err="1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bv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wM‡q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prstClr val="white"/>
                </a:solidFill>
                <a:cs typeface="NikoshBAN" pitchFamily="2" charset="0"/>
              </a:rPr>
              <a:t>4s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hvq</a:t>
            </a:r>
            <a:r>
              <a:rPr lang="en-US" sz="3200" dirty="0" smtClean="0">
                <a:solidFill>
                  <a:prstClr val="white"/>
                </a:solidFill>
                <a:latin typeface="SutonnyMJ" pitchFamily="2" charset="0"/>
                <a:cs typeface="NikoshBAN" pitchFamily="2" charset="0"/>
              </a:rPr>
              <a:t> ‡Kb?</a:t>
            </a:r>
            <a:endParaRPr lang="en-US" sz="3200" dirty="0">
              <a:solidFill>
                <a:prstClr val="white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104890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A5E34-A53F-4090-8D3D-4BAA3565D9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9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01" grpId="0" animBg="1"/>
      <p:bldP spid="10489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9" name="Rectangle 1"/>
          <p:cNvSpPr/>
          <p:nvPr/>
        </p:nvSpPr>
        <p:spPr>
          <a:xfrm rot="21447682">
            <a:off x="1019503" y="3039025"/>
            <a:ext cx="6629399" cy="156966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00B0F0"/>
                </a:solidFill>
                <a:latin typeface="Calibri"/>
              </a:rPr>
              <a:t>THANK  YOU</a:t>
            </a:r>
            <a:endParaRPr lang="en-US" sz="9600" dirty="0">
              <a:solidFill>
                <a:srgbClr val="00B0F0"/>
              </a:solidFill>
              <a:latin typeface="Calibri"/>
            </a:endParaRPr>
          </a:p>
        </p:txBody>
      </p:sp>
      <p:sp>
        <p:nvSpPr>
          <p:cNvPr id="10489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89B9-C9D8-4AC5-913D-93930755EC1F}" type="datetime1">
              <a:rPr lang="en-US" smtClean="0">
                <a:solidFill>
                  <a:srgbClr val="444D26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444D26">
                    <a:shade val="90000"/>
                  </a:srgbClr>
                </a:solidFill>
              </a:rPr>
              <a:t>22</a:t>
            </a:fld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  <p:sp>
        <p:nvSpPr>
          <p:cNvPr id="10489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44D26">
                    <a:shade val="90000"/>
                  </a:srgbClr>
                </a:solidFill>
              </a:rPr>
              <a:t>MD MAYNUL HOSSAIN</a:t>
            </a:r>
            <a:endParaRPr lang="en-US">
              <a:solidFill>
                <a:srgbClr val="444D26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651375" cy="17525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970" y="2135981"/>
            <a:ext cx="2389187" cy="9699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3636328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E5B6F"/>
                </a:solidFill>
              </a:rPr>
              <a:pPr/>
              <a:t>3</a:t>
            </a:fld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85000">
              <a:schemeClr val="bg1">
                <a:lumMod val="75000"/>
              </a:schemeClr>
            </a:gs>
            <a:gs pos="91000">
              <a:srgbClr val="00B050"/>
            </a:gs>
            <a:gs pos="96000">
              <a:srgbClr val="00B0F0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7"/>
          <p:cNvGrpSpPr/>
          <p:nvPr/>
        </p:nvGrpSpPr>
        <p:grpSpPr>
          <a:xfrm>
            <a:off x="1861458" y="723900"/>
            <a:ext cx="5029200" cy="4724400"/>
            <a:chOff x="1371600" y="1371600"/>
            <a:chExt cx="5029200" cy="4724400"/>
          </a:xfrm>
        </p:grpSpPr>
        <p:grpSp>
          <p:nvGrpSpPr>
            <p:cNvPr id="59" name="Group 6"/>
            <p:cNvGrpSpPr/>
            <p:nvPr/>
          </p:nvGrpSpPr>
          <p:grpSpPr>
            <a:xfrm>
              <a:off x="1371600" y="1371600"/>
              <a:ext cx="5029200" cy="4724400"/>
              <a:chOff x="1676400" y="990600"/>
              <a:chExt cx="5029200" cy="4724400"/>
            </a:xfrm>
          </p:grpSpPr>
          <p:sp>
            <p:nvSpPr>
              <p:cNvPr id="1048597" name="Oval 1"/>
              <p:cNvSpPr/>
              <p:nvPr/>
            </p:nvSpPr>
            <p:spPr>
              <a:xfrm>
                <a:off x="1676400" y="990600"/>
                <a:ext cx="5029200" cy="472440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598" name="Oval 2"/>
              <p:cNvSpPr/>
              <p:nvPr/>
            </p:nvSpPr>
            <p:spPr>
              <a:xfrm>
                <a:off x="2362200" y="1562100"/>
                <a:ext cx="3657600" cy="3581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8599" name="Oval 3"/>
              <p:cNvSpPr/>
              <p:nvPr/>
            </p:nvSpPr>
            <p:spPr>
              <a:xfrm>
                <a:off x="3162300" y="2286000"/>
                <a:ext cx="2057400" cy="213360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8600" name="Plus 4"/>
            <p:cNvSpPr/>
            <p:nvPr/>
          </p:nvSpPr>
          <p:spPr>
            <a:xfrm>
              <a:off x="3657600" y="3467100"/>
              <a:ext cx="457200" cy="533400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8601" name="Oval 8"/>
          <p:cNvSpPr/>
          <p:nvPr/>
        </p:nvSpPr>
        <p:spPr>
          <a:xfrm>
            <a:off x="3233058" y="517434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2" name="Oval 9"/>
          <p:cNvSpPr/>
          <p:nvPr/>
        </p:nvSpPr>
        <p:spPr>
          <a:xfrm>
            <a:off x="1861458" y="2289628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3" name="Oval 10"/>
          <p:cNvSpPr/>
          <p:nvPr/>
        </p:nvSpPr>
        <p:spPr>
          <a:xfrm>
            <a:off x="1797958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4" name="Oval 11"/>
          <p:cNvSpPr/>
          <p:nvPr/>
        </p:nvSpPr>
        <p:spPr>
          <a:xfrm>
            <a:off x="6239329" y="1582057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5" name="Oval 12"/>
          <p:cNvSpPr/>
          <p:nvPr/>
        </p:nvSpPr>
        <p:spPr>
          <a:xfrm>
            <a:off x="5952672" y="126274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6" name="Oval 13"/>
          <p:cNvSpPr/>
          <p:nvPr/>
        </p:nvSpPr>
        <p:spPr>
          <a:xfrm>
            <a:off x="5794828" y="4876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7" name="Oval 14"/>
          <p:cNvSpPr/>
          <p:nvPr/>
        </p:nvSpPr>
        <p:spPr>
          <a:xfrm>
            <a:off x="6066972" y="4648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8" name="Oval 15"/>
          <p:cNvSpPr/>
          <p:nvPr/>
        </p:nvSpPr>
        <p:spPr>
          <a:xfrm>
            <a:off x="4604658" y="609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9" name="Oval 16"/>
          <p:cNvSpPr/>
          <p:nvPr/>
        </p:nvSpPr>
        <p:spPr>
          <a:xfrm>
            <a:off x="4033158" y="609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0" name="Oval 17"/>
          <p:cNvSpPr/>
          <p:nvPr/>
        </p:nvSpPr>
        <p:spPr>
          <a:xfrm>
            <a:off x="2442029" y="2590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1" name="Oval 18"/>
          <p:cNvSpPr/>
          <p:nvPr/>
        </p:nvSpPr>
        <p:spPr>
          <a:xfrm>
            <a:off x="2432958" y="3124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2" name="Oval 19"/>
          <p:cNvSpPr/>
          <p:nvPr/>
        </p:nvSpPr>
        <p:spPr>
          <a:xfrm>
            <a:off x="4147458" y="47625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3" name="Oval 20"/>
          <p:cNvSpPr/>
          <p:nvPr/>
        </p:nvSpPr>
        <p:spPr>
          <a:xfrm>
            <a:off x="4570187" y="475887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4" name="Oval 21"/>
          <p:cNvSpPr/>
          <p:nvPr/>
        </p:nvSpPr>
        <p:spPr>
          <a:xfrm>
            <a:off x="6090558" y="32385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5" name="Oval 22"/>
          <p:cNvSpPr/>
          <p:nvPr/>
        </p:nvSpPr>
        <p:spPr>
          <a:xfrm>
            <a:off x="6090558" y="2819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6" name="Oval 23"/>
          <p:cNvSpPr/>
          <p:nvPr/>
        </p:nvSpPr>
        <p:spPr>
          <a:xfrm>
            <a:off x="4490358" y="1219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7" name="Oval 24"/>
          <p:cNvSpPr/>
          <p:nvPr/>
        </p:nvSpPr>
        <p:spPr>
          <a:xfrm>
            <a:off x="4033158" y="1219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8" name="Oval 25"/>
          <p:cNvSpPr/>
          <p:nvPr/>
        </p:nvSpPr>
        <p:spPr>
          <a:xfrm>
            <a:off x="4261758" y="4038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9" name="Oval 26"/>
          <p:cNvSpPr/>
          <p:nvPr/>
        </p:nvSpPr>
        <p:spPr>
          <a:xfrm>
            <a:off x="4261758" y="1944914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0" name="Oval 27"/>
          <p:cNvSpPr/>
          <p:nvPr/>
        </p:nvSpPr>
        <p:spPr>
          <a:xfrm>
            <a:off x="4376058" y="535214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1" name="Oval 28"/>
          <p:cNvSpPr/>
          <p:nvPr/>
        </p:nvSpPr>
        <p:spPr>
          <a:xfrm>
            <a:off x="4718958" y="5334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2" name="Oval 29"/>
          <p:cNvSpPr/>
          <p:nvPr/>
        </p:nvSpPr>
        <p:spPr>
          <a:xfrm>
            <a:off x="2748644" y="11049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3" name="Oval 30"/>
          <p:cNvSpPr/>
          <p:nvPr/>
        </p:nvSpPr>
        <p:spPr>
          <a:xfrm>
            <a:off x="2432958" y="1353457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4" name="Oval 31"/>
          <p:cNvSpPr/>
          <p:nvPr/>
        </p:nvSpPr>
        <p:spPr>
          <a:xfrm>
            <a:off x="1935844" y="394607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5" name="Oval 32"/>
          <p:cNvSpPr/>
          <p:nvPr/>
        </p:nvSpPr>
        <p:spPr>
          <a:xfrm>
            <a:off x="2086429" y="4285345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6" name="Oval 33"/>
          <p:cNvSpPr/>
          <p:nvPr/>
        </p:nvSpPr>
        <p:spPr>
          <a:xfrm>
            <a:off x="6678386" y="3626757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7" name="Oval 34"/>
          <p:cNvSpPr/>
          <p:nvPr/>
        </p:nvSpPr>
        <p:spPr>
          <a:xfrm>
            <a:off x="6781800" y="3229429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8" name="Oval 35"/>
          <p:cNvSpPr/>
          <p:nvPr/>
        </p:nvSpPr>
        <p:spPr>
          <a:xfrm>
            <a:off x="2928258" y="4996543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9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CC85-3971-4A5E-81E4-DB46F9094B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0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31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 animBg="1"/>
      <p:bldP spid="1048602" grpId="0" animBg="1"/>
      <p:bldP spid="1048603" grpId="0" animBg="1"/>
      <p:bldP spid="1048604" grpId="0" animBg="1"/>
      <p:bldP spid="1048605" grpId="0" animBg="1"/>
      <p:bldP spid="1048606" grpId="0" animBg="1"/>
      <p:bldP spid="1048607" grpId="0" animBg="1"/>
      <p:bldP spid="1048608" grpId="0" animBg="1"/>
      <p:bldP spid="1048609" grpId="0" animBg="1"/>
      <p:bldP spid="1048610" grpId="0" animBg="1"/>
      <p:bldP spid="1048611" grpId="0" animBg="1"/>
      <p:bldP spid="1048612" grpId="0" animBg="1"/>
      <p:bldP spid="1048613" grpId="0" animBg="1"/>
      <p:bldP spid="1048614" grpId="0" animBg="1"/>
      <p:bldP spid="1048615" grpId="0" animBg="1"/>
      <p:bldP spid="1048616" grpId="0" animBg="1"/>
      <p:bldP spid="1048617" grpId="0" animBg="1"/>
      <p:bldP spid="1048618" grpId="0" animBg="1"/>
      <p:bldP spid="1048619" grpId="0" animBg="1"/>
      <p:bldP spid="1048620" grpId="0" animBg="1"/>
      <p:bldP spid="1048621" grpId="0" animBg="1"/>
      <p:bldP spid="1048622" grpId="0" animBg="1"/>
      <p:bldP spid="1048623" grpId="0" animBg="1"/>
      <p:bldP spid="1048624" grpId="0" animBg="1"/>
      <p:bldP spid="1048625" grpId="0" animBg="1"/>
      <p:bldP spid="1048626" grpId="0" animBg="1"/>
      <p:bldP spid="1048627" grpId="0" animBg="1"/>
      <p:bldP spid="10486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85000">
              <a:schemeClr val="bg1">
                <a:lumMod val="75000"/>
              </a:schemeClr>
            </a:gs>
            <a:gs pos="91000">
              <a:srgbClr val="00B050"/>
            </a:gs>
            <a:gs pos="96000">
              <a:srgbClr val="00B0F0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extBox 1"/>
          <p:cNvSpPr txBox="1"/>
          <p:nvPr/>
        </p:nvSpPr>
        <p:spPr>
          <a:xfrm>
            <a:off x="2895600" y="1447892"/>
            <a:ext cx="3192780" cy="6883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Av‡jvP¨ welq</a:t>
            </a:r>
            <a:endParaRPr lang="en-US" sz="400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43" name="Rectangle 2"/>
          <p:cNvSpPr/>
          <p:nvPr/>
        </p:nvSpPr>
        <p:spPr>
          <a:xfrm>
            <a:off x="2941444" y="2514599"/>
            <a:ext cx="3276600" cy="11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mtClean="0">
                <a:latin typeface="SutonnyMJ" pitchFamily="2" charset="0"/>
                <a:cs typeface="SutonnyMJ" pitchFamily="2" charset="0"/>
              </a:rPr>
              <a:t>1. AvDdevD </a:t>
            </a:r>
            <a:r>
              <a:rPr lang="en-US" sz="3600" b="1">
                <a:latin typeface="SutonnyMJ" pitchFamily="2" charset="0"/>
                <a:cs typeface="SutonnyMJ" pitchFamily="2" charset="0"/>
              </a:rPr>
              <a:t>bxwZ</a:t>
            </a:r>
            <a:endParaRPr lang="en-US" sz="3600" b="1"/>
          </a:p>
        </p:txBody>
      </p:sp>
      <p:sp>
        <p:nvSpPr>
          <p:cNvPr id="1048644" name="Rectangle 3"/>
          <p:cNvSpPr/>
          <p:nvPr/>
        </p:nvSpPr>
        <p:spPr>
          <a:xfrm>
            <a:off x="2895600" y="3161392"/>
            <a:ext cx="3276600" cy="1158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2.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cwji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eR©b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bxwZ</a:t>
            </a:r>
            <a:endParaRPr lang="en-US" sz="3600" b="1" dirty="0"/>
          </a:p>
        </p:txBody>
      </p:sp>
      <p:sp>
        <p:nvSpPr>
          <p:cNvPr id="1048645" name="TextBox 4"/>
          <p:cNvSpPr txBox="1"/>
          <p:nvPr/>
        </p:nvSpPr>
        <p:spPr>
          <a:xfrm>
            <a:off x="2895600" y="3925669"/>
            <a:ext cx="2824480" cy="624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û‡Ûi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bxwZ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4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6BAC-ADEB-4346-A72C-206C54DCB5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MD MAYNUL HOSSAIN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/>
      <p:bldP spid="1048643" grpId="0"/>
      <p:bldP spid="1048644" grpId="0"/>
      <p:bldP spid="10486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85000">
              <a:schemeClr val="bg1">
                <a:lumMod val="75000"/>
              </a:schemeClr>
            </a:gs>
            <a:gs pos="91000">
              <a:srgbClr val="00B050"/>
            </a:gs>
            <a:gs pos="96000">
              <a:srgbClr val="00B0F0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extBox 1"/>
          <p:cNvSpPr txBox="1"/>
          <p:nvPr/>
        </p:nvSpPr>
        <p:spPr>
          <a:xfrm>
            <a:off x="2590800" y="700068"/>
            <a:ext cx="2354580" cy="891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540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60" name="Rectangle 2"/>
          <p:cNvSpPr/>
          <p:nvPr/>
        </p:nvSpPr>
        <p:spPr>
          <a:xfrm>
            <a:off x="762000" y="2337228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cwji </a:t>
            </a:r>
            <a:r>
              <a:rPr lang="en-US" sz="3200" b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eR©b </a:t>
            </a:r>
            <a:r>
              <a:rPr lang="en-US" sz="3200" b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bxwZ e¨envi K‡i †gvU AiweUvj I  B‡jKUªb msL¨v wbY©q Ki‡Z cvi‡e| </a:t>
            </a:r>
            <a:endParaRPr lang="en-US" sz="3200" b="1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1048661" name="Rectangle 3"/>
          <p:cNvSpPr/>
          <p:nvPr/>
        </p:nvSpPr>
        <p:spPr>
          <a:xfrm>
            <a:off x="786581" y="3670156"/>
            <a:ext cx="6748780" cy="574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 ‡gŠ‡ji B‡j±ªb web¨vm Ki‡Z cvi‡e|</a:t>
            </a:r>
            <a:endParaRPr lang="en-US" sz="3200">
              <a:solidFill>
                <a:srgbClr val="002060"/>
              </a:solidFill>
            </a:endParaRPr>
          </a:p>
        </p:txBody>
      </p:sp>
      <p:sp>
        <p:nvSpPr>
          <p:cNvPr id="1048662" name="TextBox 4"/>
          <p:cNvSpPr txBox="1"/>
          <p:nvPr/>
        </p:nvSpPr>
        <p:spPr>
          <a:xfrm>
            <a:off x="762000" y="4595720"/>
            <a:ext cx="8348980" cy="1056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3. û‡Ûi bxwZ Abymv‡i </a:t>
            </a:r>
            <a:r>
              <a:rPr lang="en-US" sz="3200" b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‡gŠ‡ji B‡j±ªb web¨vm </a:t>
            </a:r>
            <a:endParaRPr lang="en-US" sz="3200" b="1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b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Ki‡Z </a:t>
            </a:r>
            <a:r>
              <a:rPr lang="en-US" sz="3200" b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1048663" name="TextBox 5"/>
          <p:cNvSpPr txBox="1"/>
          <p:nvPr/>
        </p:nvSpPr>
        <p:spPr>
          <a:xfrm>
            <a:off x="1609572" y="1581834"/>
            <a:ext cx="6088380" cy="624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latin typeface="SutonnyMJ" pitchFamily="2" charset="0"/>
                <a:cs typeface="SutonnyMJ" pitchFamily="2" charset="0"/>
              </a:rPr>
              <a:t>G cvV †k‡l wkÿv_x©iv...........</a:t>
            </a:r>
            <a:endParaRPr lang="en-US" sz="3600" b="1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4866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E5C-D3A5-4C0B-B39D-F2BF1BBF5909}" type="datetime1">
              <a:rPr lang="en-US" smtClean="0"/>
              <a:t>3/3/2021</a:t>
            </a:fld>
            <a:endParaRPr lang="en-US"/>
          </a:p>
        </p:txBody>
      </p:sp>
      <p:sp>
        <p:nvSpPr>
          <p:cNvPr id="104866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90C-6B84-497D-893C-5A97CCE70A0E}" type="slidenum">
              <a:rPr lang="en-US" smtClean="0"/>
              <a:t>6</a:t>
            </a:fld>
            <a:endParaRPr lang="en-US"/>
          </a:p>
        </p:txBody>
      </p:sp>
      <p:sp>
        <p:nvSpPr>
          <p:cNvPr id="104866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MAYNUL HOSSAIN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9" grpId="0"/>
      <p:bldP spid="1048660" grpId="0"/>
      <p:bldP spid="1048661" grpId="0"/>
      <p:bldP spid="1048662" grpId="0"/>
      <p:bldP spid="10486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10" descr="C:\Program Files (x86)\Microsoft Office\MEDIA\CAGCAT10\j01955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2562" y="-10391"/>
            <a:ext cx="4719638" cy="6781800"/>
          </a:xfrm>
          <a:prstGeom prst="rect">
            <a:avLst/>
          </a:prstGeom>
          <a:noFill/>
        </p:spPr>
      </p:pic>
      <p:pic>
        <p:nvPicPr>
          <p:cNvPr id="2097155" name="Picture 13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-1745673"/>
            <a:ext cx="2852817" cy="3276600"/>
          </a:xfrm>
          <a:prstGeom prst="rect">
            <a:avLst/>
          </a:prstGeom>
          <a:noFill/>
        </p:spPr>
      </p:pic>
      <p:sp>
        <p:nvSpPr>
          <p:cNvPr id="104868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58BF-8CD4-4ED6-AF5F-B19DE0D9577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8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Rectangle 3"/>
          <p:cNvSpPr/>
          <p:nvPr/>
        </p:nvSpPr>
        <p:spPr>
          <a:xfrm>
            <a:off x="0" y="914400"/>
            <a:ext cx="9144000" cy="649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94080"/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wb¤œZg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kw³¯Z‡ii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AiweUv‡ji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AwaK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w¯</a:t>
            </a:r>
            <a:r>
              <a:rPr lang="en-US" sz="3600" b="1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’wZkxjZvi</a:t>
            </a: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Kvi‡Y cigvYy‡Z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cÖ_‡g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me©wb¤œ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kw³¯Z‡ii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AiweUvj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c‡i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µ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gvš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^‡q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D”PZi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kw³i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AiweUvjmg~n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Øviv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avivevwnKfv‡e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c~Y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nIqvi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wbqg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ev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bxwZ‡K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AvDdevD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bxwZ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e‡j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|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A_©vr</a:t>
            </a:r>
            <a:r>
              <a:rPr lang="en-US" sz="36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, </a:t>
            </a:r>
            <a:endParaRPr lang="en-US" sz="3600" smtClean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defTabSz="1094080"/>
            <a:r>
              <a:rPr lang="en-US" sz="360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	</a:t>
            </a:r>
            <a:r>
              <a:rPr lang="en-US" sz="3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cigvYyi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B‡jKUªb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web¨v‡mi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mgq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B‡jKUªbmg~n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Zv‡`i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wewfbœ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AiweUv‡j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kw³i D”P µ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gvbymv‡i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cÖ‡ek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|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AvDdevD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(</a:t>
            </a:r>
            <a:r>
              <a:rPr lang="en-US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utonnyMJ" pitchFamily="2" charset="0"/>
                <a:cs typeface="SutonnyMJ" pitchFamily="2" charset="0"/>
              </a:rPr>
              <a:t>Aufbau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)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Rvg©vb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kã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A_© 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wb‡Pi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w`K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n‡Z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µ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gvš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^‡q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Dc‡ii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w`‡K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ˆ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Zix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Kiv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 (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utonnyMJ" pitchFamily="2" charset="0"/>
                <a:cs typeface="SutonnyMJ" pitchFamily="2" charset="0"/>
              </a:rPr>
              <a:t>building up</a:t>
            </a:r>
            <a:r>
              <a:rPr 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)|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4868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613D-A0C4-4F42-9001-E21D51666A5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8580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AvDdevD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bxwZ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Aufbau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principle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48687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220200" cy="5029200"/>
          </a:xfrm>
        </p:spPr>
        <p:txBody>
          <a:bodyPr>
            <a:normAutofit fontScale="95833"/>
          </a:bodyPr>
          <a:lstStyle/>
          <a:p>
            <a:pPr>
              <a:buNone/>
            </a:pPr>
            <a:r>
              <a:rPr lang="en-US" sz="2400" b="1" dirty="0" smtClean="0">
                <a:latin typeface="SutonnyMJ" pitchFamily="2" charset="0"/>
              </a:rPr>
              <a:t>1</a:t>
            </a:r>
            <a:r>
              <a:rPr lang="en-US" sz="2800" b="1" dirty="0" smtClean="0">
                <a:latin typeface="SutonnyMJ" pitchFamily="2" charset="0"/>
              </a:rPr>
              <a:t>| `</a:t>
            </a:r>
            <a:r>
              <a:rPr lang="en-US" sz="2800" b="1" dirty="0" err="1" smtClean="0">
                <a:latin typeface="SutonnyMJ" pitchFamily="2" charset="0"/>
              </a:rPr>
              <a:t>ywU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AiweUv‡ji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g‡a</a:t>
            </a:r>
            <a:r>
              <a:rPr lang="en-US" sz="2800" b="1" dirty="0" smtClean="0">
                <a:latin typeface="SutonnyMJ" pitchFamily="2" charset="0"/>
              </a:rPr>
              <a:t>¨ †</a:t>
            </a:r>
            <a:r>
              <a:rPr lang="en-US" sz="2800" b="1" dirty="0" err="1" smtClean="0">
                <a:latin typeface="SutonnyMJ" pitchFamily="2" charset="0"/>
              </a:rPr>
              <a:t>KvbwU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wbgœ</a:t>
            </a:r>
            <a:r>
              <a:rPr lang="en-US" sz="2800" b="1" dirty="0" smtClean="0">
                <a:latin typeface="SutonnyMJ" pitchFamily="2" charset="0"/>
              </a:rPr>
              <a:t> kw³i </a:t>
            </a:r>
            <a:r>
              <a:rPr lang="en-US" sz="2800" b="1" dirty="0" err="1" smtClean="0">
                <a:latin typeface="SutonnyMJ" pitchFamily="2" charset="0"/>
              </a:rPr>
              <a:t>Zv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cÖavb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Kvqv›Uvg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msL¨v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mnKvix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Kvqv›Uvg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msL¨v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gvb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wnmve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</a:rPr>
              <a:t>| †h </a:t>
            </a:r>
            <a:r>
              <a:rPr lang="en-US" sz="2800" b="1" dirty="0" err="1" smtClean="0">
                <a:latin typeface="SutonnyMJ" pitchFamily="2" charset="0"/>
              </a:rPr>
              <a:t>AiweUv‡ji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</a:rPr>
              <a:t>¨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n+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</a:rPr>
              <a:t>) </a:t>
            </a:r>
            <a:r>
              <a:rPr lang="en-US" sz="2800" b="1" dirty="0" err="1" smtClean="0">
                <a:latin typeface="SutonnyMJ" pitchFamily="2" charset="0"/>
              </a:rPr>
              <a:t>Gi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gvb</a:t>
            </a:r>
            <a:r>
              <a:rPr lang="en-US" sz="2800" b="1" dirty="0" smtClean="0">
                <a:latin typeface="SutonnyMJ" pitchFamily="2" charset="0"/>
              </a:rPr>
              <a:t> Kg †</a:t>
            </a:r>
            <a:r>
              <a:rPr lang="en-US" sz="2800" b="1" dirty="0" err="1" smtClean="0">
                <a:latin typeface="SutonnyMJ" pitchFamily="2" charset="0"/>
              </a:rPr>
              <a:t>mwUB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wbgœ</a:t>
            </a:r>
            <a:r>
              <a:rPr lang="en-US" sz="2800" b="1" dirty="0" smtClean="0">
                <a:latin typeface="SutonnyMJ" pitchFamily="2" charset="0"/>
              </a:rPr>
              <a:t> kw³i </a:t>
            </a:r>
            <a:r>
              <a:rPr lang="en-US" sz="2800" b="1" dirty="0" err="1" smtClean="0">
                <a:latin typeface="SutonnyMJ" pitchFamily="2" charset="0"/>
              </a:rPr>
              <a:t>AiweUvj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B‡jKUªb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Zv‡ZB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cÖ_g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cÖ‡ek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</a:rPr>
              <a:t>| </a:t>
            </a: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</a:rPr>
              <a:t>   ‡</a:t>
            </a:r>
            <a:r>
              <a:rPr lang="en-US" sz="2800" b="1" dirty="0" err="1" smtClean="0">
                <a:latin typeface="SutonnyMJ" pitchFamily="2" charset="0"/>
              </a:rPr>
              <a:t>hgb</a:t>
            </a:r>
            <a:r>
              <a:rPr lang="en-US" sz="2800" b="1" dirty="0" smtClean="0">
                <a:latin typeface="SutonnyMJ" pitchFamily="2" charset="0"/>
              </a:rPr>
              <a:t>-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3d </a:t>
            </a:r>
            <a:r>
              <a:rPr lang="en-US" sz="2800" b="1" dirty="0" err="1" smtClean="0">
                <a:latin typeface="SutonnyMJ" pitchFamily="2" charset="0"/>
              </a:rPr>
              <a:t>AiweUv‡ji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</a:rPr>
              <a:t>¨  </a:t>
            </a:r>
            <a:r>
              <a:rPr lang="en-US" sz="2800" b="1" dirty="0" smtClean="0">
                <a:solidFill>
                  <a:srgbClr val="FF0000"/>
                </a:solidFill>
              </a:rPr>
              <a:t>n=3, </a:t>
            </a:r>
            <a:r>
              <a:rPr lang="en-US" sz="2800" b="1" i="1" dirty="0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 = 2</a:t>
            </a:r>
            <a:r>
              <a:rPr lang="en-US" sz="2800" b="1" dirty="0" smtClean="0"/>
              <a:t>,    </a:t>
            </a:r>
            <a:r>
              <a:rPr lang="en-US" sz="2800" b="1" dirty="0" err="1" smtClean="0">
                <a:latin typeface="SutonnyMJ" pitchFamily="2" charset="0"/>
              </a:rPr>
              <a:t>myZivs</a:t>
            </a:r>
            <a:r>
              <a:rPr lang="en-US" sz="2800" b="1" dirty="0" smtClean="0"/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n+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 = 3+2 = 5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4s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</a:rPr>
              <a:t>A</a:t>
            </a:r>
            <a:r>
              <a:rPr lang="en-US" sz="2800" b="1" dirty="0" err="1" smtClean="0">
                <a:latin typeface="SutonnyMJ" pitchFamily="2" charset="0"/>
              </a:rPr>
              <a:t>iweUv‡ji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Rb</a:t>
            </a:r>
            <a:r>
              <a:rPr lang="en-US" sz="2800" b="1" dirty="0" smtClean="0">
                <a:solidFill>
                  <a:srgbClr val="FF0000"/>
                </a:solidFill>
              </a:rPr>
              <a:t>¨  n=4, </a:t>
            </a:r>
            <a:r>
              <a:rPr lang="en-US" sz="2800" b="1" i="1" dirty="0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 = 0</a:t>
            </a:r>
            <a:r>
              <a:rPr lang="en-US" sz="2800" b="1" dirty="0" smtClean="0"/>
              <a:t>,    </a:t>
            </a:r>
            <a:r>
              <a:rPr lang="en-US" sz="2800" b="1" dirty="0" err="1" smtClean="0">
                <a:latin typeface="SutonnyMJ" pitchFamily="2" charset="0"/>
              </a:rPr>
              <a:t>myZivs</a:t>
            </a:r>
            <a:r>
              <a:rPr lang="en-US" sz="2800" b="1" dirty="0" smtClean="0"/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n+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</a:t>
            </a:r>
            <a:r>
              <a:rPr lang="en-US" sz="2800" b="1" dirty="0" smtClean="0">
                <a:solidFill>
                  <a:srgbClr val="FF0000"/>
                </a:solidFill>
              </a:rPr>
              <a:t> = 4+0 = 4</a:t>
            </a:r>
          </a:p>
          <a:p>
            <a:pPr>
              <a:buNone/>
            </a:pPr>
            <a:r>
              <a:rPr lang="en-US" sz="2800" b="1" dirty="0" smtClean="0">
                <a:latin typeface="SutonnyMJ" pitchFamily="2" charset="0"/>
              </a:rPr>
              <a:t>   </a:t>
            </a:r>
            <a:r>
              <a:rPr lang="en-US" sz="2800" b="1" dirty="0" err="1" smtClean="0">
                <a:latin typeface="SutonnyMJ" pitchFamily="2" charset="0"/>
              </a:rPr>
              <a:t>myZivs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3d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Gi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P‡q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4s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Gi</a:t>
            </a:r>
            <a:r>
              <a:rPr lang="en-US" sz="2800" b="1" dirty="0" smtClean="0">
                <a:latin typeface="SutonnyMJ" pitchFamily="2" charset="0"/>
              </a:rPr>
              <a:t> kw³ Kg </a:t>
            </a:r>
            <a:r>
              <a:rPr lang="en-US" sz="2800" b="1" dirty="0" err="1" smtClean="0">
                <a:latin typeface="SutonnyMJ" pitchFamily="2" charset="0"/>
              </a:rPr>
              <a:t>e‡j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B‡jKUªb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Av‡M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/>
              <a:t>4s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AiweUv‡j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cÖ‡ek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mwU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c~Y</a:t>
            </a:r>
            <a:r>
              <a:rPr lang="en-US" sz="2800" b="1" dirty="0" smtClean="0">
                <a:latin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3d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AiweUv‡j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cÖ‡ek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</a:rPr>
              <a:t>D`vniY</a:t>
            </a:r>
            <a:r>
              <a:rPr lang="en-US" sz="2800" b="1" dirty="0" smtClean="0">
                <a:latin typeface="SutonnyMJ" pitchFamily="2" charset="0"/>
              </a:rPr>
              <a:t>¯^</a:t>
            </a:r>
            <a:r>
              <a:rPr lang="en-US" sz="2800" b="1" dirty="0" err="1" smtClean="0">
                <a:latin typeface="SutonnyMJ" pitchFamily="2" charset="0"/>
              </a:rPr>
              <a:t>iƒc</a:t>
            </a:r>
            <a:r>
              <a:rPr lang="en-US" sz="2800" b="1" dirty="0" smtClean="0">
                <a:latin typeface="SutonnyMJ" pitchFamily="2" charset="0"/>
              </a:rPr>
              <a:t>, 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K(19) = 1s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 2s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 2p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</a:rPr>
              <a:t> 3s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</a:rPr>
              <a:t> 3p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6</a:t>
            </a:r>
            <a:r>
              <a:rPr lang="en-US" sz="2800" b="1" dirty="0" smtClean="0">
                <a:solidFill>
                  <a:srgbClr val="0000FF"/>
                </a:solidFill>
              </a:rPr>
              <a:t> 3d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0</a:t>
            </a:r>
            <a:r>
              <a:rPr lang="en-US" sz="2800" b="1" dirty="0" smtClean="0">
                <a:solidFill>
                  <a:srgbClr val="0000FF"/>
                </a:solidFill>
              </a:rPr>
              <a:t> 4s</a:t>
            </a:r>
            <a:r>
              <a:rPr lang="en-US" sz="2800" b="1" baseline="30000" dirty="0" smtClean="0">
                <a:solidFill>
                  <a:srgbClr val="0000FF"/>
                </a:solidFill>
              </a:rPr>
              <a:t>1</a:t>
            </a:r>
            <a:endParaRPr lang="en-US" sz="2800" b="1" dirty="0"/>
          </a:p>
        </p:txBody>
      </p:sp>
      <p:sp>
        <p:nvSpPr>
          <p:cNvPr id="10486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2B84-34FC-4C98-9B9B-F79EC1FB402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3/3/2021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486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76E2-8204-4A2E-9510-75216FF2E74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4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4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6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Lectur 5</vt:lpstr>
      <vt:lpstr>1_Technic</vt:lpstr>
      <vt:lpstr>2_Flow</vt:lpstr>
      <vt:lpstr>4_Flow</vt:lpstr>
      <vt:lpstr>1_Office Theme</vt:lpstr>
      <vt:lpstr>2_Office Theme</vt:lpstr>
      <vt:lpstr>1_Flow</vt:lpstr>
      <vt:lpstr>3_Office Theme</vt:lpstr>
      <vt:lpstr>Office Theme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AvDdevD bxwZ (Aufbau principle)</vt:lpstr>
      <vt:lpstr>AvDdevD (Aufbau principle)</vt:lpstr>
      <vt:lpstr>AvDdevD (Aufbau principle)</vt:lpstr>
      <vt:lpstr>          cwji eR©b bxwZ</vt:lpstr>
      <vt:lpstr>           cwji eR©b bxwZ</vt:lpstr>
      <vt:lpstr>          Hund’s rule</vt:lpstr>
      <vt:lpstr>  </vt:lpstr>
      <vt:lpstr>Hund’s rule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Firuj Ahmed</dc:creator>
  <cp:lastModifiedBy>ismail - [2010]</cp:lastModifiedBy>
  <cp:revision>1</cp:revision>
  <dcterms:created xsi:type="dcterms:W3CDTF">2014-05-11T02:32:36Z</dcterms:created>
  <dcterms:modified xsi:type="dcterms:W3CDTF">2021-03-03T15:19:29Z</dcterms:modified>
</cp:coreProperties>
</file>