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9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1" r:id="rId18"/>
    <p:sldId id="274" r:id="rId19"/>
    <p:sldId id="275" r:id="rId20"/>
    <p:sldId id="276" r:id="rId21"/>
    <p:sldId id="277" r:id="rId22"/>
    <p:sldId id="280" r:id="rId23"/>
    <p:sldId id="278" r:id="rId24"/>
    <p:sldId id="282" r:id="rId25"/>
    <p:sldId id="279" r:id="rId26"/>
    <p:sldId id="283" r:id="rId27"/>
    <p:sldId id="284" r:id="rId28"/>
    <p:sldId id="290" r:id="rId29"/>
    <p:sldId id="291" r:id="rId30"/>
    <p:sldId id="285" r:id="rId31"/>
    <p:sldId id="286" r:id="rId32"/>
    <p:sldId id="292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2142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20CF-6073-48D1-9E00-B48AC31B3AFD}" type="datetimeFigureOut">
              <a:rPr lang="en-US" smtClean="0"/>
              <a:pPr/>
              <a:t>23-Mar-21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B5F1D-E54F-4B1E-AEDA-A86DB3B62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CD58-CD46-4AF8-8E22-4E2F5D52F8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CD58-CD46-4AF8-8E22-4E2F5D52F8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ড়</a:t>
            </a:r>
            <a:r>
              <a:rPr lang="bn-BD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641E-7306-4B50-B8DD-E5F8A6D32A6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শুভেচ্ছা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সবাইকে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%E0%A6%98%E0%A6%B0%E0%A7%87+%E0%A6%AC%E0%A6%B8%E0%A7%87+%E0%A6%B6%E0%A6%BF%E0%A6%96%E0%A6%B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3432174" cy="3505199"/>
          </a:xfrm>
        </p:spPr>
      </p:pic>
      <p:pic>
        <p:nvPicPr>
          <p:cNvPr id="6" name="Content Placeholder 5" descr="NARSINGDI ONLINE PRIMARY SCHOO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62400" y="1600200"/>
            <a:ext cx="4724400" cy="358139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3057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পরপর ছিনতাইয়ের ঘটনায় আতঙ্ক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533400"/>
            <a:ext cx="8001000" cy="51054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229600" cy="838200"/>
          </a:xfrm>
        </p:spPr>
        <p:txBody>
          <a:bodyPr/>
          <a:lstStyle/>
          <a:p>
            <a:r>
              <a:rPr lang="en-US" dirty="0" err="1"/>
              <a:t>ছিনতাই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মন্দ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চট্টগ্রাম মেডিকেল কলেজে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400" cy="4800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1219200"/>
          </a:xfrm>
        </p:spPr>
        <p:txBody>
          <a:bodyPr/>
          <a:lstStyle/>
          <a:p>
            <a:r>
              <a:rPr lang="en-US" dirty="0" err="1"/>
              <a:t>মারামরি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মন্দ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OHEE - ওহী - “সৎ কাজের আদেশ এবং অসৎ কাজে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OHEE - ওহী - “সৎ কাজের আদেশ এবং অসৎ কাজে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xMSEhUTExMWFRUXFx0YGBUYGRgWGhsaGB0ZGBkZGhYgHSggGh8lGxcXITEhJSkrLi4uFx8zODMsNygtLisBCgoKDg0OGxAQGy4lHyUtLS0rLS0tNy0rKy0tLS0rLS03LystLS01LSstLS0tLS0tLS8tLSsrLTAtKy0rLSstLf/AABEIAM0A9gMBIgACEQEDEQH/xAAcAAABBQEBAQAAAAAAAAAAAAACAAEDBAUGBwj/xABBEAACAgAEAwUGBAQEBAcBAAABAgMRABIhMQQTQQUGIlFhcYGRodHwFDKxwSNCUuEzU5LxBxaCohUkQ2Jyk9Ky/8QAFwEBAQEBAAAAAAAAAAAAAAAAAAECA//EAB4RAQACAgMAAwAAAAAAAAAAAAABAhESEzFRAyFB/9oADAMBAAIRAxEAPwDxChrr7L3P61hN51X6YE4esAQ0F4SvW36fp5bdMMV+f37cNgCogXrrh1W9tzh2c7ZjQ0F+W/nphqvXAT8XGq5QrWcik6FaJBsG96sajQ2axAq+mDjsA0d9Cuosb+w6jb2YEafDofv1wCOgFffl6+eGA028vv2YkVATV18/l1xKzeLMBQIy0SJCNMp0I+G1aUbF4CJFOtbVr7ta19mEqjXf34dxVjQ9D128j7txiZrZVGtCwNRQJIJodOmACVQCKuqG+m+vw1+eEkjVl6Xp6Vfv6nBqxClRpe569dL8tdR1yjywIry86u9PI6femAdaFBgRruNyDXQ6dD8cGF8I1oHU+RI0B01urFHbWj4sDn0HntZ2qtvvzw7gWaBy2aDG9PXzNVqKwAutkm713/WvPfCK+huvMb3vttWlefwxIxJq9ff79ztqflgUNaUNNrvT7r54BkUHrXl119fIb6/74eQkk2SemYkkkAabk9APZWEumh26+8e3pofdiVkAINFRTMtgHzy7jUWKvXc66YCtGNa89BXnt8LwVGr08q0vTXbptv8AXEhYDQWRWx01F6mtyLb5ezERGANCKIPtsbggHL12s17zodBgI1vQtlFMddrrbfS6q/ZhwPLEk38rX4uoIBGlZfQ9bBHTreAeLjXRHRCVSVVWRdCGCkMDRGhzi7G1kXvist3dA6HemobWRrXv9COmJZ2S1yLl8C5rJa2/mOoFXvWoHnWAkAJ6DXYbfDAQ5dL+9PsYNLANGgRrvqLXQ160ddPD51iRFsge7XQD1PlW+HmQDYmqG9A3sw0J0DX7QAdLrAQGKuvQaeh1+mnrhx166aHXSiNq66Vr5+zAufP9hhM2w/b3/vgJeIRgBJoMxKmm1zKFLEjcXmB8jZrbRYrYWAeSIirBFix6g7VhItgmwKF7761QHU6/rgcGgI1qwN9NL1r0898AnSjVg6kWLH6gH44OIKLsE7Zeguxd6ajLYoEGyPYRa7Nij1FUPZXTBomx066a1oND7+nrvpuA7bfH33Y+W/rh9Trofd7PrhwL2Gu/l64cn3/P2YAVWxp79NK9uDGmx3FeX3r+mFHEzbAn2D3n5A/DFnhOGeVskdWRszxr4QRQzMVF7ep8sBXjJAPr9CKHxwj1/wB9Mbo7scUDTxClIDLz4FINgBcxYhTci6Ea5tsRJ3W4mgxRK0A/iwUS15KPMrVhVbnWrrGd6+jHB0+/PBiQVt7Ogu71H82hrp08tb6dgcQZzw+QGVQS0YkiJAU01nPQYdVuxV1WJl7AnJpRFeTNlM/DsSg8RYDPtltr2oHDaPRlsQQD16jy2rTyrT3fFINdx7/X7+WNkd2OLJrlqacRH+LCfHp4Pz2HNXlrN6YiTsOd7K8tgtkkcRw7AeFnNkSGvCjH/pJ2Bw2r6M3IL9PIEEAkaa66dflpiThz4ttLANFQa61ZPkfTXpYxZ7Q7JlTKZcueRyABJG7EmjZyk75tz9Lsw9icRJRSBgGBZczBPCOoZyMwoMR5gMdQDi7R3kZkXDM95QTWtakgef35YfXTb09L0vXbYeu2L3F9lTxmJXVQZAVQZ4qNU35s+X+Yak+QBJ0E8fYnEn8ir4lulmhYlWYIAMshJUsQvlZrUnVtHoyY9CSSNOlE2dqA6b9fL3YcJoPF5g/m0AojXbUltBtXrjYPdqfKSUog0LkgrMAWkVv4tgqozVV1dgb4de7PE2V5amiQalhJtSQfDnvfSqvw1WJvX0Y0iCzkNqddfbWvrVHy13witknXzPU+8/vjU4fsuSSRo1yM4cpk5sQYspo5VLgtdHYV64L/AJfnyg8tKYZlbnQUVvKCP4lEWCL87G+LtX0ZBXpXv1+/lghGAxzUws7ZgDWx1pqPnofS9MXOI7Mljzlgn8P84E0LMtME1RXLCmIFVucVOZZugB/TqQP1wiYkRcgFtNLurIXTXSya+euBaJh6adfLcHbbXFgSfrd9enX73xDM4Gx++oxRE51HXoemvt6j19cMBY0xHqdBqSdAP29fZg1mAsVd9f1wELLrgQ3088Ozk7/flh0I0u9N9R8tNOvngHdOoINk6bEVW42AN6V5HCwUZG3puBmvU9Dt0HuwsBEBr9B99axNDHr4iooEG/RTpQ1s7D1OuIU6XZBokDT9t/X1w5G23xwE8T5Q1gEldCwsjVWtfI0N/InAX9D0v7r5YEkjqfv7vExOajXQBdKBqlv5fG8AMY26j0PT2617f1w3x9NfOvjpY9+GzfpiUDyvy6E+envBwCy6bgnqPbZv12/TFvhml4aSOYABwWpSwvTwsGVSHjsNofCdbU6XiNovEF8NmtQRXioizZFaj2a3tiJgyWNdd6O9eY664Dpl763JG5iZSpIORmdmV5IHYlnYsXKxuM17sCK6T9q98kMgeJJWKuGHMZkNLJMwAKMGjFSAKFbwZQLNXjjQAd69vt6eXr574kkb1oe4aaVddf39bxz4qrlq8V21fFDjIkXQJUcoEgQoojQCzcmUIpDHU/zXrevx/eYozrHMeJiliCSOVaORpFiaIMxOrDxXlYsDqaDa45aFLqvjt87HXTfDCPbc2Nl+QPr9Riz8dZTLp4e962ytGygzCQMHdjQkSYxtEW5YzNEg5igMMouxpij/AM0SNCIpVBCRiNMqhaVYeIh1PU3MrHzynrvhgA6aiwb/AJvUVt7DvuT6Ym5z5xIWJbMGDXbZgbu97vXXDjqN3vh3j/GhCQ0UiMxeNyWbO/5mRtAq2LyZVosTb2cssffZriZo3LK4dznDa8ow/wAIZA0WhBHjOQjwZMczvZoVd7VppsNdPbpgohuxWwbAu6DefhoX8vMYcdcYMtTtTtbntFyUZHjbMuuaqWMCtNaMV2fh5XO0u85nj5bRZf4PKBz5lUKUyrGtDJGMp0tmNi2IUVhQxlvCAzHQAL5lsosepK+pODhC1vprroehAry1NE+/prdK/Q1+H7yyLDyHjD/wZIVYPJaq6FFqPNywRSAtlsqgG+puTd7ZS7K4PJLTFVW1J5rZlz3owWzWg/Mx1JxzTkD0P9PUH21X6YAWa319PLX5efpicdfDLd7N7dfhuJkliBMc0gZ0vx5VfN+daZNW2PhNgENWEO8bxw5YA6SSRJHO5N5REqwxmKqMZyh7LX/i0PMwdjd2+Knj5sULOhJFgqC1aHIpOZ6JA8CnU1vjL4tmztmLF7o57LWNKYG9RWoPXCaVn8G5x3eUzF4ZqWBmOUoqlkWTiF4hmJH5mC2D6hQdrHOStZpbYCwumtAk3lvTQk/HywnkJFHp013s60NL1O/TEa2NjRGx2PkaPvxYrEdA45tQKAuqJ2HrZB0ujfofPA81SGvQ6Fau70sHpVX63XS8NJExINXYHr5gez8p06AYAEWNM1UaNgHqQao1uN/hjQYjrRFnQ/TzIPXBLJYqveN6rbyPn54ZZLBGm+a68gdNut7egwtfy3pd2L69a+9/XAN16frgHOvT3bYJlomz1+9cNGt6AWd/gCT8sAbqQMprQ30vUezNWm2w9+FiLCwEofKNAL9l+XnYG3TzxHZHXQ+X7+/EhI89Rpt7df0wpoWRirCmGh1DfppgGCagedeR39Lwfh8idPhtr6717+mEsdC6JOo9NNLBo3uPiMLiJy5JNWxBJpV6dABQGvTAdD3Flh5+SVYyrZSA6wHNlbxRh5UKxllLUbUEqosXY7DtREiRmWLhRmj4lsqRcJLyzGvDERlkXK5Rnk0a/wAwu8qtjzrsXsl+KZkjK2q3bEIDqBXMYhV0LHxEXlI3rG3w/dHiE5gmkMMaKPFGTOH5uZajEVhr5RzWQAEom6BDU76wxR8GhhVWuVK4nkQwNIrR8wZY1iRoVuiASxYMDmKkYDgeGCiCJYEEbpH/AOakiilMvESJFxDx8yZSifw3aNFFDNlLHViOc47syZTlCyyqQKYLIQctqnhYArlFrRFi9LBBMDrMFSFxOQCSkLZguv5iqHY2bsDXAegdvZOGknycPCi8tWSLieH4dXCrxHDJnlWNFKpJncZW8QyZlIsUXa8ccJJi/AzKy8UQ8MXDuimPhVkyBgmoWQtWe7Vhdmjjz6Ls2bULFL4gbARhmVfHVUM1Zc3/AE30wcXZ3EAeFJQNfCFkG6EOaqtVsHzsDUYDvuJMWaRZ44eHijkjj4d/wvDl+JVGljmaMvHyxmlaNyQKRdgf5o+Gh4fJxbKqSmN+JjQNwvCRLGIopXikZxBU7nIDkUqRRJBUHHDmCWZEozyKgKrYeRVAH5U6L7B6YdOC4k5jknHiJY5ZLLOGFkbmxmBPkx88Btd0HV4uKR24FGVM8bzrCZWkIpIozIpRlJADBvy5gQRrjc4sRpIufhuH/Dpxch4jiPwiMIIo5uVHERGoJ2s5rJzoNrDcTJ2RLrmhkB3/AMNvW78jpVfpi4OB4jI8ZE/ja3X+JlZhrbLVMdqY9R8A6Pt7huHThp+TFEgHDJKhKwyswfipYmlE6xgglREFVaChiKtbFLul2OrwtxGXnOI6jB5UiJNzSGVoWcEkxZWW1YW7GiQBjB4Xh5XQxgyNEDsudlsWQMu1gsT6ZydLwMvYr5SVhlNG9UYGjoulG9d//kPPQO44fh4WjmAHAK3Dy8SiQ8uFp3jiSVleQSKSSpWOmU6hWzZjrjJ7VPCnhZeTNBO44eF2I4WCEo8kqK4RljDeEEg+WZSCbIXmF4CfOWMc+bUswV82uhP/ALrs3rrZw0HAz+L+HKA2jeBtQCDqK11ANegwHRd1+xxJw8vEBOdIIWESnlSIkwkIytCzgk8qipIZbcmiVAxvdkxcIJJ0yQSmKTiFMLxQRLBFFnEcjSGB3nFqoLBrW7ZWx56vZzOSoUlloEKrGjtRFadcDLDOHZmWQNlYscpByEZXdjVmwSC3W9cB6FFO5AXhxHMymeOB4uHgZ2ROI4cfwlEQB/hyztVBTmZjW4w+Ilj/APGJlknheM8yL8RLFCUDCIiNmRVKErIEBZRrlPQm+aXs2chQY5cotgMjkWaPhAUgEgD4C9sScRwDlBXDSBrFnK99boVVHw1poQ3mMB3Ec/Z+YFpEKHhxIGk4fgomJDTKxQDhXBYiKMLETf8AFOvhxzvaPGQL2jC7wJ+GKcOzQgLGMskUcjZ2ijGbxOxJCWQKqqGM3jOwJ0jiZg7OVtYlVnMaWT42GkbFiTy99WLZbGbMnD3T5gwAXxXdAAKKPQLQA8qwHpfGCKOM8pOHdGj4lhMIYWSRo4+FPMSOisahiy8s/wBOZgG2btBuEXhGkjPCv/iFOJeHhlMrRrEeUOHHDeAlpCMjEMB485FA8d2D2LNMGPMaKGNWLtTvuURkWNNWc5owV00qyAMVuP7KkiBvmSRfmBCyKBVC2Vl8Jy6eW1EgYCXvSn/neKIUALM4AUBQAGKgUBXlrudbsk4y0IGhFrYsai6sb7ir6YOanUsXYyF9bFgirLFybu+hHvxFQq9QLrzHXr7h9jUIwCuoPpofiLG/98DIfQj2+WlYNtdhgjGb12q9x936YCvXtwsHIPv4/thYCXJW4JW/KrrU6+YB/wC4YnaAZfaaFWB51fVta1HUa4jD6Uwo3uR12N6XsNvQ4EtoRo10M2uldQT+/QnTyAZQQfylSprWwQy7k3sbwhRtdiSBfpp0HuPXANmAy66E2vQHa629MNYo3v023/2/bAbfdDtEQcQLkMauB4yWCqysHTNlBJXMgViASFd6B69vP25DHMTHxFAchpMk8s62OJUvlkYLzGyatkUKAQANDfE91uzU4mbK5IjSKSTLzIkLZELFVaTwLdElqOUWa0xb4ju40njgWNVBCsrcXwcgGY+EcxXW81EBSt+Hc3oHQcX2/EnEQh5VvKrzPHJM3Dc1ZCyjQklGjHLk5dqDISqnIAcfvt2iJeJSaKUMylmP4cyLGh5jMiwsUU2sfLBcKLKXRqy0fdKVHycSYOHUMwZhNwrPmj8TIE5wGbxKKJFeG6xMvdudhzEgCw0xEpnhkGWIFiRKGpqChSRSBiqnJeA3O0e9SzI0kU8iBhOuR3KyCuEpM5znmMzgHPoS3QHFpO8KZYlimSNLRuUJS7rn4fic3N4guTLblBRy5TQyiwW4PszsebiCeShkYZc1aAZiFUF2pQSfCBdk7Xi9wnYE70scEbvrQWaFm2s6CXUZQem13gLHcztz8IXSSRYibKSvG88YLqFe41YEtQQq1NlIII8Vjb7R7xRHIycS/J5kD0cxIXm8aXVoRICQAUVlDagAA/lOOZ7Q7NnKmV0QIgCsyyQMFzWBYR8zGgfU5T0GK8PYU2UMoiYNVMZoBoQCLUyaWPPAd9213oRkkMcylnhnvilTlLK2SR0iiXmE8M6F1WmUO4Syx0DVYu8cP4pUPOaVuLDDiOc/L5WVcoRQ+X858VqfCTrdVycvdfiA2QxqGOXwmWAG2XMBlLgg0dsRQ9lSF3UCPMhynNJGlG6I1YZtjqLGmAv9wu1/w8jiSYwl6YOzugzahwZFjkKMyt+fI35a0sMu/wAf3liayrs0WRGYRu0TyqvGuppbGVuSoF0rUbNaBcJe7nEjmZ4wDHQIeWHw3QAbx0D5A0fK6OCk7ozoZAYq5YHMJkhUIToAwMngtrFtV+XTAaUneVHikMTywox4vLGZmLVfCGPKWcnNkB0s+LPWhoXo+8Yh4wvPOknOcHh5BKZouHhWRkVHgzBUJRVIYhio1K3eOVXu5IxIVYjoSSJYWGVdWag5NAC7rqcZMPBmSUQxJzHZjlCj83qLAKrQJs1Qu61oNbsLtr8Pxs0sknEFCzllikA5wDaJKWNNGw8N6kXYBON6Hv0q5M1xiWBDmjLTCKRJJtGjZ8zJZDZc9jQeJSVPNcP3e4hnEarG0jVSc/hsxzAMMqmXxhlYMCNKI3xQ7T7JmgQM6ZUY0CGjcHVgPysdCUkynZsjUTRwHad3u9MPDwSQtIQ0ICysK4jnqJ4lzQGQgKBHYyALYOa7GgdndvMEgm/Gyw8HG7CaJZVfiGaaScLcT2JQsKwA5gQB+UE5sc32f3Y4mUkxrCwBUM44jh3C52yqGUSG8zFQBVmtATvFH3a4jLIVEZEakyZeK4Y5VH9VSE1mrTrtvgOuh7w8OJbSZin4V3haeRyIm587ZJIC9TuEZVALN+UEBtBjDh7ZCdszcQ0q5TPNUpthlJcLlYKzKCKUOqkqDYGmMvtLuxPw8bSSqqKHEZGeNmDEMcpCsfEMtMv5lsWBeJeE7rcRKsjokTrGuZivE8KwQE7ueb4RV6nAdV2n3gbkyOk8ObLJyxC8hB5b8AED5wryuERwWcWyqdxiv2p29DLwIijmjzEtlS5TxDPLIjBJmZcvLjQyJedg4KnKDeXmYu7fEMrunJKoAXYcVwpCgnKMx51AEkDXqcSy9zOLEiRZYjK4UiL8Tw2c5tVGTm2bFH2EYDN4/gpIS0clB1ZlddyhXQ5mAog3oQSNMV5WBJ8OTTQewHe+p0109mFxSMsjiTxMGOY5w9tdn+IpIa9bIJwGw212N1e9ihuNBXX54BXWJAwArTzPvFUNdd/kcQ3t8x/fCTYn46XQ0qz010/3wA6Xrf6/vhYZz/tthYCVWLeGwTelAWSdN9CfvzwSz6GwSDoaNWbzeLTxe/08sVl9Pf8Arg4m89NNj1PT7PlgJoOKyLIoUHOmTxAN/MrAj+lhl3HmRsTiJlJW792vWtfLXb3YSMtGxZNAenmfXDpJpQHXeyD9PlgLfY/FJFKzMfCYZ0Br+aSCWNdPLM4x1UHftpCrTRxqYpOGMaQxlfBAWugTV6ggEgWNALN4fdjsD8ZIYi5R8yBaVHvOctkmRAACyC9dWGNp+5IzCNZppWJdVEXDq+kSxszgiastSLre4INHcD7N71DgSsHDSZo6kY8S0REheWEKUW9RHz0DdC2UXYXWlD3r4oxx8NxEpPDxwSrEmRBlLcPPBH4goYi5KJJ62brFtO5UdFm4l1AA0bh8pzNDJPlrmGmCxmwQBdC+ordq92Ug4f8AELxBkUpHIgMBjzLIxUGmfMNUbUrlboSNQEHd7tGKOMB3ZXgn/FRxhMyzSLyxGrsCMgXJJr5SmvI6Z7zJxAjimP4eIxSREwxaQo88bkIoAzKYo+X1JLMWvMSY+xu6w4iETfiDEmUvnlijjUlaDqjPxA5gB0zVlHUjbE3C914yUrinTMrl74c+HIZlcMokLA1E4pQxuq1IACrxneETcI/DEZRG0YiCrkjZV5gMjRAlUmbMGZh+b2rZn7vd7hw0Bifm2jZgqLCyS0pRRI7qXj8LGMtGTmj8NDc0O8vYh4NFJfMHLqGpBZjNMBlmfZqBDBSCBi5H3PY5x+Ih5sfheFQzlHKuzq52VUVCGl1VW01q8BNwHfOTh1jijsR3w5Mis6sMkUMUy8sHK5IiItrNbb6ZHCdsNw3ESzIgZZM4DapIiux8cMn5opNwG9SCCNMa0/dmEHKOIkZue8EcS8MzySNEf4hQCXVRYBJrU6bECLtru3+Gh5g4gSafkURkLbMhDlJno2jagEHIVJuwAscV3zjbiXlMZpZEKN4neRU4oT+LMxCeDZLCggjrWB4HvJw/CpJGrTzsFuOehGTI6HNq3jjyySS1IPERIwoaNjnuG4YySwR6qs1ZWChybLINMy3bqV1I16Y6PiO6aoiyPxfhMUc2kSkKszoqZskzFS2e9joGq8tYApO+AkHGISw50vEsDHGUzrLHIsfPe/GoZkAVlGWw2bTKcbu126nCli6SHxMyPGYgfGjROrrLE6OpRyNhVnz01G7noFmfnOEj5oDyQqgcw5s6xjnhpSMhNopAym6F4zu7Hd/8aURHkEsjsgRYlZbVeYbczLXgDEWBeVqusBd7O73Dh+I/hBuRIvDK5FpOogjjQqJFrMLU2hBVgBopNjK7W7VSeBYg0itHIx5ZJaOQSMxWRQR4GUNlynSjYo5g2qO6yOEVJpXdnMYSPhw90qOG0my5cjg8wMQV1NVZu8P3VgjlVJZfxBZoYhEiqDm4hWZCsyzFAbiosGKjxCqN4DN7J73VCkEwKrEsSxiKwjZOIhlZnivIZMqN/EABbUHMSCJY+96/hZYCzr/jcvlqY1tyHRpaepGPiAbIGXKLLA+Gt327L4fhuJRIXdUb8xBWRQEcx8yJ1bxi0cU1MGRvPSw3c2IQif8AGMeHNZZxwzFGtxHQHMz6OSCCovK1XWAy+1e8j8Xw7LMV5zSo4KxrGpCpKGYhAAXLNqSNc3kBWn2H355MAjeOzCirCitJHG9SI5MiIwGfS+YtFqIfNYxPP3CpiOe5cSLHl5KK5ZhEQ2R+IDAHnRWSBlL+ILRAjfuQFyMs7OXcJGsUUM5YsJCGUR8Q2lROcxrzGxICtD3rX8B+Ge7CELGqGOI/xopAXUMVkYqHGfKpAWiXzWt2DvfFw/EmSJ3kj4qQTcQ2UxSxnmu/LSRWtxkK5ka0Yg1vYjk7hxI0Yfi75gJ8CRvlOV2CsUmaiRG9fynKRmFGqc3drhlRpI+KMy8vMjckhDbpCVJL5g6NMh1Aqr1BFhznEyAu7CqLNW3U3t7Dvp8RiGR7qq/Lr02+WtX78We2eA5E88AbOYZXjzAUCI2KZstmrIvfS8Uct62PiBt78Ai1He/vpeErEGwa99f74JiKG2wBOvzHuA9wwAX+3rgJBLQqr1vXf013G502OmFiOx9/TCwD6GqsDr19p6fDE0UINAnKPPU79K6Hferr2Ygf3/pv6YQ+H3eAldxZ6+vz2oeXpgAa89umn3r+mBGDglKnQ1Yo+z4GvbgL/A8XJw7iZFADKRTAPHIt5XVlOjgkag+hFUCNXie+nEuqFGWF05qgwqIgY5VjXl5FFUojFE6mx1F45k/D9f74Kxf2fvT1wHUp3uIjAKMxqNWJcV/C4ebhlI0uyJmJJ/oUeuIJ+8rS8L+HePMckac0tbnls5UXV5QrIoUk5eXofERjnFev76j73wQHt9Pb9/qMBvdh95+I4ZSitmUKeUGo8p8wfPHY08S6rs3UEgES8L3qnRkkyqzKrrIWLePmytNmtCjIwc2CjA+HfWsc9nH093TD5t68qr4X+mA1+8XbMnEujSKEeNSun5QC7yLlB2rmVqWJygkk4tcZ3pYMXhjEXOBPFIX5ycQWdpPHGRSAZqAHiA1zXrjAdtTevrd9d9d8CZQNvd7/AH4Do+I7z8zmNyik/NeTh50ldWg5solYKAPGfzDMSPznyGIu1+8k88KQvSoNWRAqq8gaRjIwAtSeZqNr1rUVgo403rrqOnl8vs4LOXyrdnRVGpJ6AVd+QoeWAsy8TmWGrUwplsHW+bLKCOo/OB7rxsTd7p2jeN44SsgUs0cSRs0gkjl5jsq2zHllSNB4iavGFxKMj5HUxsK8LDKw2rQ1uKOu+IiRdXY8xvrgOkj71OwkTlBuY87LnctyhxCspWMEUtFmJoePNRF0Rndi9qPwxZ1RHRtGRy4BIumVo2V1YZmAdSPzMLIJGMwyCjr7B7bv3emn5sMzADQ3p9/TX6HAdEneuQSI5jClJs+SJ2hGQRxwckV4lXJGFuySCbvrHP3oc0RFGrDkHVVaM8lJoyDCVy5XWYkrsK0FEVgq2m1/29Pvr64FZB161ZFbddP2wGx3h7YHFlJSvKdVyZE0hCqRkEKbxi2cldrsg61h5O8vEyc1pZGd5FjRZM2UpyXV0KgD0O1asTuTeKW9/wAvfhFtbFfAfptgOh4jvXxUkSjmFG5jyySIQnOa4mDSqKVmUxggkWSRpZswS96OJfmO0j89po5fxCnIwMUckaqMoAFq4GlflxiZvL+/x+98KSSyaAF+X3tgOnl77zsYcwXlp4jEuVVaTLJGZNF8BKv+UaXZAF6QSd7+Ifhxws55kSxrFHSojxoskchyuFs2I1Gt3Snpjn1G2vX2et4Y6A/enX5188Bc7W4kTTzSjNTyPIC9E+Isyhiq1m9gAs9BipV0um++g3A3J8q/XzwAPT70v9sOW029/XpWAHp+33964Kuo9m49+m/XDL7fv7/TBZyLI9hP37DgAOFhXhYB2Hnfvwq64R6bYXxr7/f9cAmFaeWE2hOF01u8FmOWvlpgBz+fyAGJFTTWhfXpoPmdRiLBZvv98Ahr8tfLyxJYoVYOuYmsum1e6vliIbfdYMnT+/7YAkNGx09L6it/WsMDQ212+x6b4DN5+X6bYdT964BSE9d8dtD3vGVjm/JKzqpL53VubpdlPCXjpDY8BNN+XHEH24IH4demM2rE9jq+E73cviZJijPHIEBXOAw5YUEiww1AOoAPkw1uv2l3saWAQkGwEqS/EzJlJLHcag1R6jyGOcuh019nofX64R9Ovt9v7YmlR2k3fkOW/hPRKMBzCMmU+NKXKGVh1XIduts0HG971mJQqwR0yM9ksukikiNWWNh41NUD4BVaY5A+zDkH9/phx1XLp+w+9X4aMRFGZVYlWVgpom9VKkn+YUGA8RsEgHF0d98pjbluwURh1LaFkVsxBJa7JS813RuiRXFjrp/b12weWtSdxt19L08/Ly6b4T8dZTLd4XtuALJzImkZp2kRWCOqB1ILZyLdgcvgYZWyKT5YscX3jgbh3hSExkhsvUC5jIAdaOjAaKv+GLzDKE5g7bbdfb7vbgT9/wBsXSAa67bDofXS/b9MDnJ0JNbeeg10+fxww9fd9+3A40Czb4dSPLfrr8dMCuFgH9d8Im9tL0r79cIan19dN+t4JT50AfS/XTqNgLH6YADhjgibwNYAnJ3Ju9f98CBghGcTxwYCAJhYmZDhYCsTh8JsLAPGd99jt97Yb2HCuv8AfDYA19o9+GH+2EPl8cItYo3poNdANT+p/XAP8un10wrrax7+mGIwsAg1GxhsOar7+XywxwCwXp8/T2Ya8OPP98AiBfn/AG64RHr9+uH10NjTbX788CT0006+eAc1gnI6CqAG++lE36/vgScOaHU3eorT0Pqd8Aw3v++CceXzrY7aYBjZ00w6V51gGRq1v1wattt77rAE2PZp0wiMA7DoKPrqP12wOHw5XAONNRR6ef7V1+WGYWcGi30wLaHAMRv7fl91hmxNGcS8m/K8BUXEwUYeWOjt0w6KD6YAsIufPD5CPXDlLo9RgGFnrhYIR3vt0rCwFRlrTAlfv64k4o0xG3urC4ZbsfftwAcvywLYmYlDt/fBiVW0K0T5frWArhbGDjW9Pv72wfLrbXUff354l5KsxAINixrgKmbDZsTvwtKGHvH74CGPqRpgIwcLbEssdNWw0r2Ykm4fQ7ae7AVyQcM4rEkEZJ/erwEikGjgGo4dVw+oOvs+v64HNgCRtdcSOuIo1s4nTX24CDCAvByx4ALgGrBol4dE9leuJ4oWO2vsGAjWDEvJ6Aff74sw8ETucScQRHr8v3vAZxGU1d+eDCgjriDOS2bzOJ4kIojT0wEBbXXfFmF9PZqfrhNADt8P0GBWEg7VuNPXAGkV0RqD1/Un13wAQUa38vOt8HHHqCPCR6YsRvmPiBFffTAUY3IH6eWuLUS3R2OJJYLAzEny9T9PQYrZyn5tQdqP3eAcMRtsdumFi5yswBGFgDm4ZZDTA2NL2P8AfFUdmuhsDMPgfhjcaA7H54rNOIjTMdr2LADa63AuhvgKDRq4ykEHp1+BxVXgyM3mMdErRuAfC3qOh9fLDz8IKJzV7aHzwHLLw5IO+g00+WJez4tbN40+dGti7oWxXxACwLJGm5A9+M3jOMtrTMq1XqfX78sBpxcP6fQ/Y6YzOJyquRTm10I/QnY9NsRyTu12Wy+WHg4IsCRXoCRqPjf2cBLws7+K2JLKVHXci6HuxZjXmAXpuKGl1+h11xAnZr3uB7ziyYK1Lkabj5mvZgCjUL4SNOmKvEcMS4YUR674lfiQoFtmof07/wDyN9LHxxTm44k2umAnbg7J00JvAy8JvQv3fYxWHFyHqcTRlzuTfpfwwEqcKBoG8R+9sQTcKfKiOn0wIRtx/wBpB/S8OocHMM2h38Q+e+A3ezOwJXTNIlXsp0J9SOmLTdgkbQj4jGAnG8QNpJRrYFt+/wC+L3DdrcWPNh5EAH419cBoHsZv8v47fTEXE8O8YplAGwNfuMakHaMn9R+C4tDtRh+ZvhRwHITcSB1BOM6eQsepx6LH2khOpPvVfpi6OWRuPgn0wHliXtlPwOLscDtoEY7XSn9cej3H5r/2YfPH5r/2YDzQ8NJdBJDRr8jH9MWouAm0uKXXyRj+2mPQuan9S/8Ab9cISJ/UvxH1wHDf+A8TX+Ex9rL9cTJ2FP1jYe9frjtOcn9Q+OFzU/qH+o4Djx2FP/ln5Yjfu3Kf/TPy6+/HY/wz/Of9b/XD8uPo7f8A2yf/AKwHCp2NLGSAa9KB1wsdw3DL0lf/AO1/rhYDk+IWRVLBrofly7/O7xu/8HTPL2k1OI3/AAr0ZI86kZl0ZLUkH0I9uMMdpp/WvtzD6467/g9OH7XJUg/+UcaG/wCdcB0XG91uC4zhY+L4ns9uFEsKzHiOBbMFVlDnmQ5Qb1N5Y32PixV7G/4b8BmzE8X2mbsKFMEIBOmaRioJHUK5O/g6YsdyuIgk4CdY+Nmkli7NeKXhJgRyWCeLKSoJUMCoBzUDVjbHT9oq3HQKsKcWP4SrmkMnBwRkbs6tlkl0O2V08I23wHO9+15fY3aUA4aDhhC/Drkg1U5ngktmyLmPi3r448pihW2tKC+h1O9g3j1b/iNxsc3Z3bLxSJIvO4YZkYMtj8MCLGmh0x45dijxKben1wF7hFjdrGldCp/W8WDwEdk0vsyj43jHhjRduIW9PL/9Y0Bxy1RmTbfT6/LAWW4JNK0+I/SsVOI7KV9CwAvpf1+eCTtBRdzIfLb564f/AMRT/MX4j64CNeyYwbzG6re9Kr9BiHjOxo8pIIseV/pg5uOXpKnxA9++F+NFf4qfI/vgIIOyEPiDCidBrt7jsd/ZizyEW8vQdN/74gl4sEaSp8h++KgUbmdfiPrgLcUQAtVIJ1Ph29NsP769qj6YjXiKFc5Pbp9cQyNZvnJ8vrgLTKfMf6cCDrv/ANuIeYP81P8AUMDzD/nIP+oYC1mP9XyrDFTX56+P1xV5h/zl/wBWCWWv/UU/9YwFldP5x8/rguYds/zP1xUac/5i1/8ANcNzz/mr/qXAXczf1/NvrgxIf6x8W+uM/wDEt/mL/qXDnizX+IvxX64DRSVxs3zbCklkb+avYT9MZv40/wBSH3j64Scd5lPlgNHNJ/U3+r+2BIffM49jkfK8Uh2iP/afeMMOPX/2+44DTErj+aT/AF4L8XIP5n+IxmDtFPT44cdpJ9k/XAa8XHnrzPgp/cYWModoRn+avfhYDncbfdHtluE4gSrNJA2UqJIwrkWR+ZG0ddNR7MYmFgPbOG/4jyzQyq8XDcVJLw7x86EiHiFVkOkkT/mAarytWxF41e2e/XDSRJKnBPOFiXxcW/J4YZRmDLCxIkfMQMwSySoDbY+f7wcs7NQZi2UUtkmh5DyHpgO673d7zxCzo/FM5mKloeGTlcOGjCqts9vIBkU1toDjluwYY25zSKrBIwwDmQIC0sMdtkIYgLIx0+e2MrFjguOkhbNE7I1USpqx5HzFgH3DAdV357F4eCV44AqiPiOSXBkpv4cbMWDkkU5YadOraHFH/lTxgfi+GyE/nz2cuZQCVA0NMDV9DrpeMjj+1ZpwBLKzhbIDGwCas17h8MUsB0I7rHW+L4UCjtJdkBqGoG5FfHeiMBH3YYgZuJ4VLANNKdNAa0U6i9a+mMHCwHQQ92QyBvxXDqSQAjPRvVXugdmFCrzDUdAXTuxfh/FcOGIseM5SP4euetNHJ/6dL1rnsLAbHbHYYgQOJ4pbIBCNZBYE6eY8O/qNNRjHwsLAdH3e4CKbieBjlB5bj+Jl0YgSS3r50oHux03fLu7wEfByScPE6PG6qGdyxlWwvPFOV5UmYFaG6tRoVjz9OOkUxsjFGiFIykqw8TPYYag2x1GJ+N7c4qZckvEzSJd5XkdlsbHKTV4C3w/d7OoYcTw4/hh8pemBI0Wqq82lX6nFh+6LgAnieFo5qPNIByb0cuuumnU+2ucwsBuJ3bJ24nhqoHNzCBrmP9Nisutgbj1qWPuyM2U8Xw1UDmDkrV02tDxC1063vpjnsLAb/wDy1WrcVw2XXVXLdGo1lGlr7fQkVgz3WpSTxXDZtMqiQG7Fmz06ee9mhrjncLALFyJRyJDQsSRi+tFZrF+4fAYp4lWYhCnQsGPtUMB//ZwHYL2JFA79nvT8TOEqbl2kTWrKFY0+UgvncaaLoQDjE7F7vtxChg4QWyktooK8urYkAZuYf9DYrJ25xAQx85ihUrR8VKRlYKTZQFfCctWNDpjOwHQS91ZFSZmdLijSTKDdq+bSzVEBSa16DFl+5chfLHLGaXMc9xkAkhSV1qwLr8w2IU6Y5bCwF3tXs5oGCsyNmQOChzCm21oe33jFLCwsAsLCws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Image may contain: 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"/>
            <a:ext cx="649224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400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733800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তোমরা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সবাই</a:t>
            </a:r>
            <a:r>
              <a:rPr lang="en-US" b="1" dirty="0">
                <a:solidFill>
                  <a:srgbClr val="0070C0"/>
                </a:solidFill>
              </a:rPr>
              <a:t> ৭২ </a:t>
            </a:r>
            <a:r>
              <a:rPr lang="en-US" b="1" dirty="0" err="1">
                <a:solidFill>
                  <a:srgbClr val="0070C0"/>
                </a:solidFill>
              </a:rPr>
              <a:t>পৃষ্ঠা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খুলবে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9050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ছো</a:t>
            </a:r>
            <a:r>
              <a:rPr lang="en-US" sz="4000" dirty="0" err="1"/>
              <a:t>ট-বড</a:t>
            </a:r>
            <a:r>
              <a:rPr lang="en-US" sz="4000" dirty="0"/>
              <a:t>় </a:t>
            </a:r>
            <a:r>
              <a:rPr lang="en-US" sz="4000" dirty="0" err="1"/>
              <a:t>যত</a:t>
            </a:r>
            <a:r>
              <a:rPr lang="en-US" sz="4000" dirty="0"/>
              <a:t> </a:t>
            </a:r>
            <a:r>
              <a:rPr lang="en-US" sz="4000" dirty="0" err="1"/>
              <a:t>সদাচার</a:t>
            </a:r>
            <a:r>
              <a:rPr lang="en-US" sz="4000" dirty="0"/>
              <a:t> </a:t>
            </a:r>
            <a:r>
              <a:rPr lang="en-US" sz="4000" dirty="0" err="1"/>
              <a:t>এবং</a:t>
            </a:r>
            <a:r>
              <a:rPr lang="en-US" sz="4000" dirty="0"/>
              <a:t> সৎ </a:t>
            </a:r>
            <a:r>
              <a:rPr lang="en-US" sz="4000" dirty="0" err="1"/>
              <a:t>কাজ</a:t>
            </a:r>
            <a:r>
              <a:rPr lang="en-US" sz="4000" dirty="0"/>
              <a:t>-এ </a:t>
            </a:r>
            <a:r>
              <a:rPr lang="en-US" sz="4000" dirty="0" err="1"/>
              <a:t>সবই</a:t>
            </a:r>
            <a:r>
              <a:rPr lang="en-US" sz="4000" dirty="0"/>
              <a:t> </a:t>
            </a:r>
            <a:r>
              <a:rPr lang="en-US" sz="4000" dirty="0" err="1"/>
              <a:t>ভালো</a:t>
            </a:r>
            <a:r>
              <a:rPr lang="en-US" sz="4000" dirty="0"/>
              <a:t> </a:t>
            </a:r>
            <a:r>
              <a:rPr lang="en-US" sz="4000" dirty="0" err="1"/>
              <a:t>কাজের</a:t>
            </a:r>
            <a:r>
              <a:rPr lang="en-US" sz="4000" dirty="0"/>
              <a:t> </a:t>
            </a:r>
            <a:r>
              <a:rPr lang="en-US" sz="4000" dirty="0" err="1"/>
              <a:t>অন্তর্ভুক্ত</a:t>
            </a:r>
            <a:r>
              <a:rPr lang="en-US" sz="4000" dirty="0"/>
              <a:t>। </a:t>
            </a:r>
            <a:r>
              <a:rPr lang="en-US" sz="4000" dirty="0" err="1"/>
              <a:t>যেমন</a:t>
            </a:r>
            <a:r>
              <a:rPr lang="en-US" sz="4000" dirty="0"/>
              <a:t>, </a:t>
            </a:r>
            <a:r>
              <a:rPr lang="en-US" sz="4000" dirty="0" err="1"/>
              <a:t>গরিব</a:t>
            </a:r>
            <a:r>
              <a:rPr lang="en-US" sz="4000" dirty="0"/>
              <a:t> ও </a:t>
            </a:r>
            <a:r>
              <a:rPr lang="en-US" sz="4000" dirty="0" err="1"/>
              <a:t>দুস্থদের</a:t>
            </a:r>
            <a:r>
              <a:rPr lang="en-US" sz="4000" dirty="0"/>
              <a:t> </a:t>
            </a:r>
            <a:r>
              <a:rPr lang="en-US" sz="4000" dirty="0" err="1"/>
              <a:t>জন্য</a:t>
            </a:r>
            <a:r>
              <a:rPr lang="en-US" sz="4000" dirty="0"/>
              <a:t> </a:t>
            </a:r>
            <a:r>
              <a:rPr lang="en-US" sz="4000" dirty="0" err="1"/>
              <a:t>সেবা</a:t>
            </a:r>
            <a:r>
              <a:rPr lang="en-US" sz="4000" dirty="0"/>
              <a:t> </a:t>
            </a:r>
            <a:r>
              <a:rPr lang="en-US" sz="4000" dirty="0" err="1"/>
              <a:t>প্রতিষ্ঠান</a:t>
            </a:r>
            <a:r>
              <a:rPr lang="en-US" sz="4000" dirty="0"/>
              <a:t> </a:t>
            </a:r>
            <a:r>
              <a:rPr lang="en-US" sz="4000" dirty="0" err="1"/>
              <a:t>তৈরি</a:t>
            </a:r>
            <a:r>
              <a:rPr lang="en-US" sz="4000" dirty="0"/>
              <a:t> </a:t>
            </a:r>
            <a:r>
              <a:rPr lang="en-US" sz="4000" dirty="0" err="1"/>
              <a:t>করা</a:t>
            </a:r>
            <a:r>
              <a:rPr lang="en-US" sz="4000" dirty="0"/>
              <a:t>, </a:t>
            </a:r>
            <a:r>
              <a:rPr lang="en-US" sz="4000" dirty="0" err="1"/>
              <a:t>তাদের</a:t>
            </a:r>
            <a:r>
              <a:rPr lang="en-US" sz="4000" dirty="0"/>
              <a:t> </a:t>
            </a:r>
            <a:r>
              <a:rPr lang="en-US" sz="4000" dirty="0" err="1"/>
              <a:t>স্বাবলম্বনের</a:t>
            </a:r>
            <a:r>
              <a:rPr lang="en-US" sz="4000" dirty="0"/>
              <a:t> </a:t>
            </a:r>
            <a:r>
              <a:rPr lang="en-US" sz="4000" dirty="0" err="1"/>
              <a:t>জন্য</a:t>
            </a:r>
            <a:r>
              <a:rPr lang="en-US" sz="4000" dirty="0"/>
              <a:t> </a:t>
            </a:r>
            <a:r>
              <a:rPr lang="en-US" sz="4000" dirty="0" err="1"/>
              <a:t>শিক্ষা</a:t>
            </a:r>
            <a:r>
              <a:rPr lang="en-US" sz="4000" dirty="0"/>
              <a:t>, </a:t>
            </a:r>
            <a:r>
              <a:rPr lang="en-US" sz="4000" dirty="0" err="1"/>
              <a:t>চিকিৎসা</a:t>
            </a:r>
            <a:r>
              <a:rPr lang="en-US" sz="4000" dirty="0"/>
              <a:t> ও </a:t>
            </a:r>
            <a:r>
              <a:rPr lang="en-US" sz="4000" dirty="0" err="1"/>
              <a:t>বাসস্থানের</a:t>
            </a:r>
            <a:r>
              <a:rPr lang="en-US" sz="4000" dirty="0"/>
              <a:t> </a:t>
            </a:r>
            <a:r>
              <a:rPr lang="en-US" sz="4000" dirty="0" err="1"/>
              <a:t>ব্যবস্থা</a:t>
            </a:r>
            <a:r>
              <a:rPr lang="en-US" sz="4000" dirty="0"/>
              <a:t> </a:t>
            </a:r>
            <a:r>
              <a:rPr lang="en-US" sz="4000" dirty="0" err="1"/>
              <a:t>করা</a:t>
            </a:r>
            <a:r>
              <a:rPr lang="en-US" sz="4000" dirty="0"/>
              <a:t>, </a:t>
            </a:r>
            <a:r>
              <a:rPr lang="en-US" sz="4000" dirty="0" err="1"/>
              <a:t>রাস্তাঘাট</a:t>
            </a:r>
            <a:r>
              <a:rPr lang="en-US" sz="4000" dirty="0"/>
              <a:t> </a:t>
            </a:r>
            <a:r>
              <a:rPr lang="en-US" sz="4000" dirty="0" err="1"/>
              <a:t>মেরামত</a:t>
            </a:r>
            <a:r>
              <a:rPr lang="en-US" sz="4000" dirty="0"/>
              <a:t> ও </a:t>
            </a:r>
            <a:r>
              <a:rPr lang="en-US" sz="4000" dirty="0" err="1"/>
              <a:t>তৈরি</a:t>
            </a:r>
            <a:r>
              <a:rPr lang="en-US" sz="4000" dirty="0"/>
              <a:t> </a:t>
            </a:r>
            <a:r>
              <a:rPr lang="en-US" sz="4000" dirty="0" err="1"/>
              <a:t>করা</a:t>
            </a:r>
            <a:r>
              <a:rPr lang="en-US" sz="4000" dirty="0"/>
              <a:t>। </a:t>
            </a:r>
            <a:r>
              <a:rPr lang="en-US" sz="4000" dirty="0" err="1"/>
              <a:t>এসব</a:t>
            </a:r>
            <a:r>
              <a:rPr lang="en-US" sz="4000" dirty="0"/>
              <a:t> </a:t>
            </a:r>
            <a:r>
              <a:rPr lang="en-US" sz="4000" dirty="0" err="1"/>
              <a:t>ভালো</a:t>
            </a:r>
            <a:r>
              <a:rPr lang="en-US" sz="4000" dirty="0"/>
              <a:t> </a:t>
            </a:r>
            <a:r>
              <a:rPr lang="en-US" sz="4000" dirty="0" err="1"/>
              <a:t>কাজে</a:t>
            </a:r>
            <a:r>
              <a:rPr lang="en-US" sz="4000" dirty="0"/>
              <a:t> </a:t>
            </a:r>
            <a:r>
              <a:rPr lang="en-US" sz="4000" dirty="0" err="1"/>
              <a:t>একে</a:t>
            </a:r>
            <a:r>
              <a:rPr lang="en-US" sz="4000" dirty="0"/>
              <a:t> </a:t>
            </a:r>
            <a:r>
              <a:rPr lang="en-US" sz="4000" dirty="0" err="1"/>
              <a:t>অপরের</a:t>
            </a:r>
            <a:r>
              <a:rPr lang="en-US" sz="4000" dirty="0"/>
              <a:t> </a:t>
            </a:r>
            <a:r>
              <a:rPr lang="en-US" sz="4000" dirty="0" err="1"/>
              <a:t>সহযোগিতা</a:t>
            </a:r>
            <a:r>
              <a:rPr lang="en-US" sz="4000" dirty="0"/>
              <a:t> </a:t>
            </a:r>
            <a:r>
              <a:rPr lang="en-US" sz="4000" dirty="0" err="1"/>
              <a:t>করতে</a:t>
            </a:r>
            <a:r>
              <a:rPr lang="en-US" sz="4000" dirty="0"/>
              <a:t> </a:t>
            </a:r>
            <a:r>
              <a:rPr lang="en-US" sz="4000" dirty="0" err="1"/>
              <a:t>হয</a:t>
            </a:r>
            <a:r>
              <a:rPr lang="en-US" sz="4000" dirty="0"/>
              <a:t>়। </a:t>
            </a:r>
            <a:endParaRPr lang="bn-IN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ভালো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কাজে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সহযোগিতা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করা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এবং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মন্দ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কাজে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বাধা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দেওয়া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00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যদি</a:t>
            </a:r>
            <a:r>
              <a:rPr lang="en-US" sz="4000" dirty="0"/>
              <a:t> </a:t>
            </a:r>
            <a:r>
              <a:rPr lang="en-US" sz="4000" dirty="0" err="1"/>
              <a:t>এলাকায</a:t>
            </a:r>
            <a:r>
              <a:rPr lang="en-US" sz="4000" dirty="0"/>
              <a:t>় </a:t>
            </a:r>
            <a:r>
              <a:rPr lang="en-US" sz="4000" dirty="0" err="1"/>
              <a:t>রাস্তাঘাট</a:t>
            </a:r>
            <a:r>
              <a:rPr lang="en-US" sz="4000" dirty="0"/>
              <a:t> </a:t>
            </a:r>
            <a:r>
              <a:rPr lang="en-US" sz="4000" dirty="0" err="1"/>
              <a:t>না</a:t>
            </a:r>
            <a:r>
              <a:rPr lang="en-US" sz="4000" dirty="0"/>
              <a:t> </a:t>
            </a:r>
            <a:r>
              <a:rPr lang="en-US" sz="4000" dirty="0" err="1"/>
              <a:t>থাকে</a:t>
            </a:r>
            <a:r>
              <a:rPr lang="en-US" sz="4000" dirty="0"/>
              <a:t> </a:t>
            </a:r>
            <a:r>
              <a:rPr lang="en-US" sz="4000" dirty="0" err="1"/>
              <a:t>তাহলে</a:t>
            </a:r>
            <a:r>
              <a:rPr lang="en-US" sz="4000" dirty="0"/>
              <a:t> </a:t>
            </a:r>
            <a:r>
              <a:rPr lang="en-US" sz="4000" dirty="0" err="1"/>
              <a:t>যাতায়াত</a:t>
            </a:r>
            <a:r>
              <a:rPr lang="en-US" sz="4000" dirty="0"/>
              <a:t> ও </a:t>
            </a:r>
            <a:r>
              <a:rPr lang="en-US" sz="4000" dirty="0" err="1"/>
              <a:t>চলাফেরার</a:t>
            </a:r>
            <a:r>
              <a:rPr lang="en-US" sz="4000" dirty="0"/>
              <a:t> </a:t>
            </a:r>
            <a:r>
              <a:rPr lang="en-US" sz="4000" dirty="0" err="1"/>
              <a:t>খুব</a:t>
            </a:r>
            <a:r>
              <a:rPr lang="en-US" sz="4000" dirty="0"/>
              <a:t> </a:t>
            </a:r>
            <a:r>
              <a:rPr lang="en-US" sz="4000" dirty="0" err="1"/>
              <a:t>অসুবিধা</a:t>
            </a:r>
            <a:r>
              <a:rPr lang="en-US" sz="4000" dirty="0"/>
              <a:t> </a:t>
            </a:r>
            <a:r>
              <a:rPr lang="en-US" sz="4000" dirty="0" err="1"/>
              <a:t>হয</a:t>
            </a:r>
            <a:r>
              <a:rPr lang="en-US" sz="4000" dirty="0"/>
              <a:t>়। </a:t>
            </a:r>
            <a:r>
              <a:rPr lang="en-US" sz="4000" dirty="0" err="1"/>
              <a:t>খাল</a:t>
            </a:r>
            <a:r>
              <a:rPr lang="en-US" sz="4000" dirty="0"/>
              <a:t> ও </a:t>
            </a:r>
            <a:r>
              <a:rPr lang="en-US" sz="4000" dirty="0" err="1"/>
              <a:t>পানির</a:t>
            </a:r>
            <a:r>
              <a:rPr lang="en-US" sz="4000" dirty="0"/>
              <a:t> </a:t>
            </a:r>
            <a:r>
              <a:rPr lang="en-US" sz="4000" dirty="0" err="1"/>
              <a:t>নালার</a:t>
            </a:r>
            <a:r>
              <a:rPr lang="en-US" sz="4000" dirty="0"/>
              <a:t> </a:t>
            </a:r>
            <a:r>
              <a:rPr lang="en-US" sz="4000" dirty="0" err="1"/>
              <a:t>উপরে</a:t>
            </a:r>
            <a:r>
              <a:rPr lang="en-US" sz="4000" dirty="0"/>
              <a:t> </a:t>
            </a:r>
            <a:r>
              <a:rPr lang="en-US" sz="4000" dirty="0" err="1"/>
              <a:t>পুল</a:t>
            </a:r>
            <a:r>
              <a:rPr lang="en-US" sz="4000" dirty="0"/>
              <a:t> ও </a:t>
            </a:r>
            <a:r>
              <a:rPr lang="en-US" sz="4000" dirty="0" err="1"/>
              <a:t>সাঁকো</a:t>
            </a:r>
            <a:r>
              <a:rPr lang="en-US" sz="4000" dirty="0"/>
              <a:t> </a:t>
            </a:r>
            <a:r>
              <a:rPr lang="en-US" sz="4000" dirty="0" err="1"/>
              <a:t>না</a:t>
            </a:r>
            <a:r>
              <a:rPr lang="en-US" sz="4000" dirty="0"/>
              <a:t> </a:t>
            </a:r>
            <a:r>
              <a:rPr lang="en-US" sz="4000" dirty="0" err="1"/>
              <a:t>থাকলে</a:t>
            </a:r>
            <a:r>
              <a:rPr lang="en-US" sz="4000" dirty="0"/>
              <a:t> </a:t>
            </a:r>
            <a:r>
              <a:rPr lang="en-US" sz="4000" dirty="0" err="1"/>
              <a:t>যাতায়াতের</a:t>
            </a:r>
            <a:r>
              <a:rPr lang="en-US" sz="4000" dirty="0"/>
              <a:t> </a:t>
            </a:r>
            <a:r>
              <a:rPr lang="en-US" sz="4000" dirty="0" err="1"/>
              <a:t>সমস্যা</a:t>
            </a:r>
            <a:r>
              <a:rPr lang="en-US" sz="4000" dirty="0"/>
              <a:t> </a:t>
            </a:r>
            <a:r>
              <a:rPr lang="en-US" sz="4000" dirty="0" err="1"/>
              <a:t>হয</a:t>
            </a:r>
            <a:r>
              <a:rPr lang="en-US" sz="4000" dirty="0"/>
              <a:t>়। </a:t>
            </a:r>
            <a:r>
              <a:rPr lang="en-US" sz="4000" dirty="0" err="1"/>
              <a:t>তাই</a:t>
            </a:r>
            <a:r>
              <a:rPr lang="en-US" sz="4000" dirty="0"/>
              <a:t> </a:t>
            </a:r>
            <a:r>
              <a:rPr lang="en-US" sz="4000" dirty="0" err="1"/>
              <a:t>সকলে</a:t>
            </a:r>
            <a:r>
              <a:rPr lang="en-US" sz="4000" dirty="0"/>
              <a:t> </a:t>
            </a:r>
            <a:r>
              <a:rPr lang="en-US" sz="4000" dirty="0" err="1"/>
              <a:t>মিলে</a:t>
            </a:r>
            <a:r>
              <a:rPr lang="en-US" sz="4000" dirty="0"/>
              <a:t> </a:t>
            </a:r>
            <a:r>
              <a:rPr lang="en-US" sz="4000" dirty="0" err="1"/>
              <a:t>রাস্তাঘাট</a:t>
            </a:r>
            <a:r>
              <a:rPr lang="en-US" sz="4000" dirty="0"/>
              <a:t>, </a:t>
            </a:r>
            <a:r>
              <a:rPr lang="en-US" sz="4000" dirty="0" err="1"/>
              <a:t>পুল</a:t>
            </a:r>
            <a:r>
              <a:rPr lang="en-US" sz="4000" dirty="0"/>
              <a:t> ও </a:t>
            </a:r>
            <a:r>
              <a:rPr lang="en-US" sz="4000" dirty="0" err="1"/>
              <a:t>সাঁকো</a:t>
            </a:r>
            <a:r>
              <a:rPr lang="en-US" sz="4000" dirty="0"/>
              <a:t> </a:t>
            </a:r>
            <a:r>
              <a:rPr lang="en-US" sz="4000" dirty="0" err="1"/>
              <a:t>তৈরি</a:t>
            </a:r>
            <a:r>
              <a:rPr lang="en-US" sz="4000" dirty="0"/>
              <a:t> </a:t>
            </a:r>
            <a:r>
              <a:rPr lang="en-US" sz="4000" dirty="0" err="1"/>
              <a:t>করব</a:t>
            </a:r>
            <a:r>
              <a:rPr lang="en-US" sz="4000" dirty="0"/>
              <a:t>। </a:t>
            </a:r>
            <a:r>
              <a:rPr lang="en-US" sz="4000" dirty="0" err="1"/>
              <a:t>একে</a:t>
            </a:r>
            <a:r>
              <a:rPr lang="en-US" sz="4000" dirty="0"/>
              <a:t> </a:t>
            </a:r>
            <a:r>
              <a:rPr lang="en-US" sz="4000" dirty="0" err="1"/>
              <a:t>অপরকে</a:t>
            </a:r>
            <a:r>
              <a:rPr lang="en-US" sz="4000" dirty="0"/>
              <a:t> </a:t>
            </a:r>
            <a:r>
              <a:rPr lang="en-US" sz="4000" dirty="0" err="1"/>
              <a:t>সাহায্য-সহযোগিতা</a:t>
            </a:r>
            <a:r>
              <a:rPr lang="en-US" sz="4000" dirty="0"/>
              <a:t> </a:t>
            </a:r>
            <a:r>
              <a:rPr lang="en-US" sz="4000" dirty="0" err="1"/>
              <a:t>করব</a:t>
            </a:r>
            <a:r>
              <a:rPr lang="en-US" sz="4000" dirty="0"/>
              <a:t>। </a:t>
            </a:r>
            <a:r>
              <a:rPr lang="en-US" sz="4000" dirty="0" err="1"/>
              <a:t>তাহলে</a:t>
            </a:r>
            <a:r>
              <a:rPr lang="en-US" sz="4000" dirty="0"/>
              <a:t> </a:t>
            </a:r>
            <a:r>
              <a:rPr lang="en-US" sz="4000" dirty="0" err="1"/>
              <a:t>কোনো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r>
              <a:rPr lang="en-US" sz="4000" dirty="0"/>
              <a:t> </a:t>
            </a:r>
            <a:r>
              <a:rPr lang="en-US" sz="4000" dirty="0" err="1"/>
              <a:t>সম্পন্ন</a:t>
            </a:r>
            <a:r>
              <a:rPr lang="en-US" sz="4000" dirty="0"/>
              <a:t> </a:t>
            </a:r>
            <a:r>
              <a:rPr lang="en-US" sz="4000" dirty="0" err="1"/>
              <a:t>করতে</a:t>
            </a:r>
            <a:r>
              <a:rPr lang="en-US" sz="4000" dirty="0"/>
              <a:t> </a:t>
            </a:r>
            <a:r>
              <a:rPr lang="en-US" sz="4000" dirty="0" err="1"/>
              <a:t>অসুবিধা</a:t>
            </a:r>
            <a:r>
              <a:rPr lang="en-US" sz="4000" dirty="0"/>
              <a:t> </a:t>
            </a:r>
            <a:r>
              <a:rPr lang="en-US" sz="4000" dirty="0" err="1"/>
              <a:t>হয</a:t>
            </a:r>
            <a:r>
              <a:rPr lang="en-US" sz="4000" dirty="0"/>
              <a:t>় </a:t>
            </a:r>
            <a:r>
              <a:rPr lang="en-US" sz="4000" dirty="0" err="1"/>
              <a:t>না</a:t>
            </a:r>
            <a:r>
              <a:rPr lang="en-US" sz="4000" dirty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কাজটা</a:t>
            </a:r>
            <a:r>
              <a:rPr lang="en-US" sz="4000" dirty="0"/>
              <a:t> </a:t>
            </a:r>
            <a:r>
              <a:rPr lang="en-US" sz="4000" dirty="0" err="1"/>
              <a:t>সুন্দর</a:t>
            </a:r>
            <a:r>
              <a:rPr lang="en-US" sz="4000" dirty="0"/>
              <a:t> </a:t>
            </a:r>
            <a:r>
              <a:rPr lang="en-US" sz="4000" dirty="0" err="1"/>
              <a:t>হয</a:t>
            </a:r>
            <a:r>
              <a:rPr lang="en-US" sz="4000" dirty="0"/>
              <a:t>়। </a:t>
            </a:r>
            <a:r>
              <a:rPr lang="en-US" sz="4000" dirty="0" err="1"/>
              <a:t>গ্রাম</a:t>
            </a:r>
            <a:r>
              <a:rPr lang="en-US" sz="4000" dirty="0"/>
              <a:t> ও </a:t>
            </a:r>
            <a:r>
              <a:rPr lang="en-US" sz="4000" dirty="0" err="1"/>
              <a:t>মহল্লার</a:t>
            </a:r>
            <a:r>
              <a:rPr lang="en-US" sz="4000" dirty="0"/>
              <a:t> </a:t>
            </a:r>
            <a:r>
              <a:rPr lang="en-US" sz="4000" dirty="0" err="1"/>
              <a:t>সকলে</a:t>
            </a:r>
            <a:r>
              <a:rPr lang="en-US" sz="4000" dirty="0"/>
              <a:t> </a:t>
            </a:r>
            <a:r>
              <a:rPr lang="en-US" sz="4000" dirty="0" err="1"/>
              <a:t>মিলেমিশে</a:t>
            </a:r>
            <a:r>
              <a:rPr lang="en-US" sz="4000" dirty="0"/>
              <a:t> </a:t>
            </a:r>
            <a:r>
              <a:rPr lang="en-US" sz="4000" dirty="0" err="1"/>
              <a:t>ভালো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r>
              <a:rPr lang="en-US" sz="4000" dirty="0"/>
              <a:t> </a:t>
            </a:r>
            <a:r>
              <a:rPr lang="en-US" sz="4000" dirty="0" err="1"/>
              <a:t>করলে</a:t>
            </a:r>
            <a:r>
              <a:rPr lang="en-US" sz="4000" dirty="0"/>
              <a:t> </a:t>
            </a:r>
            <a:r>
              <a:rPr lang="en-US" sz="4000" dirty="0" err="1"/>
              <a:t>গ্রাম</a:t>
            </a:r>
            <a:r>
              <a:rPr lang="en-US" sz="4000" dirty="0"/>
              <a:t> ও </a:t>
            </a:r>
            <a:r>
              <a:rPr lang="en-US" sz="4000" dirty="0" err="1"/>
              <a:t>মহল্লাটি</a:t>
            </a:r>
            <a:r>
              <a:rPr lang="en-US" sz="4000" dirty="0"/>
              <a:t> </a:t>
            </a:r>
            <a:r>
              <a:rPr lang="en-US" sz="4000" dirty="0" err="1"/>
              <a:t>সুন্দর</a:t>
            </a:r>
            <a:r>
              <a:rPr lang="en-US" sz="4000" dirty="0"/>
              <a:t> </a:t>
            </a:r>
            <a:r>
              <a:rPr lang="en-US" sz="4000" dirty="0" err="1"/>
              <a:t>হয</a:t>
            </a:r>
            <a:r>
              <a:rPr lang="en-US" sz="4000" dirty="0"/>
              <a:t>়। </a:t>
            </a:r>
            <a:r>
              <a:rPr lang="en-US" sz="4000" dirty="0" err="1"/>
              <a:t>একটি</a:t>
            </a:r>
            <a:r>
              <a:rPr lang="en-US" sz="4000" dirty="0"/>
              <a:t> </a:t>
            </a:r>
            <a:r>
              <a:rPr lang="en-US" sz="4000" dirty="0" err="1"/>
              <a:t>আদর্শ</a:t>
            </a:r>
            <a:r>
              <a:rPr lang="en-US" sz="4000" dirty="0"/>
              <a:t> </a:t>
            </a:r>
            <a:r>
              <a:rPr lang="en-US" sz="4000" dirty="0" err="1"/>
              <a:t>গ্রাম</a:t>
            </a:r>
            <a:r>
              <a:rPr lang="en-US" sz="4000" dirty="0"/>
              <a:t> ও </a:t>
            </a:r>
            <a:r>
              <a:rPr lang="en-US" sz="4000" dirty="0" err="1"/>
              <a:t>মহল্লা</a:t>
            </a:r>
            <a:r>
              <a:rPr lang="en-US" sz="4000" dirty="0"/>
              <a:t> </a:t>
            </a:r>
            <a:r>
              <a:rPr lang="en-US" sz="4000" dirty="0" err="1"/>
              <a:t>হিসেবে</a:t>
            </a:r>
            <a:r>
              <a:rPr lang="en-US" sz="4000" dirty="0"/>
              <a:t> </a:t>
            </a:r>
            <a:r>
              <a:rPr lang="en-US" sz="4000" dirty="0" err="1"/>
              <a:t>পরিচিতি</a:t>
            </a:r>
            <a:r>
              <a:rPr lang="en-US" sz="4000" dirty="0"/>
              <a:t> </a:t>
            </a:r>
            <a:r>
              <a:rPr lang="en-US" sz="4000" dirty="0" err="1"/>
              <a:t>লাভ</a:t>
            </a:r>
            <a:r>
              <a:rPr lang="en-US" sz="4000" dirty="0"/>
              <a:t> </a:t>
            </a:r>
            <a:r>
              <a:rPr lang="en-US" sz="4000" dirty="0" err="1"/>
              <a:t>করে</a:t>
            </a:r>
            <a:r>
              <a:rPr lang="en-US" sz="4000" dirty="0"/>
              <a:t> ।</a:t>
            </a:r>
            <a:r>
              <a:rPr lang="en-US" sz="4000" dirty="0" err="1"/>
              <a:t>কথায</a:t>
            </a:r>
            <a:r>
              <a:rPr lang="en-US" sz="4000" dirty="0"/>
              <a:t>় </a:t>
            </a:r>
            <a:r>
              <a:rPr lang="en-US" sz="4000" dirty="0" err="1"/>
              <a:t>বলে</a:t>
            </a:r>
            <a:r>
              <a:rPr lang="en-US" sz="4000" dirty="0"/>
              <a:t> -</a:t>
            </a:r>
          </a:p>
          <a:p>
            <a:r>
              <a:rPr lang="en-US" sz="4000" dirty="0" err="1"/>
              <a:t>দশে</a:t>
            </a:r>
            <a:r>
              <a:rPr lang="en-US" sz="4000" dirty="0"/>
              <a:t> </a:t>
            </a:r>
            <a:r>
              <a:rPr lang="en-US" sz="4000" dirty="0" err="1"/>
              <a:t>মিলে</a:t>
            </a:r>
            <a:r>
              <a:rPr lang="en-US" sz="4000" dirty="0"/>
              <a:t> </a:t>
            </a:r>
            <a:r>
              <a:rPr lang="en-US" sz="4000" dirty="0" err="1"/>
              <a:t>করি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হারি</a:t>
            </a:r>
            <a:r>
              <a:rPr lang="en-US" sz="4000" dirty="0"/>
              <a:t> </a:t>
            </a:r>
            <a:r>
              <a:rPr lang="en-US" sz="4000" dirty="0" err="1"/>
              <a:t>জিতি</a:t>
            </a:r>
            <a:r>
              <a:rPr lang="en-US" sz="4000" dirty="0"/>
              <a:t> </a:t>
            </a:r>
            <a:r>
              <a:rPr lang="en-US" sz="4000" dirty="0" err="1"/>
              <a:t>নাহি</a:t>
            </a:r>
            <a:r>
              <a:rPr lang="en-US" sz="4000" dirty="0"/>
              <a:t> </a:t>
            </a:r>
            <a:r>
              <a:rPr lang="en-US" sz="4000" dirty="0" err="1"/>
              <a:t>লাজ</a:t>
            </a:r>
            <a:r>
              <a:rPr lang="en-US" sz="4000" dirty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আমরা</a:t>
            </a:r>
            <a:r>
              <a:rPr lang="en-US" sz="4000" dirty="0"/>
              <a:t> </a:t>
            </a:r>
            <a:r>
              <a:rPr lang="en-US" sz="4000" dirty="0" err="1"/>
              <a:t>ময়লা-আবর্জনা</a:t>
            </a:r>
            <a:r>
              <a:rPr lang="en-US" sz="4000" dirty="0"/>
              <a:t> </a:t>
            </a:r>
            <a:r>
              <a:rPr lang="en-US" sz="4000" dirty="0" err="1"/>
              <a:t>ফেলার</a:t>
            </a:r>
            <a:r>
              <a:rPr lang="en-US" sz="4000" dirty="0"/>
              <a:t> </a:t>
            </a:r>
            <a:r>
              <a:rPr lang="en-US" sz="4000" dirty="0" err="1"/>
              <a:t>একটি</a:t>
            </a:r>
            <a:r>
              <a:rPr lang="en-US" sz="4000" dirty="0"/>
              <a:t> </a:t>
            </a:r>
            <a:r>
              <a:rPr lang="en-US" sz="4000" dirty="0" err="1"/>
              <a:t>নির্দিষ্ট</a:t>
            </a:r>
            <a:r>
              <a:rPr lang="en-US" sz="4000" dirty="0"/>
              <a:t> </a:t>
            </a:r>
            <a:r>
              <a:rPr lang="en-US" sz="4000" dirty="0" err="1"/>
              <a:t>জায়গা</a:t>
            </a:r>
            <a:r>
              <a:rPr lang="en-US" sz="4000" dirty="0"/>
              <a:t> </a:t>
            </a:r>
            <a:r>
              <a:rPr lang="en-US" sz="4000" dirty="0" err="1"/>
              <a:t>তৈরি</a:t>
            </a:r>
            <a:r>
              <a:rPr lang="en-US" sz="4000" dirty="0"/>
              <a:t> </a:t>
            </a:r>
            <a:r>
              <a:rPr lang="en-US" sz="4000" dirty="0" err="1"/>
              <a:t>করব</a:t>
            </a:r>
            <a:r>
              <a:rPr lang="en-US" sz="4000" dirty="0"/>
              <a:t>। </a:t>
            </a:r>
            <a:r>
              <a:rPr lang="en-US" sz="4000" dirty="0" err="1"/>
              <a:t>সকলে</a:t>
            </a:r>
            <a:r>
              <a:rPr lang="en-US" sz="4000" dirty="0"/>
              <a:t> </a:t>
            </a:r>
            <a:r>
              <a:rPr lang="en-US" sz="4000" dirty="0" err="1"/>
              <a:t>ডাস্টবিন</a:t>
            </a:r>
            <a:r>
              <a:rPr lang="en-US" sz="4000" dirty="0"/>
              <a:t> </a:t>
            </a:r>
            <a:r>
              <a:rPr lang="en-US" sz="4000" dirty="0" err="1"/>
              <a:t>অথবা</a:t>
            </a:r>
            <a:r>
              <a:rPr lang="en-US" sz="4000" dirty="0"/>
              <a:t> </a:t>
            </a:r>
            <a:r>
              <a:rPr lang="en-US" sz="4000" dirty="0" err="1"/>
              <a:t>নির্দিষ্ট</a:t>
            </a:r>
            <a:r>
              <a:rPr lang="en-US" sz="4000" dirty="0"/>
              <a:t> </a:t>
            </a:r>
            <a:r>
              <a:rPr lang="en-US" sz="4000" dirty="0" err="1"/>
              <a:t>স্থানে</a:t>
            </a:r>
            <a:r>
              <a:rPr lang="en-US" sz="4000" dirty="0"/>
              <a:t> </a:t>
            </a:r>
            <a:r>
              <a:rPr lang="en-US" sz="4000" dirty="0" err="1"/>
              <a:t>ময়লা</a:t>
            </a:r>
            <a:r>
              <a:rPr lang="en-US" sz="4000" dirty="0"/>
              <a:t> </a:t>
            </a:r>
            <a:r>
              <a:rPr lang="en-US" sz="4000" dirty="0" err="1"/>
              <a:t>ফেলব</a:t>
            </a:r>
            <a:r>
              <a:rPr lang="en-US" sz="4000" dirty="0"/>
              <a:t>। </a:t>
            </a:r>
            <a:r>
              <a:rPr lang="en-US" sz="4000" dirty="0" err="1"/>
              <a:t>আমরা</a:t>
            </a:r>
            <a:r>
              <a:rPr lang="en-US" sz="4000" dirty="0"/>
              <a:t> </a:t>
            </a:r>
            <a:r>
              <a:rPr lang="en-US" sz="4000" dirty="0" err="1"/>
              <a:t>সকলে</a:t>
            </a:r>
            <a:r>
              <a:rPr lang="en-US" sz="4000" dirty="0"/>
              <a:t> </a:t>
            </a:r>
            <a:r>
              <a:rPr lang="en-US" sz="4000" dirty="0" err="1"/>
              <a:t>মিলে</a:t>
            </a:r>
            <a:r>
              <a:rPr lang="en-US" sz="4000" dirty="0"/>
              <a:t> </a:t>
            </a:r>
            <a:r>
              <a:rPr lang="en-US" sz="4000" dirty="0" err="1"/>
              <a:t>একটি</a:t>
            </a:r>
            <a:r>
              <a:rPr lang="en-US" sz="4000" dirty="0"/>
              <a:t> </a:t>
            </a:r>
            <a:r>
              <a:rPr lang="en-US" sz="4000" dirty="0" err="1"/>
              <a:t>ছোটখাটো</a:t>
            </a:r>
            <a:r>
              <a:rPr lang="en-US" sz="4000" dirty="0"/>
              <a:t> </a:t>
            </a:r>
            <a:r>
              <a:rPr lang="en-US" sz="4000" dirty="0" err="1"/>
              <a:t>গ্রন্থাগার</a:t>
            </a:r>
            <a:r>
              <a:rPr lang="en-US" sz="4000" dirty="0"/>
              <a:t> </a:t>
            </a:r>
            <a:r>
              <a:rPr lang="en-US" sz="4000" dirty="0" err="1"/>
              <a:t>গড়ে</a:t>
            </a:r>
            <a:r>
              <a:rPr lang="en-US" sz="4000" dirty="0"/>
              <a:t> </a:t>
            </a:r>
            <a:r>
              <a:rPr lang="en-US" sz="4000" dirty="0" err="1"/>
              <a:t>তুলব</a:t>
            </a:r>
            <a:r>
              <a:rPr lang="en-US" sz="4000" dirty="0"/>
              <a:t>। </a:t>
            </a:r>
            <a:r>
              <a:rPr lang="en-US" sz="4000" dirty="0" err="1"/>
              <a:t>অবসর</a:t>
            </a:r>
            <a:r>
              <a:rPr lang="en-US" sz="4000" dirty="0"/>
              <a:t> </a:t>
            </a:r>
            <a:r>
              <a:rPr lang="en-US" sz="4000" dirty="0" err="1"/>
              <a:t>সময়ে</a:t>
            </a:r>
            <a:r>
              <a:rPr lang="en-US" sz="4000" dirty="0"/>
              <a:t> </a:t>
            </a:r>
            <a:r>
              <a:rPr lang="en-US" sz="4000" dirty="0" err="1"/>
              <a:t>সেখানে</a:t>
            </a:r>
            <a:r>
              <a:rPr lang="en-US" sz="4000" dirty="0"/>
              <a:t> </a:t>
            </a:r>
            <a:r>
              <a:rPr lang="en-US" sz="4000" dirty="0" err="1"/>
              <a:t>গিয়ে</a:t>
            </a:r>
            <a:r>
              <a:rPr lang="en-US" sz="4000" dirty="0"/>
              <a:t> </a:t>
            </a:r>
            <a:r>
              <a:rPr lang="en-US" sz="4000" dirty="0" err="1"/>
              <a:t>বই</a:t>
            </a:r>
            <a:r>
              <a:rPr lang="en-US" sz="4000" dirty="0"/>
              <a:t> </a:t>
            </a:r>
            <a:r>
              <a:rPr lang="en-US" sz="4000" dirty="0" err="1"/>
              <a:t>পড়ব</a:t>
            </a:r>
            <a:r>
              <a:rPr lang="en-US" sz="4000" dirty="0"/>
              <a:t>। </a:t>
            </a:r>
            <a:r>
              <a:rPr lang="en-US" sz="4000" dirty="0" err="1"/>
              <a:t>আমরা</a:t>
            </a:r>
            <a:r>
              <a:rPr lang="en-US" sz="4000" dirty="0"/>
              <a:t> </a:t>
            </a:r>
            <a:r>
              <a:rPr lang="en-US" sz="4000" dirty="0" err="1"/>
              <a:t>সকলে</a:t>
            </a:r>
            <a:r>
              <a:rPr lang="en-US" sz="4000" dirty="0"/>
              <a:t> </a:t>
            </a:r>
            <a:r>
              <a:rPr lang="en-US" sz="4000" dirty="0" err="1"/>
              <a:t>মিলে</a:t>
            </a:r>
            <a:r>
              <a:rPr lang="en-US" sz="4000" dirty="0"/>
              <a:t> </a:t>
            </a:r>
            <a:r>
              <a:rPr lang="en-US" sz="4000" dirty="0" err="1"/>
              <a:t>রাস্তার</a:t>
            </a:r>
            <a:r>
              <a:rPr lang="en-US" sz="4000" dirty="0"/>
              <a:t> </a:t>
            </a:r>
            <a:r>
              <a:rPr lang="en-US" sz="4000" dirty="0" err="1"/>
              <a:t>পাশে</a:t>
            </a:r>
            <a:r>
              <a:rPr lang="en-US" sz="4000" dirty="0"/>
              <a:t> </a:t>
            </a:r>
            <a:r>
              <a:rPr lang="en-US" sz="4000" dirty="0" err="1"/>
              <a:t>বা</a:t>
            </a:r>
            <a:r>
              <a:rPr lang="en-US" sz="4000" dirty="0"/>
              <a:t> </a:t>
            </a:r>
            <a:r>
              <a:rPr lang="en-US" sz="4000" dirty="0" err="1"/>
              <a:t>ফাকা</a:t>
            </a:r>
            <a:r>
              <a:rPr lang="en-US" sz="4000" dirty="0"/>
              <a:t> </a:t>
            </a:r>
            <a:r>
              <a:rPr lang="en-US" sz="4000" dirty="0" err="1"/>
              <a:t>স্থানে</a:t>
            </a:r>
            <a:r>
              <a:rPr lang="en-US" sz="4000" dirty="0"/>
              <a:t> </a:t>
            </a:r>
            <a:r>
              <a:rPr lang="en-US" sz="4000" dirty="0" err="1"/>
              <a:t>গাছ</a:t>
            </a:r>
            <a:r>
              <a:rPr lang="en-US" sz="4000" dirty="0"/>
              <a:t> </a:t>
            </a:r>
            <a:r>
              <a:rPr lang="en-US" sz="4000" dirty="0" err="1"/>
              <a:t>লাগাব</a:t>
            </a:r>
            <a:r>
              <a:rPr lang="en-US" sz="4000" dirty="0"/>
              <a:t>। </a:t>
            </a:r>
            <a:r>
              <a:rPr lang="en-US" sz="4000" dirty="0" err="1"/>
              <a:t>ফুল</a:t>
            </a:r>
            <a:r>
              <a:rPr lang="en-US" sz="4000" dirty="0"/>
              <a:t> ও </a:t>
            </a:r>
            <a:r>
              <a:rPr lang="en-US" sz="4000" dirty="0" err="1"/>
              <a:t>সবজির</a:t>
            </a:r>
            <a:r>
              <a:rPr lang="en-US" sz="4000" dirty="0"/>
              <a:t> </a:t>
            </a:r>
            <a:r>
              <a:rPr lang="en-US" sz="4000" dirty="0" err="1"/>
              <a:t>বাগান</a:t>
            </a:r>
            <a:r>
              <a:rPr lang="en-US" sz="4000" dirty="0"/>
              <a:t> </a:t>
            </a:r>
            <a:r>
              <a:rPr lang="en-US" sz="4000" dirty="0" err="1"/>
              <a:t>করব</a:t>
            </a:r>
            <a:r>
              <a:rPr lang="en-US" sz="4000" dirty="0"/>
              <a:t>। </a:t>
            </a:r>
            <a:r>
              <a:rPr lang="en-US" sz="4000" dirty="0" err="1"/>
              <a:t>এগুলোর</a:t>
            </a:r>
            <a:r>
              <a:rPr lang="en-US" sz="4000" dirty="0"/>
              <a:t> </a:t>
            </a:r>
            <a:r>
              <a:rPr lang="en-US" sz="4000" dirty="0" err="1"/>
              <a:t>যত্ন</a:t>
            </a:r>
            <a:r>
              <a:rPr lang="en-US" sz="4000" dirty="0"/>
              <a:t> </a:t>
            </a:r>
            <a:r>
              <a:rPr lang="en-US" sz="4000" dirty="0" err="1"/>
              <a:t>নেব</a:t>
            </a:r>
            <a:r>
              <a:rPr lang="en-US" sz="4000" dirty="0"/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" y="762001"/>
            <a:ext cx="7793182" cy="5417127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4145973" y="762001"/>
            <a:ext cx="4655127" cy="357447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8483" y="1143000"/>
            <a:ext cx="3990108" cy="34163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ফুলেল শুভেচ্ছা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84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যেখানে-সেখানে</a:t>
            </a:r>
            <a:r>
              <a:rPr lang="en-US" sz="3600" dirty="0"/>
              <a:t> </a:t>
            </a:r>
            <a:r>
              <a:rPr lang="en-US" sz="3600" dirty="0" err="1"/>
              <a:t>প্রস্রাব-পায়খানা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উচিত</a:t>
            </a:r>
            <a:r>
              <a:rPr lang="en-US" sz="3600" dirty="0"/>
              <a:t> </a:t>
            </a:r>
            <a:r>
              <a:rPr lang="en-US" sz="3600" dirty="0" err="1"/>
              <a:t>নয</a:t>
            </a:r>
            <a:r>
              <a:rPr lang="en-US" sz="3600" dirty="0"/>
              <a:t>়। </a:t>
            </a:r>
            <a:r>
              <a:rPr lang="en-US" sz="3600" dirty="0" err="1"/>
              <a:t>আমরা</a:t>
            </a:r>
            <a:r>
              <a:rPr lang="en-US" sz="3600" dirty="0"/>
              <a:t> </a:t>
            </a:r>
            <a:r>
              <a:rPr lang="en-US" sz="3600" dirty="0" err="1"/>
              <a:t>সবাই</a:t>
            </a:r>
            <a:r>
              <a:rPr lang="en-US" sz="3600" dirty="0"/>
              <a:t> </a:t>
            </a:r>
            <a:r>
              <a:rPr lang="en-US" sz="3600" dirty="0" err="1"/>
              <a:t>মিলে</a:t>
            </a:r>
            <a:r>
              <a:rPr lang="en-US" sz="3600" dirty="0"/>
              <a:t> </a:t>
            </a:r>
            <a:r>
              <a:rPr lang="en-US" sz="3600" dirty="0" err="1"/>
              <a:t>প্রত্যেক</a:t>
            </a:r>
            <a:r>
              <a:rPr lang="en-US" sz="3600" dirty="0"/>
              <a:t> </a:t>
            </a:r>
            <a:r>
              <a:rPr lang="en-US" sz="3600" dirty="0" err="1"/>
              <a:t>পরিবারের</a:t>
            </a:r>
            <a:r>
              <a:rPr lang="en-US" sz="3600" dirty="0"/>
              <a:t> </a:t>
            </a:r>
            <a:r>
              <a:rPr lang="en-US" sz="3600" dirty="0" err="1"/>
              <a:t>জন্য</a:t>
            </a:r>
            <a:r>
              <a:rPr lang="en-US" sz="3600" dirty="0"/>
              <a:t> </a:t>
            </a:r>
            <a:r>
              <a:rPr lang="en-US" sz="3600" dirty="0" err="1"/>
              <a:t>দু-একটি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 </a:t>
            </a:r>
            <a:r>
              <a:rPr lang="en-US" sz="3600" dirty="0" err="1"/>
              <a:t>স্বাস্থ্যসম্মত</a:t>
            </a:r>
            <a:r>
              <a:rPr lang="en-US" sz="3600" dirty="0"/>
              <a:t> </a:t>
            </a:r>
            <a:r>
              <a:rPr lang="en-US" sz="3600" dirty="0" err="1"/>
              <a:t>ল্যাট্রিন</a:t>
            </a:r>
            <a:r>
              <a:rPr lang="en-US" sz="3600" dirty="0"/>
              <a:t> </a:t>
            </a:r>
            <a:r>
              <a:rPr lang="en-US" sz="3600" dirty="0" err="1"/>
              <a:t>তৈরি</a:t>
            </a:r>
            <a:r>
              <a:rPr lang="en-US" sz="3600" dirty="0"/>
              <a:t> </a:t>
            </a:r>
            <a:r>
              <a:rPr lang="en-US" sz="3600" dirty="0" err="1"/>
              <a:t>করব</a:t>
            </a:r>
            <a:r>
              <a:rPr lang="en-US" sz="3600" dirty="0"/>
              <a:t>। </a:t>
            </a:r>
            <a:r>
              <a:rPr lang="en-US" sz="3600" dirty="0" err="1"/>
              <a:t>আমরা</a:t>
            </a:r>
            <a:r>
              <a:rPr lang="en-US" sz="3600" dirty="0"/>
              <a:t> </a:t>
            </a:r>
            <a:r>
              <a:rPr lang="en-US" sz="3600" dirty="0" err="1"/>
              <a:t>মাঝে</a:t>
            </a:r>
            <a:r>
              <a:rPr lang="en-US" sz="3600" dirty="0"/>
              <a:t> </a:t>
            </a:r>
            <a:r>
              <a:rPr lang="en-US" sz="3600" dirty="0" err="1"/>
              <a:t>মাঝে</a:t>
            </a:r>
            <a:r>
              <a:rPr lang="en-US" sz="3600" dirty="0"/>
              <a:t> </a:t>
            </a:r>
            <a:r>
              <a:rPr lang="en-US" sz="3600" dirty="0" err="1"/>
              <a:t>পরিষ্কার-পরিচ্ছন্নতা</a:t>
            </a:r>
            <a:r>
              <a:rPr lang="en-US" sz="3600" dirty="0"/>
              <a:t> </a:t>
            </a:r>
            <a:r>
              <a:rPr lang="en-US" sz="3600" dirty="0" err="1"/>
              <a:t>অভিযানে</a:t>
            </a:r>
            <a:r>
              <a:rPr lang="en-US" sz="3600" dirty="0"/>
              <a:t> </a:t>
            </a:r>
            <a:r>
              <a:rPr lang="en-US" sz="3600" dirty="0" err="1"/>
              <a:t>বড়দের</a:t>
            </a:r>
            <a:r>
              <a:rPr lang="en-US" sz="3600" dirty="0"/>
              <a:t> </a:t>
            </a:r>
            <a:r>
              <a:rPr lang="en-US" sz="3600" dirty="0" err="1"/>
              <a:t>সাথে</a:t>
            </a:r>
            <a:r>
              <a:rPr lang="en-US" sz="3600" dirty="0"/>
              <a:t> </a:t>
            </a:r>
            <a:r>
              <a:rPr lang="en-US" sz="3600" dirty="0" err="1"/>
              <a:t>অংশ</a:t>
            </a:r>
            <a:r>
              <a:rPr lang="en-US" sz="3600" dirty="0"/>
              <a:t> </a:t>
            </a:r>
            <a:r>
              <a:rPr lang="en-US" sz="3600" dirty="0" err="1"/>
              <a:t>নেব</a:t>
            </a:r>
            <a:r>
              <a:rPr lang="en-US" sz="3600" dirty="0"/>
              <a:t>। </a:t>
            </a:r>
            <a:r>
              <a:rPr lang="en-US" sz="3600" dirty="0" err="1"/>
              <a:t>বড়দের</a:t>
            </a:r>
            <a:r>
              <a:rPr lang="en-US" sz="3600" dirty="0"/>
              <a:t> </a:t>
            </a:r>
            <a:r>
              <a:rPr lang="en-US" sz="3600" dirty="0" err="1"/>
              <a:t>সাহায্য</a:t>
            </a:r>
            <a:r>
              <a:rPr lang="en-US" sz="3600" dirty="0"/>
              <a:t> </a:t>
            </a:r>
            <a:r>
              <a:rPr lang="en-US" sz="3600" dirty="0" err="1"/>
              <a:t>করব</a:t>
            </a:r>
            <a:r>
              <a:rPr lang="en-US" sz="3600" dirty="0"/>
              <a:t>। </a:t>
            </a:r>
            <a:r>
              <a:rPr lang="en-US" sz="3600" dirty="0" err="1"/>
              <a:t>আমরা</a:t>
            </a:r>
            <a:r>
              <a:rPr lang="en-US" sz="3600" dirty="0"/>
              <a:t> </a:t>
            </a:r>
            <a:r>
              <a:rPr lang="en-US" sz="3600" dirty="0" err="1"/>
              <a:t>লেখাপড়ার</a:t>
            </a:r>
            <a:r>
              <a:rPr lang="en-US" sz="3600" dirty="0"/>
              <a:t> </a:t>
            </a:r>
            <a:r>
              <a:rPr lang="en-US" sz="3600" dirty="0" err="1"/>
              <a:t>পাশাপাশি</a:t>
            </a:r>
            <a:r>
              <a:rPr lang="en-US" sz="3600" dirty="0"/>
              <a:t> এ </a:t>
            </a:r>
            <a:r>
              <a:rPr lang="en-US" sz="3600" dirty="0" err="1"/>
              <a:t>ধরনের</a:t>
            </a:r>
            <a:r>
              <a:rPr lang="en-US" sz="3600" dirty="0"/>
              <a:t> </a:t>
            </a:r>
            <a:r>
              <a:rPr lang="en-US" sz="3600" dirty="0" err="1"/>
              <a:t>উন্নয়নমূলক</a:t>
            </a:r>
            <a:r>
              <a:rPr lang="en-US" sz="3600" dirty="0"/>
              <a:t> </a:t>
            </a:r>
            <a:r>
              <a:rPr lang="en-US" sz="3600" dirty="0" err="1"/>
              <a:t>কাজে</a:t>
            </a:r>
            <a:r>
              <a:rPr lang="en-US" sz="3600" dirty="0"/>
              <a:t> </a:t>
            </a:r>
            <a:r>
              <a:rPr lang="en-US" sz="3600" dirty="0" err="1"/>
              <a:t>অংশ</a:t>
            </a:r>
            <a:r>
              <a:rPr lang="en-US" sz="3600" dirty="0"/>
              <a:t> </a:t>
            </a:r>
            <a:r>
              <a:rPr lang="en-US" sz="3600" dirty="0" err="1"/>
              <a:t>নেব</a:t>
            </a:r>
            <a:r>
              <a:rPr lang="en-US" sz="3600" dirty="0"/>
              <a:t>। </a:t>
            </a:r>
            <a:r>
              <a:rPr lang="en-US" sz="3600" dirty="0" err="1"/>
              <a:t>পরিবার</a:t>
            </a:r>
            <a:r>
              <a:rPr lang="en-US" sz="3600" dirty="0"/>
              <a:t>, </a:t>
            </a:r>
            <a:r>
              <a:rPr lang="en-US" sz="3600" dirty="0" err="1"/>
              <a:t>বিদ্যালয</a:t>
            </a:r>
            <a:r>
              <a:rPr lang="en-US" sz="3600" dirty="0"/>
              <a:t>় ও </a:t>
            </a:r>
            <a:r>
              <a:rPr lang="en-US" sz="3600" dirty="0" err="1"/>
              <a:t>এলাকার</a:t>
            </a:r>
            <a:r>
              <a:rPr lang="en-US" sz="3600" dirty="0"/>
              <a:t> </a:t>
            </a:r>
            <a:r>
              <a:rPr lang="en-US" sz="3600" dirty="0" err="1"/>
              <a:t>উন্নতি</a:t>
            </a:r>
            <a:r>
              <a:rPr lang="en-US" sz="3600" dirty="0"/>
              <a:t> </a:t>
            </a:r>
            <a:r>
              <a:rPr lang="en-US" sz="3600" dirty="0" err="1"/>
              <a:t>করব</a:t>
            </a:r>
            <a:r>
              <a:rPr lang="en-US" sz="3600" dirty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57200" y="4572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92D050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600" dirty="0" err="1"/>
              <a:t>খারাপ</a:t>
            </a:r>
            <a:r>
              <a:rPr lang="en-US" sz="3600" dirty="0"/>
              <a:t> ও </a:t>
            </a:r>
            <a:r>
              <a:rPr lang="en-US" sz="3600" dirty="0" err="1"/>
              <a:t>অস</a:t>
            </a:r>
            <a:r>
              <a:rPr lang="en-US" sz="3600" dirty="0"/>
              <a:t>ৎ </a:t>
            </a:r>
            <a:r>
              <a:rPr lang="en-US" sz="3600" dirty="0" err="1"/>
              <a:t>কাজ</a:t>
            </a:r>
            <a:r>
              <a:rPr lang="en-US" sz="3600" dirty="0"/>
              <a:t> </a:t>
            </a:r>
            <a:r>
              <a:rPr lang="en-US" sz="3600" dirty="0" err="1"/>
              <a:t>মন্দ</a:t>
            </a:r>
            <a:r>
              <a:rPr lang="en-US" sz="3600" dirty="0"/>
              <a:t> </a:t>
            </a:r>
            <a:r>
              <a:rPr lang="en-US" sz="3600" dirty="0" err="1"/>
              <a:t>কাজ</a:t>
            </a:r>
            <a:r>
              <a:rPr lang="en-US" sz="3600" dirty="0"/>
              <a:t>। </a:t>
            </a:r>
            <a:r>
              <a:rPr lang="en-US" sz="3600" dirty="0" err="1"/>
              <a:t>কোনো</a:t>
            </a:r>
            <a:r>
              <a:rPr lang="en-US" sz="3600" dirty="0"/>
              <a:t> </a:t>
            </a:r>
            <a:r>
              <a:rPr lang="en-US" sz="3600" dirty="0" err="1"/>
              <a:t>কিছু</a:t>
            </a:r>
            <a:r>
              <a:rPr lang="en-US" sz="3600" dirty="0"/>
              <a:t> </a:t>
            </a:r>
            <a:r>
              <a:rPr lang="en-US" sz="3600" dirty="0" err="1"/>
              <a:t>চুরি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, </a:t>
            </a:r>
            <a:r>
              <a:rPr lang="en-US" sz="3600" dirty="0" err="1"/>
              <a:t>ছিনতাই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, </a:t>
            </a:r>
            <a:r>
              <a:rPr lang="en-US" sz="3600" dirty="0" err="1"/>
              <a:t>ঝগড়া</a:t>
            </a:r>
            <a:r>
              <a:rPr lang="en-US" sz="3600" dirty="0"/>
              <a:t> ও </a:t>
            </a:r>
            <a:r>
              <a:rPr lang="en-US" sz="3600" dirty="0" err="1"/>
              <a:t>মারপিট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ইত্যাদি</a:t>
            </a:r>
            <a:r>
              <a:rPr lang="en-US" sz="3600" dirty="0"/>
              <a:t> </a:t>
            </a:r>
            <a:r>
              <a:rPr lang="en-US" sz="3600" dirty="0" err="1"/>
              <a:t>মন্দ</a:t>
            </a:r>
            <a:r>
              <a:rPr lang="en-US" sz="3600" dirty="0"/>
              <a:t> </a:t>
            </a:r>
            <a:r>
              <a:rPr lang="en-US" sz="3600" dirty="0" err="1"/>
              <a:t>কাজ</a:t>
            </a:r>
            <a:r>
              <a:rPr lang="en-US" sz="3600" dirty="0"/>
              <a:t>। </a:t>
            </a:r>
            <a:r>
              <a:rPr lang="en-US" sz="3600" dirty="0" err="1"/>
              <a:t>এসব</a:t>
            </a:r>
            <a:r>
              <a:rPr lang="en-US" sz="3600" dirty="0"/>
              <a:t> </a:t>
            </a:r>
            <a:r>
              <a:rPr lang="en-US" sz="3600" dirty="0" err="1"/>
              <a:t>মন্দ</a:t>
            </a:r>
            <a:r>
              <a:rPr lang="en-US" sz="3600" dirty="0"/>
              <a:t> </a:t>
            </a:r>
            <a:r>
              <a:rPr lang="en-US" sz="3600" dirty="0" err="1"/>
              <a:t>কাজে</a:t>
            </a:r>
            <a:r>
              <a:rPr lang="en-US" sz="3600" dirty="0"/>
              <a:t> </a:t>
            </a:r>
            <a:r>
              <a:rPr lang="en-US" sz="3600" dirty="0" err="1"/>
              <a:t>কখনো</a:t>
            </a:r>
            <a:r>
              <a:rPr lang="en-US" sz="3600" dirty="0"/>
              <a:t> </a:t>
            </a:r>
            <a:r>
              <a:rPr lang="en-US" sz="3600" dirty="0" err="1"/>
              <a:t>একে</a:t>
            </a:r>
            <a:r>
              <a:rPr lang="en-US" sz="3600" dirty="0"/>
              <a:t> </a:t>
            </a:r>
            <a:r>
              <a:rPr lang="en-US" sz="3600" dirty="0" err="1"/>
              <a:t>অপরের</a:t>
            </a:r>
            <a:r>
              <a:rPr lang="en-US" sz="3600" dirty="0"/>
              <a:t> </a:t>
            </a:r>
            <a:r>
              <a:rPr lang="en-US" sz="3600" dirty="0" err="1"/>
              <a:t>সাহায্য-সহযোগিতা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উচিত</a:t>
            </a:r>
            <a:r>
              <a:rPr lang="en-US" sz="3600" dirty="0"/>
              <a:t> </a:t>
            </a:r>
            <a:r>
              <a:rPr lang="en-US" sz="3600" dirty="0" err="1"/>
              <a:t>নয</a:t>
            </a:r>
            <a:r>
              <a:rPr lang="en-US" sz="3600" dirty="0"/>
              <a:t>়। </a:t>
            </a:r>
            <a:r>
              <a:rPr lang="en-US" sz="3600" dirty="0" err="1"/>
              <a:t>মন্দ</a:t>
            </a:r>
            <a:r>
              <a:rPr lang="en-US" sz="3600" dirty="0"/>
              <a:t> </a:t>
            </a:r>
            <a:r>
              <a:rPr lang="en-US" sz="3600" dirty="0" err="1"/>
              <a:t>কাজে</a:t>
            </a:r>
            <a:r>
              <a:rPr lang="en-US" sz="3600" dirty="0"/>
              <a:t> </a:t>
            </a:r>
            <a:r>
              <a:rPr lang="en-US" sz="3600" dirty="0" err="1"/>
              <a:t>বাধা</a:t>
            </a:r>
            <a:r>
              <a:rPr lang="en-US" sz="3600" dirty="0"/>
              <a:t> </a:t>
            </a:r>
            <a:r>
              <a:rPr lang="en-US" sz="3600" dirty="0" err="1"/>
              <a:t>দিতে</a:t>
            </a:r>
            <a:r>
              <a:rPr lang="en-US" sz="3600" dirty="0"/>
              <a:t> </a:t>
            </a:r>
            <a:r>
              <a:rPr lang="en-US" sz="3600" dirty="0" err="1"/>
              <a:t>হয</a:t>
            </a:r>
            <a:r>
              <a:rPr lang="en-US" sz="3600" dirty="0"/>
              <a:t>়। </a:t>
            </a:r>
            <a:r>
              <a:rPr lang="en-US" sz="3600" dirty="0" err="1"/>
              <a:t>যদি</a:t>
            </a:r>
            <a:r>
              <a:rPr lang="en-US" sz="3600" dirty="0"/>
              <a:t> </a:t>
            </a:r>
            <a:r>
              <a:rPr lang="en-US" sz="3600" dirty="0" err="1"/>
              <a:t>আমাদের</a:t>
            </a:r>
            <a:r>
              <a:rPr lang="en-US" sz="3600" dirty="0"/>
              <a:t> </a:t>
            </a:r>
            <a:r>
              <a:rPr lang="en-US" sz="3600" dirty="0" err="1"/>
              <a:t>কোনো</a:t>
            </a:r>
            <a:r>
              <a:rPr lang="en-US" sz="3600" dirty="0"/>
              <a:t> </a:t>
            </a:r>
            <a:r>
              <a:rPr lang="en-US" sz="3600" dirty="0" err="1"/>
              <a:t>সহপাঠী</a:t>
            </a:r>
            <a:r>
              <a:rPr lang="en-US" sz="3600" dirty="0"/>
              <a:t> </a:t>
            </a:r>
            <a:r>
              <a:rPr lang="en-US" sz="3600" dirty="0" err="1"/>
              <a:t>বই</a:t>
            </a:r>
            <a:r>
              <a:rPr lang="en-US" sz="3600" dirty="0"/>
              <a:t>, </a:t>
            </a:r>
            <a:r>
              <a:rPr lang="en-US" sz="3600" dirty="0" err="1"/>
              <a:t>খাতা</a:t>
            </a:r>
            <a:r>
              <a:rPr lang="en-US" sz="3600" dirty="0"/>
              <a:t> </a:t>
            </a:r>
            <a:r>
              <a:rPr lang="en-US" sz="3600" dirty="0" err="1"/>
              <a:t>কিম্বা</a:t>
            </a:r>
            <a:r>
              <a:rPr lang="en-US" sz="3600" dirty="0"/>
              <a:t> </a:t>
            </a:r>
            <a:r>
              <a:rPr lang="en-US" sz="3600" dirty="0" err="1"/>
              <a:t>পেন্সিল</a:t>
            </a:r>
            <a:r>
              <a:rPr lang="en-US" sz="3600" dirty="0"/>
              <a:t> </a:t>
            </a:r>
            <a:r>
              <a:rPr lang="en-US" sz="3600" dirty="0" err="1"/>
              <a:t>চুরি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, </a:t>
            </a:r>
            <a:r>
              <a:rPr lang="en-US" sz="3600" dirty="0" err="1"/>
              <a:t>শ্রেণিকক্ষের</a:t>
            </a:r>
            <a:r>
              <a:rPr lang="en-US" sz="3600" dirty="0"/>
              <a:t> </a:t>
            </a:r>
            <a:r>
              <a:rPr lang="en-US" sz="3600" dirty="0" err="1"/>
              <a:t>মধ্যে</a:t>
            </a:r>
            <a:r>
              <a:rPr lang="en-US" sz="3600" dirty="0"/>
              <a:t> </a:t>
            </a:r>
            <a:r>
              <a:rPr lang="en-US" sz="3600" dirty="0" err="1"/>
              <a:t>হৈ</a:t>
            </a:r>
            <a:r>
              <a:rPr lang="en-US" sz="3600" dirty="0"/>
              <a:t> </a:t>
            </a:r>
            <a:r>
              <a:rPr lang="en-US" sz="3600" dirty="0" err="1"/>
              <a:t>চৈ</a:t>
            </a:r>
            <a:r>
              <a:rPr lang="en-US" sz="3600" dirty="0"/>
              <a:t> ও </a:t>
            </a:r>
            <a:r>
              <a:rPr lang="en-US" sz="3600" dirty="0" err="1"/>
              <a:t>গন্ডগোল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, </a:t>
            </a:r>
            <a:r>
              <a:rPr lang="en-US" sz="3600" dirty="0" err="1"/>
              <a:t>কোনো</a:t>
            </a:r>
            <a:r>
              <a:rPr lang="en-US" sz="3600" dirty="0"/>
              <a:t> </a:t>
            </a:r>
            <a:r>
              <a:rPr lang="en-US" sz="3600" dirty="0" err="1"/>
              <a:t>কিছু</a:t>
            </a:r>
            <a:r>
              <a:rPr lang="en-US" sz="3600" dirty="0"/>
              <a:t> </a:t>
            </a:r>
            <a:r>
              <a:rPr lang="en-US" sz="3600" dirty="0" err="1"/>
              <a:t>দিয়ে</a:t>
            </a:r>
            <a:r>
              <a:rPr lang="en-US" sz="3600" dirty="0"/>
              <a:t> </a:t>
            </a:r>
            <a:r>
              <a:rPr lang="en-US" sz="3600" dirty="0" err="1"/>
              <a:t>বেঞ্চের</a:t>
            </a:r>
            <a:r>
              <a:rPr lang="en-US" sz="3600" dirty="0"/>
              <a:t> </a:t>
            </a:r>
            <a:r>
              <a:rPr lang="en-US" sz="3600" dirty="0" err="1"/>
              <a:t>কোনা</a:t>
            </a:r>
            <a:r>
              <a:rPr lang="en-US" sz="3600" dirty="0"/>
              <a:t> </a:t>
            </a:r>
            <a:r>
              <a:rPr lang="en-US" sz="3600" dirty="0" err="1"/>
              <a:t>কাটে</a:t>
            </a:r>
            <a:r>
              <a:rPr lang="en-US" sz="3600" dirty="0"/>
              <a:t>, </a:t>
            </a:r>
            <a:r>
              <a:rPr lang="en-US" sz="3600" dirty="0" err="1"/>
              <a:t>দেয়ালে</a:t>
            </a:r>
            <a:r>
              <a:rPr lang="en-US" sz="3600" dirty="0"/>
              <a:t> </a:t>
            </a:r>
            <a:r>
              <a:rPr lang="en-US" sz="3600" dirty="0" err="1"/>
              <a:t>কালির</a:t>
            </a:r>
            <a:r>
              <a:rPr lang="en-US" sz="3600" dirty="0"/>
              <a:t> </a:t>
            </a:r>
            <a:r>
              <a:rPr lang="en-US" sz="3600" dirty="0" err="1"/>
              <a:t>দাগ</a:t>
            </a:r>
            <a:r>
              <a:rPr lang="en-US" sz="3600" dirty="0"/>
              <a:t> </a:t>
            </a:r>
            <a:r>
              <a:rPr lang="en-US" sz="3600" dirty="0" err="1"/>
              <a:t>দেয</a:t>
            </a:r>
            <a:r>
              <a:rPr lang="en-US" sz="3600" dirty="0"/>
              <a:t>়, </a:t>
            </a:r>
            <a:r>
              <a:rPr lang="en-US" sz="3600" dirty="0" err="1"/>
              <a:t>তাহলে</a:t>
            </a:r>
            <a:r>
              <a:rPr lang="en-US" sz="3600" dirty="0"/>
              <a:t> </a:t>
            </a:r>
            <a:r>
              <a:rPr lang="en-US" sz="3600" dirty="0" err="1"/>
              <a:t>আমরা</a:t>
            </a:r>
            <a:r>
              <a:rPr lang="en-US" sz="3600" dirty="0"/>
              <a:t> </a:t>
            </a:r>
            <a:r>
              <a:rPr lang="en-US" sz="3600" dirty="0" err="1"/>
              <a:t>এসব</a:t>
            </a:r>
            <a:r>
              <a:rPr lang="en-US" sz="3600" dirty="0"/>
              <a:t> </a:t>
            </a:r>
            <a:r>
              <a:rPr lang="en-US" sz="3600" dirty="0" err="1"/>
              <a:t>মন্দ</a:t>
            </a:r>
            <a:r>
              <a:rPr lang="en-US" sz="3600" dirty="0"/>
              <a:t> </a:t>
            </a:r>
            <a:r>
              <a:rPr lang="en-US" sz="3600" dirty="0" err="1"/>
              <a:t>কাজে</a:t>
            </a:r>
            <a:r>
              <a:rPr lang="en-US" sz="3600" dirty="0"/>
              <a:t> </a:t>
            </a:r>
            <a:r>
              <a:rPr lang="en-US" sz="3600" dirty="0" err="1"/>
              <a:t>তাকে</a:t>
            </a:r>
            <a:r>
              <a:rPr lang="en-US" sz="3600" dirty="0"/>
              <a:t> </a:t>
            </a:r>
            <a:r>
              <a:rPr lang="en-US" sz="3600" dirty="0" err="1"/>
              <a:t>বাধা</a:t>
            </a:r>
            <a:r>
              <a:rPr lang="en-US" sz="3600" dirty="0"/>
              <a:t> </a:t>
            </a:r>
            <a:r>
              <a:rPr lang="en-US" sz="3600" dirty="0" err="1"/>
              <a:t>দেব</a:t>
            </a:r>
            <a:r>
              <a:rPr lang="en-US" sz="3600" dirty="0"/>
              <a:t>। </a:t>
            </a:r>
            <a:endParaRPr kumimoji="0" lang="bn-I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685800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এগুলো</a:t>
            </a:r>
            <a:r>
              <a:rPr lang="en-US" sz="4000" dirty="0"/>
              <a:t> </a:t>
            </a:r>
            <a:r>
              <a:rPr lang="en-US" sz="4000" dirty="0" err="1"/>
              <a:t>করতে</a:t>
            </a:r>
            <a:r>
              <a:rPr lang="en-US" sz="4000" dirty="0"/>
              <a:t> </a:t>
            </a:r>
            <a:r>
              <a:rPr lang="en-US" sz="4000" dirty="0" err="1"/>
              <a:t>নিষেধ</a:t>
            </a:r>
            <a:r>
              <a:rPr lang="en-US" sz="4000" dirty="0"/>
              <a:t> </a:t>
            </a:r>
            <a:r>
              <a:rPr lang="en-US" sz="4000" dirty="0" err="1"/>
              <a:t>করব</a:t>
            </a:r>
            <a:r>
              <a:rPr lang="en-US" sz="4000" dirty="0"/>
              <a:t>। </a:t>
            </a:r>
            <a:r>
              <a:rPr lang="en-US" sz="4000" dirty="0" err="1"/>
              <a:t>যদি</a:t>
            </a:r>
            <a:r>
              <a:rPr lang="en-US" sz="4000" dirty="0"/>
              <a:t> </a:t>
            </a:r>
            <a:r>
              <a:rPr lang="en-US" sz="4000" dirty="0" err="1"/>
              <a:t>সে</a:t>
            </a:r>
            <a:r>
              <a:rPr lang="en-US" sz="4000" dirty="0"/>
              <a:t> </a:t>
            </a:r>
            <a:r>
              <a:rPr lang="en-US" sz="4000" dirty="0" err="1"/>
              <a:t>আমাদের</a:t>
            </a:r>
            <a:r>
              <a:rPr lang="en-US" sz="4000" dirty="0"/>
              <a:t> </a:t>
            </a:r>
            <a:r>
              <a:rPr lang="en-US" sz="4000" dirty="0" err="1"/>
              <a:t>নিষেধ</a:t>
            </a:r>
            <a:r>
              <a:rPr lang="en-US" sz="4000" dirty="0"/>
              <a:t> </a:t>
            </a:r>
            <a:r>
              <a:rPr lang="en-US" sz="4000" dirty="0" err="1"/>
              <a:t>না</a:t>
            </a:r>
            <a:r>
              <a:rPr lang="en-US" sz="4000" dirty="0"/>
              <a:t> </a:t>
            </a:r>
            <a:r>
              <a:rPr lang="en-US" sz="4000" dirty="0" err="1"/>
              <a:t>শুনে</a:t>
            </a:r>
            <a:r>
              <a:rPr lang="en-US" sz="4000" dirty="0"/>
              <a:t> </a:t>
            </a:r>
            <a:r>
              <a:rPr lang="en-US" sz="4000" dirty="0" err="1"/>
              <a:t>তাহলে</a:t>
            </a:r>
            <a:r>
              <a:rPr lang="en-US" sz="4000" dirty="0"/>
              <a:t> </a:t>
            </a:r>
            <a:r>
              <a:rPr lang="en-US" sz="4000" dirty="0" err="1"/>
              <a:t>শিক্ষকের</a:t>
            </a:r>
            <a:r>
              <a:rPr lang="en-US" sz="4000" dirty="0"/>
              <a:t> </a:t>
            </a:r>
            <a:r>
              <a:rPr lang="en-US" sz="4000" dirty="0" err="1"/>
              <a:t>কাছে</a:t>
            </a:r>
            <a:r>
              <a:rPr lang="en-US" sz="4000" dirty="0"/>
              <a:t> </a:t>
            </a:r>
            <a:r>
              <a:rPr lang="en-US" sz="4000" dirty="0" err="1"/>
              <a:t>তার</a:t>
            </a:r>
            <a:r>
              <a:rPr lang="en-US" sz="4000" dirty="0"/>
              <a:t> </a:t>
            </a:r>
            <a:r>
              <a:rPr lang="en-US" sz="4000" dirty="0" err="1"/>
              <a:t>এসব</a:t>
            </a:r>
            <a:r>
              <a:rPr lang="en-US" sz="4000" dirty="0"/>
              <a:t> </a:t>
            </a:r>
            <a:r>
              <a:rPr lang="en-US" sz="4000" dirty="0" err="1"/>
              <a:t>মন্দ</a:t>
            </a:r>
            <a:r>
              <a:rPr lang="en-US" sz="4000" dirty="0"/>
              <a:t> </a:t>
            </a:r>
            <a:r>
              <a:rPr lang="en-US" sz="4000" dirty="0" err="1"/>
              <a:t>আচরণের</a:t>
            </a:r>
            <a:r>
              <a:rPr lang="en-US" sz="4000" dirty="0"/>
              <a:t> </a:t>
            </a:r>
            <a:r>
              <a:rPr lang="en-US" sz="4000" dirty="0" err="1"/>
              <a:t>কথা</a:t>
            </a:r>
            <a:r>
              <a:rPr lang="en-US" sz="4000" dirty="0"/>
              <a:t> </a:t>
            </a:r>
            <a:r>
              <a:rPr lang="en-US" sz="4000" dirty="0" err="1"/>
              <a:t>জানাব</a:t>
            </a:r>
            <a:r>
              <a:rPr lang="en-US" sz="4000" dirty="0"/>
              <a:t>। </a:t>
            </a:r>
            <a:r>
              <a:rPr lang="en-US" sz="4000" dirty="0" err="1"/>
              <a:t>শিক্ষক</a:t>
            </a:r>
            <a:r>
              <a:rPr lang="en-US" sz="4000" dirty="0"/>
              <a:t> </a:t>
            </a:r>
            <a:r>
              <a:rPr lang="en-US" sz="4000" dirty="0" err="1"/>
              <a:t>তাকে</a:t>
            </a:r>
            <a:r>
              <a:rPr lang="en-US" sz="4000" dirty="0"/>
              <a:t> </a:t>
            </a:r>
            <a:r>
              <a:rPr lang="en-US" sz="4000" dirty="0" err="1"/>
              <a:t>এসব</a:t>
            </a:r>
            <a:r>
              <a:rPr lang="en-US" sz="4000" dirty="0"/>
              <a:t> </a:t>
            </a:r>
            <a:r>
              <a:rPr lang="en-US" sz="4000" dirty="0" err="1"/>
              <a:t>মন্দ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r>
              <a:rPr lang="en-US" sz="4000" dirty="0"/>
              <a:t> </a:t>
            </a:r>
            <a:r>
              <a:rPr lang="en-US" sz="4000" dirty="0" err="1"/>
              <a:t>করতে</a:t>
            </a:r>
            <a:r>
              <a:rPr lang="en-US" sz="4000" dirty="0"/>
              <a:t> </a:t>
            </a:r>
            <a:r>
              <a:rPr lang="en-US" sz="4000" dirty="0" err="1"/>
              <a:t>বিরত</a:t>
            </a:r>
            <a:r>
              <a:rPr lang="en-US" sz="4000" dirty="0"/>
              <a:t> </a:t>
            </a:r>
            <a:r>
              <a:rPr lang="en-US" sz="4000" dirty="0" err="1"/>
              <a:t>রাখবেন</a:t>
            </a:r>
            <a:r>
              <a:rPr lang="en-US" sz="4000" dirty="0"/>
              <a:t>। </a:t>
            </a:r>
            <a:r>
              <a:rPr lang="en-US" sz="4000" dirty="0" err="1"/>
              <a:t>সংশোধন</a:t>
            </a:r>
            <a:r>
              <a:rPr lang="en-US" sz="4000" dirty="0"/>
              <a:t> </a:t>
            </a:r>
            <a:r>
              <a:rPr lang="en-US" sz="4000" dirty="0" err="1"/>
              <a:t>করে</a:t>
            </a:r>
            <a:r>
              <a:rPr lang="en-US" sz="4000" dirty="0"/>
              <a:t> </a:t>
            </a:r>
            <a:r>
              <a:rPr lang="en-US" sz="4000" dirty="0" err="1"/>
              <a:t>দেবেন</a:t>
            </a:r>
            <a:r>
              <a:rPr lang="en-US" sz="4000" dirty="0"/>
              <a:t>। </a:t>
            </a:r>
            <a:r>
              <a:rPr lang="en-US" sz="4000" dirty="0" err="1"/>
              <a:t>বাধা</a:t>
            </a:r>
            <a:r>
              <a:rPr lang="en-US" sz="4000" dirty="0"/>
              <a:t> </a:t>
            </a:r>
            <a:r>
              <a:rPr lang="en-US" sz="4000" dirty="0" err="1"/>
              <a:t>দেবেন।সব</a:t>
            </a:r>
            <a:r>
              <a:rPr lang="en-US" sz="4000" dirty="0"/>
              <a:t> </a:t>
            </a:r>
            <a:r>
              <a:rPr lang="en-US" sz="4000" dirty="0" err="1"/>
              <a:t>ভালো</a:t>
            </a:r>
            <a:r>
              <a:rPr lang="en-US" sz="4000" dirty="0"/>
              <a:t> </a:t>
            </a:r>
            <a:r>
              <a:rPr lang="en-US" sz="4000" dirty="0" err="1"/>
              <a:t>কাজে</a:t>
            </a:r>
            <a:r>
              <a:rPr lang="en-US" sz="4000" dirty="0"/>
              <a:t> </a:t>
            </a:r>
            <a:r>
              <a:rPr lang="en-US" sz="4000" dirty="0" err="1"/>
              <a:t>সহযোগিতা</a:t>
            </a:r>
            <a:r>
              <a:rPr lang="en-US" sz="4000" dirty="0"/>
              <a:t> </a:t>
            </a:r>
            <a:r>
              <a:rPr lang="en-US" sz="4000" dirty="0" err="1"/>
              <a:t>করা</a:t>
            </a:r>
            <a:r>
              <a:rPr lang="en-US" sz="4000" dirty="0"/>
              <a:t> </a:t>
            </a:r>
            <a:r>
              <a:rPr lang="en-US" sz="4000" dirty="0" err="1"/>
              <a:t>এবং</a:t>
            </a:r>
            <a:r>
              <a:rPr lang="en-US" sz="4000" dirty="0"/>
              <a:t> </a:t>
            </a:r>
            <a:r>
              <a:rPr lang="en-US" sz="4000" dirty="0" err="1"/>
              <a:t>সব</a:t>
            </a:r>
            <a:r>
              <a:rPr lang="en-US" sz="4000" dirty="0"/>
              <a:t> </a:t>
            </a:r>
            <a:r>
              <a:rPr lang="en-US" sz="4000" dirty="0" err="1"/>
              <a:t>মন্দ</a:t>
            </a:r>
            <a:r>
              <a:rPr lang="en-US" sz="4000" dirty="0"/>
              <a:t> </a:t>
            </a:r>
            <a:r>
              <a:rPr lang="en-US" sz="4000" dirty="0" err="1"/>
              <a:t>কাজে</a:t>
            </a:r>
            <a:r>
              <a:rPr lang="en-US" sz="4000" dirty="0"/>
              <a:t> </a:t>
            </a:r>
            <a:r>
              <a:rPr lang="en-US" sz="4000" dirty="0" err="1"/>
              <a:t>বাধা</a:t>
            </a:r>
            <a:r>
              <a:rPr lang="en-US" sz="4000" dirty="0"/>
              <a:t> </a:t>
            </a:r>
            <a:r>
              <a:rPr lang="en-US" sz="4000" dirty="0" err="1"/>
              <a:t>দেওয়া</a:t>
            </a:r>
            <a:r>
              <a:rPr lang="en-US" sz="4000" dirty="0"/>
              <a:t> </a:t>
            </a:r>
            <a:r>
              <a:rPr lang="en-US" sz="4000" dirty="0" err="1"/>
              <a:t>ইসলামের</a:t>
            </a:r>
            <a:r>
              <a:rPr lang="en-US" sz="4000" dirty="0"/>
              <a:t> </a:t>
            </a:r>
            <a:r>
              <a:rPr lang="en-US" sz="4000" dirty="0" err="1"/>
              <a:t>নির্দেশ</a:t>
            </a:r>
            <a:r>
              <a:rPr lang="en-US" sz="4000" dirty="0"/>
              <a:t> </a:t>
            </a:r>
            <a:r>
              <a:rPr lang="en-US" sz="4000" dirty="0" err="1"/>
              <a:t>এবং</a:t>
            </a:r>
            <a:r>
              <a:rPr lang="en-US" sz="4000" dirty="0"/>
              <a:t> </a:t>
            </a:r>
            <a:r>
              <a:rPr lang="en-US" sz="4000" dirty="0" err="1"/>
              <a:t>নৈতিক</a:t>
            </a:r>
            <a:r>
              <a:rPr lang="en-US" sz="4000" dirty="0"/>
              <a:t> </a:t>
            </a:r>
            <a:r>
              <a:rPr lang="en-US" sz="4000" dirty="0" err="1"/>
              <a:t>মূল্যবোধের</a:t>
            </a:r>
            <a:r>
              <a:rPr lang="en-US" sz="4000" dirty="0"/>
              <a:t> </a:t>
            </a:r>
            <a:r>
              <a:rPr lang="en-US" sz="4000" dirty="0" err="1"/>
              <a:t>বহিঃপ্রকাশ</a:t>
            </a:r>
            <a:r>
              <a:rPr lang="en-US" sz="4000" dirty="0"/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মহানবি</a:t>
            </a:r>
            <a:r>
              <a:rPr lang="en-US" sz="4000" dirty="0"/>
              <a:t> (স) </a:t>
            </a:r>
            <a:r>
              <a:rPr lang="en-US" sz="4000" dirty="0" err="1"/>
              <a:t>বলেছেন</a:t>
            </a:r>
            <a:r>
              <a:rPr lang="en-US" sz="4000" dirty="0"/>
              <a:t>,  </a:t>
            </a:r>
            <a:r>
              <a:rPr lang="en-US" sz="4000" dirty="0" err="1">
                <a:solidFill>
                  <a:srgbClr val="FF0000"/>
                </a:solidFill>
              </a:rPr>
              <a:t>তোমাদের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মধ্যে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যদি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কেউ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কাউকে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মন্দ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কাজ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করতে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দেখে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তাহলে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সে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যেন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নিজের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শক্তি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দিয়ে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তাকে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বাধা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দেয</a:t>
            </a:r>
            <a:r>
              <a:rPr lang="en-US" sz="4000" dirty="0">
                <a:solidFill>
                  <a:srgbClr val="FF0000"/>
                </a:solidFill>
              </a:rPr>
              <a:t>়। </a:t>
            </a:r>
            <a:r>
              <a:rPr lang="en-US" sz="4000" dirty="0" err="1">
                <a:solidFill>
                  <a:srgbClr val="FF0000"/>
                </a:solidFill>
              </a:rPr>
              <a:t>আর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যদি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সে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শক্তি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দিয়ে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তাকে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বাধা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দিতে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অপারগ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হয</a:t>
            </a:r>
            <a:r>
              <a:rPr lang="en-US" sz="4000" dirty="0">
                <a:solidFill>
                  <a:srgbClr val="FF0000"/>
                </a:solidFill>
              </a:rPr>
              <a:t>়, </a:t>
            </a:r>
            <a:r>
              <a:rPr lang="en-US" sz="4000" dirty="0" err="1">
                <a:solidFill>
                  <a:srgbClr val="FF0000"/>
                </a:solidFill>
              </a:rPr>
              <a:t>তাহলে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উপদেশের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মাধ্যমে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যেন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তাকে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সংশোধন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করে</a:t>
            </a:r>
            <a:r>
              <a:rPr lang="en-US" sz="4000" dirty="0">
                <a:solidFill>
                  <a:srgbClr val="FF0000"/>
                </a:solidFill>
              </a:rPr>
              <a:t>। </a:t>
            </a:r>
            <a:r>
              <a:rPr lang="en-US" sz="4000" dirty="0" err="1">
                <a:solidFill>
                  <a:srgbClr val="FF0000"/>
                </a:solidFill>
              </a:rPr>
              <a:t>আর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যদি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তাও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না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পারে,তাহলে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সে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যেন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তার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প্রতি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ঘৃণা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করে</a:t>
            </a:r>
            <a:r>
              <a:rPr lang="en-US" sz="4000" dirty="0">
                <a:solidFill>
                  <a:srgbClr val="FF0000"/>
                </a:solidFill>
              </a:rPr>
              <a:t>। </a:t>
            </a:r>
            <a:r>
              <a:rPr lang="en-US" sz="4000" dirty="0" err="1">
                <a:solidFill>
                  <a:srgbClr val="FF0000"/>
                </a:solidFill>
              </a:rPr>
              <a:t>আর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এটাই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দুর্বল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ইমানের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পরিচয</a:t>
            </a:r>
            <a:r>
              <a:rPr lang="en-US" sz="4000" dirty="0">
                <a:solidFill>
                  <a:srgbClr val="FF0000"/>
                </a:solidFill>
              </a:rPr>
              <a:t>়।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</a:rPr>
              <a:t>আমাদের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মহানবি</a:t>
            </a:r>
            <a:r>
              <a:rPr lang="en-US" sz="4000" dirty="0">
                <a:solidFill>
                  <a:srgbClr val="0070C0"/>
                </a:solidFill>
              </a:rPr>
              <a:t>(স) ও </a:t>
            </a:r>
            <a:r>
              <a:rPr lang="en-US" sz="4000" dirty="0" err="1">
                <a:solidFill>
                  <a:srgbClr val="0070C0"/>
                </a:solidFill>
              </a:rPr>
              <a:t>তাঁর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সাহাবিগণ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সর্বদা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ভালো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কাজে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সহযোগিতা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এবং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মন্দ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কাজে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বাধা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প্রদান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করতেন</a:t>
            </a:r>
            <a:r>
              <a:rPr lang="en-US" sz="4000" dirty="0">
                <a:solidFill>
                  <a:srgbClr val="0070C0"/>
                </a:solidFill>
              </a:rPr>
              <a:t>। </a:t>
            </a:r>
            <a:r>
              <a:rPr lang="en-US" sz="4000" dirty="0" err="1">
                <a:solidFill>
                  <a:srgbClr val="0070C0"/>
                </a:solidFill>
              </a:rPr>
              <a:t>ফলে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তাদের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সমাজ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অত্যন্ত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সুন্দর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রূপে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গড়ে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উঠেছিল</a:t>
            </a:r>
            <a:r>
              <a:rPr lang="en-US" sz="4000" dirty="0">
                <a:solidFill>
                  <a:srgbClr val="0070C0"/>
                </a:solidFill>
              </a:rPr>
              <a:t>। </a:t>
            </a:r>
            <a:r>
              <a:rPr lang="en-US" sz="4000" dirty="0" err="1">
                <a:solidFill>
                  <a:srgbClr val="0070C0"/>
                </a:solidFill>
              </a:rPr>
              <a:t>কেউ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ভুলে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অথবা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গোপনে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মন্দ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কাজ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করলে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সে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নিজেই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অনুতপ্ত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হতো</a:t>
            </a:r>
            <a:r>
              <a:rPr lang="en-US" sz="4000" dirty="0">
                <a:solidFill>
                  <a:srgbClr val="0070C0"/>
                </a:solidFill>
              </a:rPr>
              <a:t>। </a:t>
            </a:r>
            <a:r>
              <a:rPr lang="en-US" sz="4000" dirty="0" err="1">
                <a:solidFill>
                  <a:srgbClr val="0070C0"/>
                </a:solidFill>
              </a:rPr>
              <a:t>লজ্জা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পেত</a:t>
            </a:r>
            <a:r>
              <a:rPr lang="en-US" sz="4000" dirty="0">
                <a:solidFill>
                  <a:srgbClr val="0070C0"/>
                </a:solidFill>
              </a:rPr>
              <a:t>। </a:t>
            </a:r>
            <a:r>
              <a:rPr lang="en-US" sz="4000" dirty="0" err="1">
                <a:solidFill>
                  <a:srgbClr val="0070C0"/>
                </a:solidFill>
              </a:rPr>
              <a:t>মহানবি</a:t>
            </a:r>
            <a:r>
              <a:rPr lang="en-US" sz="4000" dirty="0">
                <a:solidFill>
                  <a:srgbClr val="0070C0"/>
                </a:solidFill>
              </a:rPr>
              <a:t> (স)-</a:t>
            </a:r>
            <a:r>
              <a:rPr lang="en-US" sz="4000" dirty="0" err="1">
                <a:solidFill>
                  <a:srgbClr val="0070C0"/>
                </a:solidFill>
              </a:rPr>
              <a:t>এর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কাছে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চলে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আসত</a:t>
            </a:r>
            <a:r>
              <a:rPr lang="en-US" sz="4000" dirty="0">
                <a:solidFill>
                  <a:srgbClr val="0070C0"/>
                </a:solidFill>
              </a:rPr>
              <a:t>। </a:t>
            </a:r>
            <a:r>
              <a:rPr lang="en-US" sz="4000" dirty="0" err="1">
                <a:solidFill>
                  <a:srgbClr val="0070C0"/>
                </a:solidFill>
              </a:rPr>
              <a:t>নিজের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পাপের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কথা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স্বীকার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করত</a:t>
            </a:r>
            <a:r>
              <a:rPr lang="en-US" sz="4000" dirty="0">
                <a:solidFill>
                  <a:srgbClr val="0070C0"/>
                </a:solidFill>
              </a:rPr>
              <a:t>। </a:t>
            </a:r>
            <a:r>
              <a:rPr lang="en-US" sz="4000" dirty="0" err="1">
                <a:solidFill>
                  <a:srgbClr val="0070C0"/>
                </a:solidFill>
              </a:rPr>
              <a:t>তওবা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করত</a:t>
            </a:r>
            <a:r>
              <a:rPr lang="en-US" sz="4000" dirty="0">
                <a:solidFill>
                  <a:srgbClr val="0070C0"/>
                </a:solidFill>
              </a:rPr>
              <a:t>।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762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আল্লাহ</a:t>
            </a:r>
            <a:r>
              <a:rPr lang="en-US" sz="3200" dirty="0"/>
              <a:t> </a:t>
            </a:r>
            <a:r>
              <a:rPr lang="en-US" sz="3200" dirty="0" err="1"/>
              <a:t>তায়ালা</a:t>
            </a:r>
            <a:r>
              <a:rPr lang="en-US" sz="3200" dirty="0"/>
              <a:t> </a:t>
            </a:r>
            <a:r>
              <a:rPr lang="en-US" sz="3200" dirty="0" err="1"/>
              <a:t>বলেছেন</a:t>
            </a:r>
            <a:r>
              <a:rPr lang="en-US" sz="3200" dirty="0">
                <a:solidFill>
                  <a:schemeClr val="accent4"/>
                </a:solidFill>
              </a:rPr>
              <a:t>,  </a:t>
            </a:r>
            <a:r>
              <a:rPr lang="en-US" sz="3200" dirty="0" err="1">
                <a:solidFill>
                  <a:schemeClr val="accent4"/>
                </a:solidFill>
              </a:rPr>
              <a:t>তোমরা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ভালো</a:t>
            </a:r>
            <a:r>
              <a:rPr lang="en-US" sz="3200" dirty="0">
                <a:solidFill>
                  <a:schemeClr val="accent4"/>
                </a:solidFill>
              </a:rPr>
              <a:t> ও </a:t>
            </a:r>
            <a:r>
              <a:rPr lang="en-US" sz="3200" dirty="0" err="1">
                <a:solidFill>
                  <a:schemeClr val="accent4"/>
                </a:solidFill>
              </a:rPr>
              <a:t>সৎকাজে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একে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অপরকে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সহযোগিতা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আর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মন্দ</a:t>
            </a:r>
            <a:r>
              <a:rPr lang="en-US" sz="3200" dirty="0">
                <a:solidFill>
                  <a:schemeClr val="accent4"/>
                </a:solidFill>
              </a:rPr>
              <a:t> ও </a:t>
            </a:r>
            <a:r>
              <a:rPr lang="en-US" sz="3200" dirty="0" err="1">
                <a:solidFill>
                  <a:schemeClr val="accent4"/>
                </a:solidFill>
              </a:rPr>
              <a:t>পাপ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কাজে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একে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অপরকে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অসহযোগিতা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কর</a:t>
            </a:r>
            <a:r>
              <a:rPr lang="en-US" sz="3200" dirty="0">
                <a:solidFill>
                  <a:schemeClr val="accent4"/>
                </a:solidFill>
              </a:rPr>
              <a:t>।</a:t>
            </a:r>
          </a:p>
          <a:p>
            <a:r>
              <a:rPr lang="en-US" sz="3200" dirty="0" err="1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আল্লাহর</a:t>
            </a:r>
            <a:r>
              <a:rPr lang="en-US" sz="3200" dirty="0"/>
              <a:t> </a:t>
            </a:r>
            <a:r>
              <a:rPr lang="en-US" sz="3200" dirty="0" err="1"/>
              <a:t>নির্দেশ</a:t>
            </a:r>
            <a:r>
              <a:rPr lang="en-US" sz="3200" dirty="0"/>
              <a:t> </a:t>
            </a:r>
            <a:r>
              <a:rPr lang="en-US" sz="3200" dirty="0" err="1"/>
              <a:t>মেনে</a:t>
            </a:r>
            <a:r>
              <a:rPr lang="en-US" sz="3200" dirty="0"/>
              <a:t> </a:t>
            </a:r>
            <a:r>
              <a:rPr lang="en-US" sz="3200" dirty="0" err="1"/>
              <a:t>চলব</a:t>
            </a:r>
            <a:r>
              <a:rPr lang="en-US" sz="3200" dirty="0"/>
              <a:t>। </a:t>
            </a:r>
            <a:r>
              <a:rPr lang="en-US" sz="3200" dirty="0" err="1"/>
              <a:t>মহানবি</a:t>
            </a:r>
            <a:r>
              <a:rPr lang="en-US" sz="3200" dirty="0"/>
              <a:t> (স)-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উপদেশ</a:t>
            </a:r>
            <a:r>
              <a:rPr lang="en-US" sz="3200" dirty="0"/>
              <a:t> </a:t>
            </a:r>
            <a:r>
              <a:rPr lang="en-US" sz="3200" dirty="0" err="1"/>
              <a:t>মানব</a:t>
            </a:r>
            <a:r>
              <a:rPr lang="en-US" sz="3200" dirty="0"/>
              <a:t>। </a:t>
            </a:r>
            <a:r>
              <a:rPr lang="en-US" sz="3200" dirty="0" err="1"/>
              <a:t>ভালো</a:t>
            </a:r>
            <a:r>
              <a:rPr lang="en-US" sz="3200" dirty="0"/>
              <a:t> </a:t>
            </a:r>
            <a:r>
              <a:rPr lang="en-US" sz="3200" dirty="0" err="1"/>
              <a:t>কাজে</a:t>
            </a:r>
            <a:r>
              <a:rPr lang="en-US" sz="3200" dirty="0"/>
              <a:t> </a:t>
            </a:r>
            <a:r>
              <a:rPr lang="en-US" sz="3200" dirty="0" err="1"/>
              <a:t>একে</a:t>
            </a:r>
            <a:r>
              <a:rPr lang="en-US" sz="3200" dirty="0"/>
              <a:t>  </a:t>
            </a:r>
            <a:r>
              <a:rPr lang="en-US" sz="3200" dirty="0" err="1"/>
              <a:t>অপরকে</a:t>
            </a:r>
            <a:r>
              <a:rPr lang="en-US" sz="3200" dirty="0"/>
              <a:t> </a:t>
            </a:r>
            <a:r>
              <a:rPr lang="en-US" sz="3200" dirty="0" err="1"/>
              <a:t>সহযোগিতা</a:t>
            </a:r>
            <a:r>
              <a:rPr lang="en-US" sz="3200" dirty="0"/>
              <a:t> </a:t>
            </a:r>
            <a:r>
              <a:rPr lang="en-US" sz="3200" dirty="0" err="1"/>
              <a:t>করবো।কেউ</a:t>
            </a:r>
            <a:r>
              <a:rPr lang="en-US" sz="3200" dirty="0"/>
              <a:t> </a:t>
            </a:r>
            <a:r>
              <a:rPr lang="en-US" sz="3200" dirty="0" err="1"/>
              <a:t>মন্দ</a:t>
            </a:r>
            <a:r>
              <a:rPr lang="en-US" sz="3200" dirty="0"/>
              <a:t> </a:t>
            </a:r>
            <a:r>
              <a:rPr lang="en-US" sz="3200" dirty="0" err="1"/>
              <a:t>কাজ</a:t>
            </a:r>
            <a:r>
              <a:rPr lang="en-US" sz="3200" dirty="0"/>
              <a:t> </a:t>
            </a:r>
            <a:r>
              <a:rPr lang="en-US" sz="3200" dirty="0" err="1"/>
              <a:t>করলে</a:t>
            </a:r>
            <a:r>
              <a:rPr lang="en-US" sz="3200" dirty="0"/>
              <a:t> </a:t>
            </a:r>
            <a:r>
              <a:rPr lang="en-US" sz="3200" dirty="0" err="1"/>
              <a:t>তাকে</a:t>
            </a:r>
            <a:r>
              <a:rPr lang="en-US" sz="3200" dirty="0"/>
              <a:t> </a:t>
            </a:r>
            <a:r>
              <a:rPr lang="en-US" sz="3200" dirty="0" err="1"/>
              <a:t>বাধা</a:t>
            </a:r>
            <a:r>
              <a:rPr lang="en-US" sz="3200" dirty="0"/>
              <a:t> </a:t>
            </a:r>
            <a:r>
              <a:rPr lang="en-US" sz="3200" dirty="0" err="1"/>
              <a:t>দেব</a:t>
            </a:r>
            <a:r>
              <a:rPr lang="en-US" sz="3200" dirty="0"/>
              <a:t>। </a:t>
            </a:r>
            <a:r>
              <a:rPr lang="en-US" sz="3200" dirty="0" err="1"/>
              <a:t>মন্দ</a:t>
            </a:r>
            <a:r>
              <a:rPr lang="en-US" sz="3200" dirty="0"/>
              <a:t> </a:t>
            </a:r>
            <a:r>
              <a:rPr lang="en-US" sz="3200" dirty="0" err="1"/>
              <a:t>কাজ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থেকে</a:t>
            </a:r>
            <a:r>
              <a:rPr lang="en-US" sz="3200" dirty="0"/>
              <a:t> </a:t>
            </a:r>
            <a:r>
              <a:rPr lang="en-US" sz="3200" dirty="0" err="1"/>
              <a:t>বিরত</a:t>
            </a:r>
            <a:r>
              <a:rPr lang="en-US" sz="3200" dirty="0"/>
              <a:t> </a:t>
            </a:r>
            <a:r>
              <a:rPr lang="en-US" sz="3200" dirty="0" err="1"/>
              <a:t>রাখব</a:t>
            </a:r>
            <a:r>
              <a:rPr lang="en-US" sz="3200" dirty="0"/>
              <a:t>। </a:t>
            </a:r>
            <a:r>
              <a:rPr lang="en-US" sz="3200" dirty="0" err="1"/>
              <a:t>সুন্দর</a:t>
            </a:r>
            <a:r>
              <a:rPr lang="en-US" sz="3200" dirty="0"/>
              <a:t> </a:t>
            </a:r>
            <a:r>
              <a:rPr lang="en-US" sz="3200" dirty="0" err="1"/>
              <a:t>পরিবেশ</a:t>
            </a:r>
            <a:r>
              <a:rPr lang="en-US" sz="3200" dirty="0"/>
              <a:t> </a:t>
            </a:r>
            <a:r>
              <a:rPr lang="en-US" sz="3200" dirty="0" err="1"/>
              <a:t>গড়ব</a:t>
            </a:r>
            <a:r>
              <a:rPr lang="en-US" sz="3200" dirty="0"/>
              <a:t>। </a:t>
            </a:r>
            <a:r>
              <a:rPr lang="en-US" sz="3200" dirty="0" err="1"/>
              <a:t>সুন্দর</a:t>
            </a:r>
            <a:r>
              <a:rPr lang="en-US" sz="3200" dirty="0"/>
              <a:t> </a:t>
            </a:r>
            <a:r>
              <a:rPr lang="en-US" sz="3200" dirty="0" err="1"/>
              <a:t>সমাজ</a:t>
            </a:r>
            <a:r>
              <a:rPr lang="en-US" sz="3200" dirty="0"/>
              <a:t> </a:t>
            </a:r>
            <a:r>
              <a:rPr lang="en-US" sz="3200" dirty="0" err="1"/>
              <a:t>গড়ব</a:t>
            </a:r>
            <a:r>
              <a:rPr lang="en-US" sz="3200" dirty="0"/>
              <a:t>। </a:t>
            </a:r>
            <a:r>
              <a:rPr lang="en-US" sz="3200" dirty="0" err="1">
                <a:solidFill>
                  <a:srgbClr val="0070C0"/>
                </a:solidFill>
              </a:rPr>
              <a:t>সুন্দর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সোনার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বাংলাদেশ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গড়ব</a:t>
            </a:r>
            <a:r>
              <a:rPr lang="en-US" sz="3200" dirty="0">
                <a:solidFill>
                  <a:srgbClr val="0070C0"/>
                </a:solidFill>
              </a:rPr>
              <a:t>।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799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মূল্যায়ন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প্রশ্নোত্তরগুলো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বলার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চেষ্টা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করো</a:t>
            </a:r>
            <a:endParaRPr lang="en-US" sz="36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/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১) </a:t>
            </a:r>
            <a:r>
              <a:rPr lang="en-US" sz="3600" dirty="0" err="1">
                <a:solidFill>
                  <a:srgbClr val="FF0000"/>
                </a:solidFill>
              </a:rPr>
              <a:t>আমরা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ভালো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কাজে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কিভাবে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সহায়তা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করবো</a:t>
            </a:r>
            <a:r>
              <a:rPr lang="en-US" sz="3600" dirty="0">
                <a:solidFill>
                  <a:srgbClr val="FF0000"/>
                </a:solidFill>
              </a:rPr>
              <a:t> ?</a:t>
            </a:r>
          </a:p>
          <a:p>
            <a:r>
              <a:rPr lang="en-US" dirty="0" err="1">
                <a:solidFill>
                  <a:srgbClr val="FF0000"/>
                </a:solidFill>
              </a:rPr>
              <a:t>গ্রামে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রাস্তাঘাট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পুল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সাঁকো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থাকলে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সকলে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মিলে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রাস্তাঘাট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পুল</a:t>
            </a:r>
            <a:r>
              <a:rPr lang="en-US" dirty="0">
                <a:solidFill>
                  <a:srgbClr val="FF0000"/>
                </a:solidFill>
              </a:rPr>
              <a:t> ও </a:t>
            </a:r>
            <a:r>
              <a:rPr lang="en-US" dirty="0" err="1">
                <a:solidFill>
                  <a:srgbClr val="FF0000"/>
                </a:solidFill>
              </a:rPr>
              <a:t>সঁকো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তৈরি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করব</a:t>
            </a:r>
            <a:r>
              <a:rPr lang="en-US" dirty="0">
                <a:solidFill>
                  <a:srgbClr val="FF0000"/>
                </a:solidFill>
              </a:rPr>
              <a:t>। </a:t>
            </a:r>
            <a:r>
              <a:rPr lang="en-US" dirty="0" err="1">
                <a:solidFill>
                  <a:srgbClr val="FF0000"/>
                </a:solidFill>
              </a:rPr>
              <a:t>একে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অপরকে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সাহায্য-সহযোগিতা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করব</a:t>
            </a:r>
            <a:r>
              <a:rPr lang="en-US" dirty="0">
                <a:solidFill>
                  <a:srgbClr val="FF0000"/>
                </a:solidFill>
              </a:rPr>
              <a:t>। </a:t>
            </a:r>
            <a:r>
              <a:rPr lang="en-US" dirty="0" err="1">
                <a:solidFill>
                  <a:srgbClr val="FF0000"/>
                </a:solidFill>
              </a:rPr>
              <a:t>আমরা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সকলে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মিলে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রাস্তার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পাশে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ফাকা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স্থানে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গাছ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লাগাব</a:t>
            </a:r>
            <a:r>
              <a:rPr lang="en-US" dirty="0">
                <a:solidFill>
                  <a:srgbClr val="FF0000"/>
                </a:solidFill>
              </a:rPr>
              <a:t>। </a:t>
            </a:r>
            <a:r>
              <a:rPr lang="en-US" dirty="0" err="1">
                <a:solidFill>
                  <a:srgbClr val="FF0000"/>
                </a:solidFill>
              </a:rPr>
              <a:t>ফুল</a:t>
            </a:r>
            <a:r>
              <a:rPr lang="en-US" dirty="0">
                <a:solidFill>
                  <a:srgbClr val="FF0000"/>
                </a:solidFill>
              </a:rPr>
              <a:t> ও </a:t>
            </a:r>
            <a:r>
              <a:rPr lang="en-US" dirty="0" err="1">
                <a:solidFill>
                  <a:srgbClr val="FF0000"/>
                </a:solidFill>
              </a:rPr>
              <a:t>সবজির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বাগান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করব</a:t>
            </a:r>
            <a:r>
              <a:rPr lang="en-US" dirty="0">
                <a:solidFill>
                  <a:srgbClr val="FF0000"/>
                </a:solidFill>
              </a:rPr>
              <a:t>। </a:t>
            </a:r>
            <a:r>
              <a:rPr lang="en-US" dirty="0" err="1">
                <a:solidFill>
                  <a:srgbClr val="FF0000"/>
                </a:solidFill>
              </a:rPr>
              <a:t>এগুলোর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যত্ন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নেব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এবং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উন্নয়নমুলক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কাজে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অংশ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নিবো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799"/>
          </a:xfrm>
        </p:spPr>
        <p:txBody>
          <a:bodyPr>
            <a:normAutofit/>
          </a:bodyPr>
          <a:lstStyle/>
          <a:p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229600" cy="4953000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/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২) </a:t>
            </a:r>
            <a:r>
              <a:rPr lang="en-US" sz="3600" dirty="0" err="1">
                <a:solidFill>
                  <a:srgbClr val="FF0000"/>
                </a:solidFill>
              </a:rPr>
              <a:t>মন্দকাজ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কাকে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বলে</a:t>
            </a:r>
            <a:r>
              <a:rPr lang="en-US" sz="3600" dirty="0">
                <a:solidFill>
                  <a:srgbClr val="FF0000"/>
                </a:solidFill>
              </a:rPr>
              <a:t> ?</a:t>
            </a:r>
          </a:p>
          <a:p>
            <a:r>
              <a:rPr lang="en-US" sz="3600" dirty="0" err="1">
                <a:solidFill>
                  <a:srgbClr val="0070C0"/>
                </a:solidFill>
              </a:rPr>
              <a:t>খারাপ</a:t>
            </a:r>
            <a:r>
              <a:rPr lang="en-US" sz="3600" dirty="0">
                <a:solidFill>
                  <a:srgbClr val="0070C0"/>
                </a:solidFill>
              </a:rPr>
              <a:t> ও </a:t>
            </a:r>
            <a:r>
              <a:rPr lang="en-US" sz="3600" dirty="0" err="1">
                <a:solidFill>
                  <a:srgbClr val="0070C0"/>
                </a:solidFill>
              </a:rPr>
              <a:t>অস</a:t>
            </a:r>
            <a:r>
              <a:rPr lang="en-US" sz="3600" dirty="0">
                <a:solidFill>
                  <a:srgbClr val="0070C0"/>
                </a:solidFill>
              </a:rPr>
              <a:t>ৎ </a:t>
            </a:r>
            <a:r>
              <a:rPr lang="en-US" sz="3600" dirty="0" err="1">
                <a:solidFill>
                  <a:srgbClr val="0070C0"/>
                </a:solidFill>
              </a:rPr>
              <a:t>কাজ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মন্দ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কাজ</a:t>
            </a:r>
            <a:r>
              <a:rPr lang="en-US" sz="3600" dirty="0">
                <a:solidFill>
                  <a:srgbClr val="0070C0"/>
                </a:solidFill>
              </a:rPr>
              <a:t>। </a:t>
            </a:r>
            <a:r>
              <a:rPr lang="en-US" sz="3600" dirty="0" err="1">
                <a:solidFill>
                  <a:srgbClr val="0070C0"/>
                </a:solidFill>
              </a:rPr>
              <a:t>কোনো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কিছু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চুরি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করা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ছিনতাই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করা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ঝগড়া</a:t>
            </a:r>
            <a:r>
              <a:rPr lang="en-US" sz="3600" dirty="0">
                <a:solidFill>
                  <a:srgbClr val="0070C0"/>
                </a:solidFill>
              </a:rPr>
              <a:t> ও </a:t>
            </a:r>
            <a:r>
              <a:rPr lang="en-US" sz="3600" dirty="0" err="1">
                <a:solidFill>
                  <a:srgbClr val="0070C0"/>
                </a:solidFill>
              </a:rPr>
              <a:t>মারপিট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করা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ইত্যাদি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মন্দ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কাজ</a:t>
            </a:r>
            <a:r>
              <a:rPr lang="en-US" sz="3600" dirty="0">
                <a:solidFill>
                  <a:srgbClr val="0070C0"/>
                </a:solidFill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৩) </a:t>
            </a:r>
            <a:r>
              <a:rPr lang="en-US" sz="3600" dirty="0" err="1">
                <a:solidFill>
                  <a:srgbClr val="FF0000"/>
                </a:solidFill>
              </a:rPr>
              <a:t>মন্দকাজ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সম্পর্কে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মহানবি</a:t>
            </a:r>
            <a:r>
              <a:rPr lang="en-US" sz="3600" dirty="0">
                <a:solidFill>
                  <a:srgbClr val="FF0000"/>
                </a:solidFill>
              </a:rPr>
              <a:t> (স) </a:t>
            </a:r>
            <a:r>
              <a:rPr lang="en-US" sz="3600" dirty="0" err="1">
                <a:solidFill>
                  <a:srgbClr val="FF0000"/>
                </a:solidFill>
              </a:rPr>
              <a:t>কি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বলেছেন</a:t>
            </a:r>
            <a:r>
              <a:rPr lang="en-US" sz="3600" dirty="0">
                <a:solidFill>
                  <a:srgbClr val="FF0000"/>
                </a:solidFill>
              </a:rPr>
              <a:t> ?</a:t>
            </a:r>
            <a:br>
              <a:rPr lang="en-US" sz="5400" dirty="0">
                <a:solidFill>
                  <a:srgbClr val="FF0000"/>
                </a:solidFill>
              </a:rPr>
            </a:b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229600" cy="4876800"/>
          </a:xfrm>
        </p:spPr>
        <p:txBody>
          <a:bodyPr>
            <a:normAutofit fontScale="92500"/>
          </a:bodyPr>
          <a:lstStyle/>
          <a:p>
            <a:pPr marL="742950" indent="-742950"/>
            <a:endParaRPr lang="en-US" sz="3600" dirty="0"/>
          </a:p>
          <a:p>
            <a:r>
              <a:rPr lang="en-US" sz="3600" dirty="0" err="1">
                <a:solidFill>
                  <a:srgbClr val="0070C0"/>
                </a:solidFill>
              </a:rPr>
              <a:t>মহানবি</a:t>
            </a:r>
            <a:r>
              <a:rPr lang="en-US" sz="3600" dirty="0">
                <a:solidFill>
                  <a:srgbClr val="0070C0"/>
                </a:solidFill>
              </a:rPr>
              <a:t> (স) </a:t>
            </a:r>
            <a:r>
              <a:rPr lang="en-US" sz="3600" dirty="0" err="1">
                <a:solidFill>
                  <a:srgbClr val="0070C0"/>
                </a:solidFill>
              </a:rPr>
              <a:t>বলেছেন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তোমাদের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মধ্যে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যদি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কেউ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কাউকে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মন্দ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কাজ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করতে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দেখে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তাহলে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সে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যেন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নিজের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শক্তি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দিয়ে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তাকে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বাধা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দেয</a:t>
            </a:r>
            <a:r>
              <a:rPr lang="en-US" sz="3600" dirty="0">
                <a:solidFill>
                  <a:srgbClr val="0070C0"/>
                </a:solidFill>
              </a:rPr>
              <a:t>় </a:t>
            </a:r>
            <a:r>
              <a:rPr lang="en-US" sz="3600" dirty="0" err="1">
                <a:solidFill>
                  <a:srgbClr val="0070C0"/>
                </a:solidFill>
              </a:rPr>
              <a:t>আর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যদি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সে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শক্তি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দিয়ে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তাকে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বাধা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দিতে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অপারগ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হয</a:t>
            </a:r>
            <a:r>
              <a:rPr lang="en-US" sz="3600" dirty="0">
                <a:solidFill>
                  <a:srgbClr val="0070C0"/>
                </a:solidFill>
              </a:rPr>
              <a:t>়, </a:t>
            </a:r>
            <a:r>
              <a:rPr lang="en-US" sz="3600" dirty="0" err="1">
                <a:solidFill>
                  <a:srgbClr val="0070C0"/>
                </a:solidFill>
              </a:rPr>
              <a:t>তাহলে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উপদেশের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মাধ্যমে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যেন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তাকে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সংশোধন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করে</a:t>
            </a:r>
            <a:r>
              <a:rPr lang="en-US" sz="3600" dirty="0">
                <a:solidFill>
                  <a:srgbClr val="0070C0"/>
                </a:solidFill>
              </a:rPr>
              <a:t>। </a:t>
            </a:r>
            <a:r>
              <a:rPr lang="en-US" sz="3600" dirty="0" err="1">
                <a:solidFill>
                  <a:srgbClr val="0070C0"/>
                </a:solidFill>
              </a:rPr>
              <a:t>আর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যদি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তাও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না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পারে,তাহলে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সে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যেন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তার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প্রতি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ঘৃণা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করে</a:t>
            </a:r>
            <a:r>
              <a:rPr lang="en-US" sz="3600" dirty="0">
                <a:solidFill>
                  <a:srgbClr val="0070C0"/>
                </a:solidFill>
              </a:rPr>
              <a:t>। </a:t>
            </a:r>
            <a:r>
              <a:rPr lang="en-US" sz="3600" dirty="0" err="1">
                <a:solidFill>
                  <a:srgbClr val="0070C0"/>
                </a:solidFill>
              </a:rPr>
              <a:t>আর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এটাই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দুর্বল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ইমানের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পরিচয</a:t>
            </a:r>
            <a:r>
              <a:rPr lang="en-US" sz="3600" dirty="0">
                <a:solidFill>
                  <a:srgbClr val="0070C0"/>
                </a:solidFill>
              </a:rPr>
              <a:t>়।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787560" y="387926"/>
            <a:ext cx="6587836" cy="1953491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8372" y="2895600"/>
            <a:ext cx="4312228" cy="32765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আলীম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উদ্দীন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করতেতৈল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794" name="Picture 2" descr="https://scontent.fdac28-1.fna.fbcdn.net/v/t1.0-1/c0.62.160.160a/p160x160/12106702_111618579197972_7257760471731591399_n.jpg?_nc_cat=101&amp;_nc_sid=dbb9e7&amp;_nc_eui2=AeFWzxdDvkegrHHKild1SRaxympt7_DVdyrKam3v8NV3Ksmsva61QIzoGWi6JNaOO6qdp4jR5fHsoq7joluT-J-6&amp;_nc_ohc=3qe3rP7B0VoAX-0IKvr&amp;_nc_ht=scontent.fdac28-1.fna&amp;oh=23e9e72d15bb7bdd143479a07ad78d48&amp;oe=5F6A466B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5105400" y="3048000"/>
            <a:ext cx="3638062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51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শূন্যস্থান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পূরণ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করি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১) </a:t>
            </a:r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সকলে</a:t>
            </a:r>
            <a:r>
              <a:rPr lang="en-US" sz="2800" dirty="0"/>
              <a:t> </a:t>
            </a:r>
            <a:r>
              <a:rPr lang="en-US" sz="2800" dirty="0" err="1"/>
              <a:t>ডাস্টবিনে</a:t>
            </a:r>
            <a:r>
              <a:rPr lang="en-US" sz="2800" dirty="0"/>
              <a:t> _____</a:t>
            </a:r>
            <a:r>
              <a:rPr lang="en-US" sz="2800" dirty="0" err="1"/>
              <a:t>ফেলবো</a:t>
            </a:r>
            <a:r>
              <a:rPr lang="en-US" sz="2800" dirty="0"/>
              <a:t>।</a:t>
            </a:r>
          </a:p>
          <a:p>
            <a:r>
              <a:rPr lang="en-US" sz="2800" dirty="0"/>
              <a:t>                                            </a:t>
            </a:r>
            <a:r>
              <a:rPr lang="en-US" sz="2800" dirty="0" err="1"/>
              <a:t>ময়লা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২) </a:t>
            </a:r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ভালো</a:t>
            </a:r>
            <a:r>
              <a:rPr lang="en-US" sz="2800" dirty="0"/>
              <a:t> </a:t>
            </a:r>
            <a:r>
              <a:rPr lang="en-US" sz="2800" dirty="0" err="1"/>
              <a:t>কাজে</a:t>
            </a:r>
            <a:r>
              <a:rPr lang="en-US" sz="2800" dirty="0"/>
              <a:t> </a:t>
            </a:r>
            <a:r>
              <a:rPr lang="en-US" sz="2800" dirty="0" err="1"/>
              <a:t>একে</a:t>
            </a:r>
            <a:r>
              <a:rPr lang="en-US" sz="2800" dirty="0"/>
              <a:t> </a:t>
            </a:r>
            <a:r>
              <a:rPr lang="en-US" sz="2800" dirty="0" err="1"/>
              <a:t>অপরকে</a:t>
            </a:r>
            <a:r>
              <a:rPr lang="en-US" sz="2800" dirty="0"/>
              <a:t> _______</a:t>
            </a:r>
            <a:r>
              <a:rPr lang="en-US" sz="2800" dirty="0" err="1"/>
              <a:t>করবো</a:t>
            </a:r>
            <a:r>
              <a:rPr lang="en-US" sz="2800" dirty="0"/>
              <a:t>।</a:t>
            </a:r>
          </a:p>
          <a:p>
            <a:r>
              <a:rPr lang="en-US" sz="2800" dirty="0"/>
              <a:t>                                                         </a:t>
            </a:r>
            <a:r>
              <a:rPr lang="en-US" sz="2800" dirty="0" err="1"/>
              <a:t>সহযোগিতা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৩) </a:t>
            </a:r>
            <a:r>
              <a:rPr lang="en-US" sz="2800" dirty="0" err="1"/>
              <a:t>খারাপ</a:t>
            </a:r>
            <a:r>
              <a:rPr lang="en-US" sz="2800" dirty="0"/>
              <a:t>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অস</a:t>
            </a:r>
            <a:r>
              <a:rPr lang="en-US" sz="2800" dirty="0"/>
              <a:t>ৎ </a:t>
            </a:r>
            <a:r>
              <a:rPr lang="en-US" sz="2800" dirty="0" err="1"/>
              <a:t>কাজই</a:t>
            </a:r>
            <a:r>
              <a:rPr lang="en-US" sz="2800" dirty="0"/>
              <a:t> ______</a:t>
            </a:r>
            <a:r>
              <a:rPr lang="en-US" sz="2800" dirty="0" err="1"/>
              <a:t>কাজ</a:t>
            </a:r>
            <a:r>
              <a:rPr lang="en-US" sz="2800" dirty="0"/>
              <a:t>।</a:t>
            </a:r>
          </a:p>
          <a:p>
            <a:r>
              <a:rPr lang="en-US" sz="2800" dirty="0"/>
              <a:t>                                               </a:t>
            </a:r>
            <a:r>
              <a:rPr lang="en-US" sz="2800" dirty="0" err="1"/>
              <a:t>মন্দ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৪) </a:t>
            </a:r>
            <a:r>
              <a:rPr lang="en-US" sz="2800" dirty="0" err="1"/>
              <a:t>মন্দকাজে</a:t>
            </a:r>
            <a:r>
              <a:rPr lang="en-US" sz="2800" dirty="0"/>
              <a:t> </a:t>
            </a:r>
            <a:r>
              <a:rPr lang="en-US" sz="2800" dirty="0" err="1"/>
              <a:t>বাধা</a:t>
            </a:r>
            <a:r>
              <a:rPr lang="en-US" sz="2800" dirty="0"/>
              <a:t> </a:t>
            </a:r>
            <a:r>
              <a:rPr lang="en-US" sz="2800" dirty="0" err="1"/>
              <a:t>দেয়া</a:t>
            </a:r>
            <a:r>
              <a:rPr lang="en-US" sz="2800" dirty="0"/>
              <a:t> </a:t>
            </a:r>
            <a:r>
              <a:rPr lang="en-US" sz="2800" dirty="0" err="1"/>
              <a:t>আমাদের</a:t>
            </a:r>
            <a:r>
              <a:rPr lang="en-US" sz="2800" dirty="0"/>
              <a:t> _______।</a:t>
            </a:r>
          </a:p>
          <a:p>
            <a:r>
              <a:rPr lang="en-US" sz="2800" dirty="0"/>
              <a:t>                                                      </a:t>
            </a:r>
            <a:r>
              <a:rPr lang="en-US" sz="2800" dirty="0" err="1"/>
              <a:t>দায়িত্ব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dirty="0"/>
              <a:t>৫)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ব্যক্তি</a:t>
            </a:r>
            <a:r>
              <a:rPr lang="en-US" dirty="0"/>
              <a:t> </a:t>
            </a:r>
            <a:r>
              <a:rPr lang="en-US" dirty="0" err="1"/>
              <a:t>ভালো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পরকালে</a:t>
            </a:r>
            <a:r>
              <a:rPr lang="en-US" dirty="0"/>
              <a:t> </a:t>
            </a:r>
            <a:r>
              <a:rPr lang="en-US" dirty="0" err="1"/>
              <a:t>তার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রয়েছে</a:t>
            </a:r>
            <a:r>
              <a:rPr lang="en-US" dirty="0"/>
              <a:t> ________।</a:t>
            </a:r>
          </a:p>
          <a:p>
            <a:r>
              <a:rPr lang="en-US" dirty="0"/>
              <a:t>  </a:t>
            </a:r>
            <a:r>
              <a:rPr lang="en-US" dirty="0" err="1"/>
              <a:t>জান্নাত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5800"/>
            <a:ext cx="4724400" cy="1569660"/>
          </a:xfrm>
          <a:prstGeom prst="rect">
            <a:avLst/>
          </a:prstGeom>
          <a:solidFill>
            <a:schemeClr val="accent3"/>
          </a:solidFill>
          <a:ln w="19050">
            <a:solidFill>
              <a:srgbClr val="99009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971800"/>
            <a:ext cx="7162800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কাজভালো</a:t>
            </a:r>
            <a:r>
              <a:rPr lang="en-US" sz="4000" dirty="0"/>
              <a:t> </a:t>
            </a:r>
            <a:r>
              <a:rPr lang="en-US" sz="4000" dirty="0" err="1"/>
              <a:t>কাজের</a:t>
            </a:r>
            <a:r>
              <a:rPr lang="en-US" sz="4000" dirty="0"/>
              <a:t> </a:t>
            </a:r>
            <a:r>
              <a:rPr lang="en-US" sz="4000" dirty="0" err="1"/>
              <a:t>এবং</a:t>
            </a:r>
            <a:r>
              <a:rPr lang="en-US" sz="4000" dirty="0"/>
              <a:t> </a:t>
            </a:r>
            <a:r>
              <a:rPr lang="en-US" sz="4000" dirty="0" err="1"/>
              <a:t>মন্দ</a:t>
            </a:r>
            <a:r>
              <a:rPr lang="en-US" sz="4000" dirty="0"/>
              <a:t> </a:t>
            </a:r>
            <a:r>
              <a:rPr lang="en-US" sz="4000" dirty="0" err="1"/>
              <a:t>কাজের</a:t>
            </a:r>
            <a:r>
              <a:rPr lang="en-US" sz="4000" dirty="0"/>
              <a:t> </a:t>
            </a:r>
            <a:r>
              <a:rPr lang="en-US" sz="4000" dirty="0" err="1"/>
              <a:t>একটি</a:t>
            </a:r>
            <a:r>
              <a:rPr lang="en-US" sz="4000" dirty="0"/>
              <a:t> </a:t>
            </a:r>
            <a:r>
              <a:rPr lang="en-US" sz="4000" dirty="0" err="1"/>
              <a:t>তালিকা</a:t>
            </a:r>
            <a:r>
              <a:rPr lang="en-US" sz="4000" dirty="0"/>
              <a:t> </a:t>
            </a:r>
            <a:r>
              <a:rPr lang="en-US" sz="4000" dirty="0" err="1"/>
              <a:t>পাশাপাশি</a:t>
            </a:r>
            <a:r>
              <a:rPr lang="en-US" sz="4000" dirty="0"/>
              <a:t> </a:t>
            </a:r>
            <a:r>
              <a:rPr lang="en-US" sz="4000" dirty="0" err="1"/>
              <a:t>খাতায</a:t>
            </a:r>
            <a:r>
              <a:rPr lang="en-US" sz="4000" dirty="0"/>
              <a:t>় </a:t>
            </a:r>
            <a:r>
              <a:rPr lang="en-US" sz="4000" dirty="0" err="1"/>
              <a:t>সুন্দর</a:t>
            </a:r>
            <a:r>
              <a:rPr lang="en-US" sz="4000" dirty="0"/>
              <a:t> </a:t>
            </a:r>
            <a:r>
              <a:rPr lang="en-US" sz="4000" dirty="0" err="1"/>
              <a:t>করে</a:t>
            </a:r>
            <a:r>
              <a:rPr lang="en-US" sz="4000" dirty="0"/>
              <a:t> </a:t>
            </a:r>
            <a:r>
              <a:rPr lang="en-US" sz="4000" dirty="0" err="1"/>
              <a:t>লিখবে</a:t>
            </a:r>
            <a:r>
              <a:rPr lang="en-US" sz="4000" dirty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আসুন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আমরা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প্রতিদিন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অন্তত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একটি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ভালো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কাজ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করি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iore-stripes-colorful-cute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68578" y="0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23" name="Straight Connector 22"/>
          <p:cNvCxnSpPr/>
          <p:nvPr/>
        </p:nvCxnSpPr>
        <p:spPr>
          <a:xfrm rot="5400000">
            <a:off x="1372394" y="6476206"/>
            <a:ext cx="762000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-3275806" y="3428206"/>
            <a:ext cx="685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819400" y="1219200"/>
            <a:ext cx="4876800" cy="3810000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581400" y="1676400"/>
            <a:ext cx="3505200" cy="28194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ouque_of_pink_rosses.gif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4419600" y="1828800"/>
            <a:ext cx="1485900" cy="20002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743200" y="5181600"/>
            <a:ext cx="5410200" cy="1015663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chemeClr val="bg2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bn-BD" sz="6000" b="1" dirty="0"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6000" b="1" dirty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 </a:t>
            </a:r>
            <a:endParaRPr lang="en-US" sz="6000" b="1" dirty="0">
              <a:ln>
                <a:solidFill>
                  <a:srgbClr val="C00000"/>
                </a:solidFill>
              </a:ln>
              <a:gradFill flip="none"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43200" y="5105400"/>
            <a:ext cx="5410200" cy="110799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0541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খোদাহাফেজ</a:t>
            </a:r>
            <a:r>
              <a:rPr lang="bn-BD" sz="6600" b="1" dirty="0"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819400" y="1219200"/>
            <a:ext cx="4953000" cy="3810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 w="38100">
            <a:solidFill>
              <a:srgbClr val="40F12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balloons-colourful-rise-animat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295400"/>
            <a:ext cx="1143000" cy="36576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90600" y="2438400"/>
            <a:ext cx="152400" cy="3352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43000" y="2590800"/>
            <a:ext cx="152400" cy="3352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8200" y="2209800"/>
            <a:ext cx="1524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0" y="1066800"/>
            <a:ext cx="381000" cy="5486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762000"/>
            <a:ext cx="8229600" cy="304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0" y="6553200"/>
            <a:ext cx="8686800" cy="304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5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0"/>
            <a:ext cx="4852556" cy="2327563"/>
          </a:xfrm>
          <a:prstGeom prst="horizontalScroll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362200" y="45720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3481" y="2214395"/>
            <a:ext cx="405703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 ৩য়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 </a:t>
            </a:r>
          </a:p>
          <a:p>
            <a:pPr algn="ctr"/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</a:t>
            </a:r>
            <a:r>
              <a:rPr lang="en-US" sz="2400" b="1" dirty="0" err="1">
                <a:solidFill>
                  <a:srgbClr val="0070C0"/>
                </a:solidFill>
              </a:rPr>
              <a:t>ভালো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কাজে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সহযোগিতা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করা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এবং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মন্দ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কাজে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বাধা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দেওয়া</a:t>
            </a:r>
            <a:endParaRPr lang="en-US" sz="2400" b="1" dirty="0">
              <a:solidFill>
                <a:srgbClr val="0070C0"/>
              </a:solidFill>
            </a:endParaRPr>
          </a:p>
          <a:p>
            <a:pPr algn="ctr"/>
            <a:endParaRPr lang="bn-BD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এসো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দেখি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3F00DA-FBA8-42C5-9007-39A0E3A1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676399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rgbClr val="FF0000"/>
                </a:solidFill>
              </a:rPr>
              <a:t>আজকের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পাঠ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ভালো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কাজে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সহযোগিতা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করা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এবং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মন্দ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কাজে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বাধা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দেওয়া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অসহায়কে</a:t>
            </a:r>
            <a:r>
              <a:rPr lang="en-US" dirty="0"/>
              <a:t> </a:t>
            </a:r>
            <a:r>
              <a:rPr lang="en-US" dirty="0" err="1"/>
              <a:t>সহায়তা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ভালো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pic>
        <p:nvPicPr>
          <p:cNvPr id="6" name="Picture Placeholder 5" descr="Boost-Confidence-Articel-Image-03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12489" r="12489"/>
          <a:stretch>
            <a:fillRect/>
          </a:stretch>
        </p:blipFill>
        <p:spPr>
          <a:xfrm>
            <a:off x="762000" y="381000"/>
            <a:ext cx="7391400" cy="5181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6781800" cy="566738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    </a:t>
            </a:r>
            <a:r>
              <a:rPr lang="en-US" sz="3200" dirty="0" err="1">
                <a:solidFill>
                  <a:srgbClr val="FF0000"/>
                </a:solidFill>
              </a:rPr>
              <a:t>ক্ষুধার্তকে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খাদ্য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দেয়া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ভালো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কাজ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 descr="kobid_200463011351663fe1bfa467.56308026.jpg_xlarg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04" r="5704"/>
          <a:stretch>
            <a:fillRect/>
          </a:stretch>
        </p:blipFill>
        <p:spPr>
          <a:xfrm>
            <a:off x="609600" y="612775"/>
            <a:ext cx="75438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29200"/>
            <a:ext cx="6781800" cy="685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                    </a:t>
            </a:r>
            <a:r>
              <a:rPr lang="en-US" sz="3100" dirty="0" err="1">
                <a:solidFill>
                  <a:srgbClr val="FF0000"/>
                </a:solidFill>
              </a:rPr>
              <a:t>ভালো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কাজে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লজ্জা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নেই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 descr="e2724b164595c2f8e978da1ded267a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333" r="15333"/>
          <a:stretch>
            <a:fillRect/>
          </a:stretch>
        </p:blipFill>
        <p:spPr>
          <a:xfrm>
            <a:off x="533400" y="457200"/>
            <a:ext cx="8001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945</Words>
  <Application>Microsoft Office PowerPoint</Application>
  <PresentationFormat>On-screen Show (4:3)</PresentationFormat>
  <Paragraphs>68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NikoshBAN</vt:lpstr>
      <vt:lpstr>SutonnyMJ</vt:lpstr>
      <vt:lpstr>SutonnyOMJ</vt:lpstr>
      <vt:lpstr>Office Theme</vt:lpstr>
      <vt:lpstr>শুভেচ্ছা সবাইকে</vt:lpstr>
      <vt:lpstr>PowerPoint Presentation</vt:lpstr>
      <vt:lpstr>PowerPoint Presentation</vt:lpstr>
      <vt:lpstr>PowerPoint Presentation</vt:lpstr>
      <vt:lpstr>এসো আমরা একটি ভিডিও দেখি</vt:lpstr>
      <vt:lpstr>আজকের পাঠ</vt:lpstr>
      <vt:lpstr>অসহায়কে সহায়তা করা ভালো কাজ</vt:lpstr>
      <vt:lpstr>         ক্ষুধার্তকে খাদ্য দেয়া ভালো কাজ</vt:lpstr>
      <vt:lpstr>                       ভালো কাজে লজ্জা নেই</vt:lpstr>
      <vt:lpstr>PowerPoint Presentation</vt:lpstr>
      <vt:lpstr>ছিনতাই করা মন্দ কাজ</vt:lpstr>
      <vt:lpstr>মারামরি করা মন্দ কাজ</vt:lpstr>
      <vt:lpstr>PowerPoint Presentation</vt:lpstr>
      <vt:lpstr>PowerPoint Presentation</vt:lpstr>
      <vt:lpstr>তোমরা সবাই ৭২ পৃষ্ঠা খুলবে</vt:lpstr>
      <vt:lpstr>ভালো কাজে সহযোগিতা করা এবং মন্দ কাজে বাধা দেওয়া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৩) মন্দকাজ সম্পর্কে মহানবি (স) কি বলেছেন ? </vt:lpstr>
      <vt:lpstr>শূন্যস্থান পূরণ করি</vt:lpstr>
      <vt:lpstr>PowerPoint Presentation</vt:lpstr>
      <vt:lpstr>আসুন আমরা প্রতিদিন অন্তত একটি ভালো কাজ করি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 Masfiq Marjuq</dc:creator>
  <cp:lastModifiedBy>dell</cp:lastModifiedBy>
  <cp:revision>173</cp:revision>
  <dcterms:created xsi:type="dcterms:W3CDTF">2006-08-16T00:00:00Z</dcterms:created>
  <dcterms:modified xsi:type="dcterms:W3CDTF">2021-03-22T18:46:59Z</dcterms:modified>
</cp:coreProperties>
</file>