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5174-A01E-457E-9535-E849F4D2DC4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61E-2C10-4543-A27C-0A4CAE106A0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60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5174-A01E-457E-9535-E849F4D2DC4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61E-2C10-4543-A27C-0A4CAE10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3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5174-A01E-457E-9535-E849F4D2DC4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61E-2C10-4543-A27C-0A4CAE10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26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5174-A01E-457E-9535-E849F4D2DC4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61E-2C10-4543-A27C-0A4CAE106A0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2469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5174-A01E-457E-9535-E849F4D2DC4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61E-2C10-4543-A27C-0A4CAE10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8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5174-A01E-457E-9535-E849F4D2DC4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61E-2C10-4543-A27C-0A4CAE106A0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7643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5174-A01E-457E-9535-E849F4D2DC4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61E-2C10-4543-A27C-0A4CAE10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68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5174-A01E-457E-9535-E849F4D2DC4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61E-2C10-4543-A27C-0A4CAE10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92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5174-A01E-457E-9535-E849F4D2DC4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61E-2C10-4543-A27C-0A4CAE10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0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5174-A01E-457E-9535-E849F4D2DC4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61E-2C10-4543-A27C-0A4CAE10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5174-A01E-457E-9535-E849F4D2DC4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61E-2C10-4543-A27C-0A4CAE10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0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5174-A01E-457E-9535-E849F4D2DC4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61E-2C10-4543-A27C-0A4CAE10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4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5174-A01E-457E-9535-E849F4D2DC4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61E-2C10-4543-A27C-0A4CAE10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5174-A01E-457E-9535-E849F4D2DC4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61E-2C10-4543-A27C-0A4CAE10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1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5174-A01E-457E-9535-E849F4D2DC4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61E-2C10-4543-A27C-0A4CAE10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2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5174-A01E-457E-9535-E849F4D2DC4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61E-2C10-4543-A27C-0A4CAE10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8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5174-A01E-457E-9535-E849F4D2DC4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561E-2C10-4543-A27C-0A4CAE10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0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145174-A01E-457E-9535-E849F4D2DC4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56561E-2C10-4543-A27C-0A4CAE10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35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960180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4220" y="3455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313" y="5258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101" y="6675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6" y="803856"/>
            <a:ext cx="10380371" cy="49733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23505" y="5339160"/>
            <a:ext cx="472654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আমার</a:t>
            </a:r>
            <a:r>
              <a:rPr lang="en-US" dirty="0" smtClean="0"/>
              <a:t> </a:t>
            </a:r>
            <a:r>
              <a:rPr lang="en-US" dirty="0" err="1" smtClean="0"/>
              <a:t>সোনার</a:t>
            </a:r>
            <a:r>
              <a:rPr lang="en-US" dirty="0" smtClean="0"/>
              <a:t> </a:t>
            </a:r>
            <a:r>
              <a:rPr lang="en-US" dirty="0" err="1" smtClean="0"/>
              <a:t>বাংলা</a:t>
            </a:r>
            <a:r>
              <a:rPr lang="en-US" dirty="0" smtClean="0"/>
              <a:t> </a:t>
            </a:r>
            <a:r>
              <a:rPr lang="en-US" dirty="0" err="1" smtClean="0"/>
              <a:t>আমি</a:t>
            </a:r>
            <a:r>
              <a:rPr lang="en-US" dirty="0" smtClean="0"/>
              <a:t> </a:t>
            </a:r>
            <a:r>
              <a:rPr lang="en-US" dirty="0" err="1" smtClean="0"/>
              <a:t>তোমাই</a:t>
            </a:r>
            <a:r>
              <a:rPr lang="en-US" dirty="0" smtClean="0"/>
              <a:t> </a:t>
            </a:r>
            <a:r>
              <a:rPr lang="en-US" dirty="0" err="1" smtClean="0"/>
              <a:t>ভালবাসি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2643189" y="457202"/>
            <a:ext cx="3911204" cy="7620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8584" y="1832857"/>
            <a:ext cx="1943100" cy="1174857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6261" tIns="38130" rIns="76261" bIns="38130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66111" y="1618418"/>
            <a:ext cx="1943100" cy="1174857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6261" tIns="38130" rIns="76261" bIns="38130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3" descr="C:\Users\nath\Downloads\Chakma- 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3" y="880107"/>
            <a:ext cx="3410858" cy="25649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nath\Downloads\Garo- 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8"/>
          <a:stretch/>
        </p:blipFill>
        <p:spPr bwMode="auto">
          <a:xfrm>
            <a:off x="7954106" y="610505"/>
            <a:ext cx="3360903" cy="25649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ath\Downloads\Marma- 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3" y="3653063"/>
            <a:ext cx="3352800" cy="23564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ath\Downloads\Tripura- 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"/>
          <a:stretch/>
        </p:blipFill>
        <p:spPr bwMode="auto">
          <a:xfrm>
            <a:off x="7949306" y="3554935"/>
            <a:ext cx="3365703" cy="23564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92828" y="452959"/>
            <a:ext cx="4546242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7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67470" y="2031789"/>
            <a:ext cx="4420964" cy="3944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25090" y="2203481"/>
            <a:ext cx="298532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জাতিসত্তা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25090" y="3955603"/>
            <a:ext cx="3348507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এ.কে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শেরাম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56834" y="772732"/>
            <a:ext cx="253713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5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19717" y="486082"/>
            <a:ext cx="493260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শিখন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ফল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31819" y="594057"/>
            <a:ext cx="11346287" cy="704808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জাতিগোষ্ঠী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জাতিগোষ্ঠীর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জীবনাচার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2276" y="90152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7950" y="1539026"/>
            <a:ext cx="202198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1933" y="633091"/>
            <a:ext cx="6096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শেরাম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১৯৫২খ্রিশষ্টাব্দের ২৭শে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চুনারুঘাট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বিশগাঁও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7950" y="2472744"/>
            <a:ext cx="4194219" cy="1390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19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9319" y="2110421"/>
            <a:ext cx="3317261" cy="3202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555346" y="1908358"/>
            <a:ext cx="4584879" cy="14773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নৃজাতিগোষ্ঠী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মুণিপুরিদের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সংগ্রামের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এ.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শেরাম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মণিপুরি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সংকলন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মৈরা’র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দীর্ঘদিন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জীবনযাপন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5493" y="3961939"/>
            <a:ext cx="4391696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চর্চাঃ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কুন্নি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পাগলী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লৈরাং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’, ‘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মণিপুরি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’, ‘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চৈতন্যে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অধিবাস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’, ‘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মণিপুরি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ত্রয়ী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সংস্থাতির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ত্রিবেণী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সঙ্গমে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নোঙ্গৌবী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মনিপুরি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ছোটগল্প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।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5459" y="5692537"/>
            <a:ext cx="406602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সোনামনি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মোরিয়াল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আওয়ার্ড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93183"/>
            <a:ext cx="11668259" cy="6503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373487"/>
            <a:ext cx="11127346" cy="5834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15155"/>
            <a:ext cx="10908406" cy="5215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</TotalTime>
  <Words>161</Words>
  <Application>Microsoft Office PowerPoint</Application>
  <PresentationFormat>Widescreen</PresentationFormat>
  <Paragraphs>33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Century Gothic</vt:lpstr>
      <vt:lpstr>NikoshBAN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8</cp:revision>
  <dcterms:created xsi:type="dcterms:W3CDTF">2021-03-17T16:31:10Z</dcterms:created>
  <dcterms:modified xsi:type="dcterms:W3CDTF">2021-03-17T17:48:41Z</dcterms:modified>
</cp:coreProperties>
</file>