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9" r:id="rId6"/>
    <p:sldId id="260" r:id="rId7"/>
    <p:sldId id="262" r:id="rId8"/>
    <p:sldId id="271" r:id="rId9"/>
    <p:sldId id="263" r:id="rId10"/>
    <p:sldId id="265" r:id="rId11"/>
    <p:sldId id="264" r:id="rId12"/>
    <p:sldId id="261" r:id="rId13"/>
    <p:sldId id="266" r:id="rId14"/>
    <p:sldId id="267" r:id="rId15"/>
    <p:sldId id="270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25668-979F-4A50-BA53-B126BD12D447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A3E79-B2B1-4ABB-BA0D-E2515CB34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23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BA3E79-B2B1-4ABB-BA0D-E2515CB34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65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FBD31-5FA9-47B9-8B32-F2CDEB22E103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6890-F48A-4EE8-B131-EB21EEC89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6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FBD31-5FA9-47B9-8B32-F2CDEB22E103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6890-F48A-4EE8-B131-EB21EEC89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34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FBD31-5FA9-47B9-8B32-F2CDEB22E103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6890-F48A-4EE8-B131-EB21EEC89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72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FBD31-5FA9-47B9-8B32-F2CDEB22E103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6890-F48A-4EE8-B131-EB21EEC89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3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FBD31-5FA9-47B9-8B32-F2CDEB22E103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6890-F48A-4EE8-B131-EB21EEC89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48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FBD31-5FA9-47B9-8B32-F2CDEB22E103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6890-F48A-4EE8-B131-EB21EEC89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91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FBD31-5FA9-47B9-8B32-F2CDEB22E103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6890-F48A-4EE8-B131-EB21EEC89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0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FBD31-5FA9-47B9-8B32-F2CDEB22E103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6890-F48A-4EE8-B131-EB21EEC89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0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FBD31-5FA9-47B9-8B32-F2CDEB22E103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6890-F48A-4EE8-B131-EB21EEC89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22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FBD31-5FA9-47B9-8B32-F2CDEB22E103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6890-F48A-4EE8-B131-EB21EEC89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9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FBD31-5FA9-47B9-8B32-F2CDEB22E103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36890-F48A-4EE8-B131-EB21EEC89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01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FBD31-5FA9-47B9-8B32-F2CDEB22E103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36890-F48A-4EE8-B131-EB21EEC89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2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2133600" y="0"/>
            <a:ext cx="7498080" cy="1110344"/>
          </a:xfrm>
          <a:prstGeom prst="horizontalScroll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সবাইকে শুভেচ্ছা </a:t>
            </a:r>
            <a:endParaRPr lang="en-US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0344"/>
            <a:ext cx="12192000" cy="57476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640079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0"/>
            <a:ext cx="6400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1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3877066" y="1535327"/>
            <a:ext cx="344794" cy="354907"/>
            <a:chOff x="4735280" y="3341925"/>
            <a:chExt cx="696685" cy="473525"/>
          </a:xfrm>
        </p:grpSpPr>
        <p:sp>
          <p:nvSpPr>
            <p:cNvPr id="12" name="Rectangle 11"/>
            <p:cNvSpPr/>
            <p:nvPr/>
          </p:nvSpPr>
          <p:spPr>
            <a:xfrm>
              <a:off x="4735280" y="3586850"/>
              <a:ext cx="696685" cy="22860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735280" y="3341925"/>
              <a:ext cx="696685" cy="22860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985268" y="739444"/>
            <a:ext cx="1042364" cy="1336007"/>
            <a:chOff x="756545" y="1417859"/>
            <a:chExt cx="2318661" cy="2509163"/>
          </a:xfrm>
        </p:grpSpPr>
        <p:grpSp>
          <p:nvGrpSpPr>
            <p:cNvPr id="17" name="Group 16"/>
            <p:cNvGrpSpPr/>
            <p:nvPr/>
          </p:nvGrpSpPr>
          <p:grpSpPr>
            <a:xfrm>
              <a:off x="756545" y="1434187"/>
              <a:ext cx="707576" cy="2492835"/>
              <a:chOff x="576938" y="391887"/>
              <a:chExt cx="707576" cy="2492835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587829" y="391887"/>
                <a:ext cx="696685" cy="22860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587829" y="653145"/>
                <a:ext cx="696685" cy="22860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587828" y="914403"/>
                <a:ext cx="696685" cy="22860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587828" y="1143003"/>
                <a:ext cx="696685" cy="22860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587828" y="1393376"/>
                <a:ext cx="696685" cy="22860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76939" y="1654633"/>
                <a:ext cx="696685" cy="22860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576939" y="1915891"/>
                <a:ext cx="696685" cy="22860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76938" y="2177149"/>
                <a:ext cx="696685" cy="22860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76938" y="2405749"/>
                <a:ext cx="696685" cy="22860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76938" y="2656122"/>
                <a:ext cx="696685" cy="22860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567536" y="1434187"/>
              <a:ext cx="707576" cy="2492835"/>
              <a:chOff x="576938" y="391887"/>
              <a:chExt cx="707576" cy="249283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87829" y="391887"/>
                <a:ext cx="696685" cy="22860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587829" y="653145"/>
                <a:ext cx="696685" cy="22860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87828" y="914403"/>
                <a:ext cx="696685" cy="22860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587828" y="1143003"/>
                <a:ext cx="696685" cy="22860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87828" y="1393376"/>
                <a:ext cx="696685" cy="22860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576939" y="1654633"/>
                <a:ext cx="696685" cy="22860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576939" y="1915891"/>
                <a:ext cx="696685" cy="22860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76938" y="2177149"/>
                <a:ext cx="696685" cy="22860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576938" y="2405749"/>
                <a:ext cx="696685" cy="22860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76938" y="2656122"/>
                <a:ext cx="696685" cy="22860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2367630" y="1417859"/>
              <a:ext cx="707576" cy="2492835"/>
              <a:chOff x="576938" y="391887"/>
              <a:chExt cx="707576" cy="2492835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587829" y="391887"/>
                <a:ext cx="696685" cy="22860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87829" y="653145"/>
                <a:ext cx="696685" cy="22860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587828" y="914403"/>
                <a:ext cx="696685" cy="22860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587828" y="1143003"/>
                <a:ext cx="696685" cy="22860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587828" y="1393376"/>
                <a:ext cx="696685" cy="22860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576939" y="1654633"/>
                <a:ext cx="696685" cy="22860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576939" y="1915891"/>
                <a:ext cx="696685" cy="22860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576938" y="2177149"/>
                <a:ext cx="696685" cy="22860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576938" y="2405749"/>
                <a:ext cx="696685" cy="22860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576938" y="2656122"/>
                <a:ext cx="696685" cy="22860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550780"/>
              </p:ext>
            </p:extLst>
          </p:nvPr>
        </p:nvGraphicFramePr>
        <p:xfrm>
          <a:off x="914395" y="139343"/>
          <a:ext cx="421783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8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89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দশক</a:t>
                      </a:r>
                      <a:r>
                        <a:rPr lang="bn-BD" sz="28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6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</a:t>
                      </a:r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একক</a:t>
                      </a:r>
                      <a:r>
                        <a:rPr lang="bn-BD" sz="16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75" name="Group 74"/>
          <p:cNvGrpSpPr/>
          <p:nvPr/>
        </p:nvGrpSpPr>
        <p:grpSpPr>
          <a:xfrm>
            <a:off x="1028923" y="2289026"/>
            <a:ext cx="906229" cy="1314964"/>
            <a:chOff x="718437" y="4245428"/>
            <a:chExt cx="1589329" cy="2509164"/>
          </a:xfrm>
        </p:grpSpPr>
        <p:grpSp>
          <p:nvGrpSpPr>
            <p:cNvPr id="46" name="Group 45"/>
            <p:cNvGrpSpPr/>
            <p:nvPr/>
          </p:nvGrpSpPr>
          <p:grpSpPr>
            <a:xfrm>
              <a:off x="1600190" y="4245428"/>
              <a:ext cx="707576" cy="2492835"/>
              <a:chOff x="576938" y="391887"/>
              <a:chExt cx="707576" cy="2492835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587829" y="391887"/>
                <a:ext cx="696685" cy="22860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587829" y="653145"/>
                <a:ext cx="696685" cy="22860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587828" y="914403"/>
                <a:ext cx="696685" cy="22860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587828" y="1143003"/>
                <a:ext cx="696685" cy="22860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587828" y="1393376"/>
                <a:ext cx="696685" cy="22860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576939" y="1654633"/>
                <a:ext cx="696685" cy="22860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576939" y="1915891"/>
                <a:ext cx="696685" cy="22860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76938" y="2177149"/>
                <a:ext cx="696685" cy="22860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76938" y="2405749"/>
                <a:ext cx="696685" cy="22860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576938" y="2656122"/>
                <a:ext cx="696685" cy="22860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718437" y="4261757"/>
              <a:ext cx="707576" cy="2492835"/>
              <a:chOff x="576938" y="391887"/>
              <a:chExt cx="707576" cy="2492835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587829" y="391887"/>
                <a:ext cx="696685" cy="22860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587829" y="653145"/>
                <a:ext cx="696685" cy="22860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587828" y="914403"/>
                <a:ext cx="696685" cy="22860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587828" y="1143003"/>
                <a:ext cx="696685" cy="22860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587828" y="1393376"/>
                <a:ext cx="696685" cy="22860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576939" y="1654633"/>
                <a:ext cx="696685" cy="22860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576939" y="1915891"/>
                <a:ext cx="696685" cy="22860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576938" y="2177149"/>
                <a:ext cx="696685" cy="22860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576938" y="2405749"/>
                <a:ext cx="696685" cy="22860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576938" y="2656122"/>
                <a:ext cx="696685" cy="22860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3849631" y="2852148"/>
            <a:ext cx="353960" cy="633534"/>
            <a:chOff x="8479965" y="2422075"/>
            <a:chExt cx="696687" cy="979715"/>
          </a:xfrm>
        </p:grpSpPr>
        <p:sp>
          <p:nvSpPr>
            <p:cNvPr id="13" name="Rectangle 12"/>
            <p:cNvSpPr/>
            <p:nvPr/>
          </p:nvSpPr>
          <p:spPr>
            <a:xfrm>
              <a:off x="8479965" y="2422075"/>
              <a:ext cx="696685" cy="22860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479966" y="2650675"/>
              <a:ext cx="696685" cy="22860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479967" y="2917379"/>
              <a:ext cx="696685" cy="22860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8479967" y="3173190"/>
              <a:ext cx="696685" cy="228600"/>
            </a:xfrm>
            <a:prstGeom prst="rect">
              <a:avLst/>
            </a:prstGeom>
            <a:solidFill>
              <a:srgbClr val="00B0F0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2" name="Straight Connector 71"/>
          <p:cNvCxnSpPr/>
          <p:nvPr/>
        </p:nvCxnSpPr>
        <p:spPr>
          <a:xfrm flipV="1">
            <a:off x="864004" y="2093570"/>
            <a:ext cx="4330737" cy="79913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882292" y="222719"/>
            <a:ext cx="38773" cy="350859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035576" y="163582"/>
            <a:ext cx="11993" cy="35677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5111797" y="148913"/>
            <a:ext cx="12152" cy="35405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985268" y="3523913"/>
            <a:ext cx="8716005" cy="16344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5620299" y="1560118"/>
            <a:ext cx="11647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৩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+২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5645671" y="2669010"/>
            <a:ext cx="11647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/>
          <p:cNvGrpSpPr/>
          <p:nvPr/>
        </p:nvGrpSpPr>
        <p:grpSpPr>
          <a:xfrm>
            <a:off x="5926011" y="1448380"/>
            <a:ext cx="596936" cy="1621976"/>
            <a:chOff x="8775664" y="1473647"/>
            <a:chExt cx="596936" cy="1621976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8775664" y="1488613"/>
              <a:ext cx="36387" cy="160701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9034167" y="1498904"/>
              <a:ext cx="43543" cy="152400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9299826" y="1473647"/>
              <a:ext cx="72774" cy="1507676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2" name="Straight Arrow Connector 91"/>
          <p:cNvCxnSpPr/>
          <p:nvPr/>
        </p:nvCxnSpPr>
        <p:spPr>
          <a:xfrm>
            <a:off x="1503271" y="3848857"/>
            <a:ext cx="6359" cy="103414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/>
        </p:nvGrpSpPr>
        <p:grpSpPr>
          <a:xfrm>
            <a:off x="3817797" y="3993438"/>
            <a:ext cx="404063" cy="833394"/>
            <a:chOff x="4288415" y="4845181"/>
            <a:chExt cx="353960" cy="1263239"/>
          </a:xfrm>
        </p:grpSpPr>
        <p:grpSp>
          <p:nvGrpSpPr>
            <p:cNvPr id="95" name="Group 94"/>
            <p:cNvGrpSpPr/>
            <p:nvPr/>
          </p:nvGrpSpPr>
          <p:grpSpPr>
            <a:xfrm>
              <a:off x="4288415" y="4845181"/>
              <a:ext cx="353960" cy="703316"/>
              <a:chOff x="8479965" y="2422075"/>
              <a:chExt cx="696687" cy="979715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8479965" y="2422075"/>
                <a:ext cx="696685" cy="22860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8479966" y="2650675"/>
                <a:ext cx="696685" cy="22860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8479967" y="2917379"/>
                <a:ext cx="696685" cy="22860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8479967" y="3173190"/>
                <a:ext cx="696685" cy="22860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4288415" y="5588635"/>
              <a:ext cx="353959" cy="519785"/>
              <a:chOff x="4735280" y="3341925"/>
              <a:chExt cx="696685" cy="473525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4735280" y="3586850"/>
                <a:ext cx="696685" cy="22860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4735280" y="3341925"/>
                <a:ext cx="696685" cy="228600"/>
              </a:xfrm>
              <a:prstGeom prst="rect">
                <a:avLst/>
              </a:prstGeom>
              <a:solidFill>
                <a:srgbClr val="00B0F0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05" name="Straight Connector 104"/>
          <p:cNvCxnSpPr/>
          <p:nvPr/>
        </p:nvCxnSpPr>
        <p:spPr>
          <a:xfrm flipH="1">
            <a:off x="831587" y="4879719"/>
            <a:ext cx="8726308" cy="53785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5788994" y="3561961"/>
            <a:ext cx="10500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৩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+২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>
            <a:off x="5752120" y="4457435"/>
            <a:ext cx="11647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Group 116"/>
          <p:cNvGrpSpPr/>
          <p:nvPr/>
        </p:nvGrpSpPr>
        <p:grpSpPr>
          <a:xfrm>
            <a:off x="5856714" y="5036910"/>
            <a:ext cx="742684" cy="1354414"/>
            <a:chOff x="8775664" y="1473647"/>
            <a:chExt cx="596936" cy="1621976"/>
          </a:xfrm>
        </p:grpSpPr>
        <p:cxnSp>
          <p:nvCxnSpPr>
            <p:cNvPr id="118" name="Straight Connector 117"/>
            <p:cNvCxnSpPr/>
            <p:nvPr/>
          </p:nvCxnSpPr>
          <p:spPr>
            <a:xfrm>
              <a:off x="8775664" y="1488613"/>
              <a:ext cx="36387" cy="160701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9034167" y="1498904"/>
              <a:ext cx="43543" cy="152400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9299826" y="1473647"/>
              <a:ext cx="72774" cy="1507676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4" name="TextBox 123"/>
          <p:cNvSpPr txBox="1"/>
          <p:nvPr/>
        </p:nvSpPr>
        <p:spPr>
          <a:xfrm>
            <a:off x="6810442" y="3680217"/>
            <a:ext cx="404043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ঙ্ক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186829" y="4251232"/>
            <a:ext cx="1643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২+৪=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8407299" y="4251232"/>
            <a:ext cx="55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1" name="Straight Arrow Connector 190"/>
          <p:cNvCxnSpPr/>
          <p:nvPr/>
        </p:nvCxnSpPr>
        <p:spPr>
          <a:xfrm>
            <a:off x="4114391" y="4958954"/>
            <a:ext cx="0" cy="118614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>
            <a:off x="864004" y="6662057"/>
            <a:ext cx="9020225" cy="1088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7" name="Group 216"/>
          <p:cNvGrpSpPr/>
          <p:nvPr/>
        </p:nvGrpSpPr>
        <p:grpSpPr>
          <a:xfrm>
            <a:off x="6154528" y="3534449"/>
            <a:ext cx="444870" cy="1220773"/>
            <a:chOff x="6154528" y="3534449"/>
            <a:chExt cx="444870" cy="1220773"/>
          </a:xfrm>
        </p:grpSpPr>
        <p:cxnSp>
          <p:nvCxnSpPr>
            <p:cNvPr id="195" name="Straight Connector 194"/>
            <p:cNvCxnSpPr/>
            <p:nvPr/>
          </p:nvCxnSpPr>
          <p:spPr>
            <a:xfrm>
              <a:off x="6154528" y="3592848"/>
              <a:ext cx="47429" cy="1162374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/>
            <p:nvPr/>
          </p:nvCxnSpPr>
          <p:spPr>
            <a:xfrm>
              <a:off x="6334506" y="3534449"/>
              <a:ext cx="52936" cy="1192546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>
              <a:off x="6551426" y="3588323"/>
              <a:ext cx="47972" cy="1138361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8" name="TextBox 197"/>
          <p:cNvSpPr txBox="1"/>
          <p:nvPr/>
        </p:nvSpPr>
        <p:spPr>
          <a:xfrm>
            <a:off x="5595947" y="4921519"/>
            <a:ext cx="11647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৩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+২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9" name="Straight Connector 198"/>
          <p:cNvCxnSpPr/>
          <p:nvPr/>
        </p:nvCxnSpPr>
        <p:spPr>
          <a:xfrm>
            <a:off x="5645671" y="5806025"/>
            <a:ext cx="11647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TextBox 217"/>
          <p:cNvSpPr txBox="1"/>
          <p:nvPr/>
        </p:nvSpPr>
        <p:spPr>
          <a:xfrm>
            <a:off x="6785070" y="5003436"/>
            <a:ext cx="4065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দশক স্থানের অঙ্ক যোগ করি।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7410029" y="5568260"/>
            <a:ext cx="1197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৩+২=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8768458" y="5524872"/>
            <a:ext cx="595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 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1" name="Group 220"/>
          <p:cNvGrpSpPr/>
          <p:nvPr/>
        </p:nvGrpSpPr>
        <p:grpSpPr>
          <a:xfrm>
            <a:off x="1132592" y="5081530"/>
            <a:ext cx="1943697" cy="1338527"/>
            <a:chOff x="1154242" y="5251306"/>
            <a:chExt cx="1943697" cy="1338527"/>
          </a:xfrm>
        </p:grpSpPr>
        <p:grpSp>
          <p:nvGrpSpPr>
            <p:cNvPr id="222" name="Group 221"/>
            <p:cNvGrpSpPr/>
            <p:nvPr/>
          </p:nvGrpSpPr>
          <p:grpSpPr>
            <a:xfrm>
              <a:off x="1154242" y="5253826"/>
              <a:ext cx="1042364" cy="1336007"/>
              <a:chOff x="756545" y="1417859"/>
              <a:chExt cx="2318661" cy="2509163"/>
            </a:xfrm>
          </p:grpSpPr>
          <p:grpSp>
            <p:nvGrpSpPr>
              <p:cNvPr id="246" name="Group 245"/>
              <p:cNvGrpSpPr/>
              <p:nvPr/>
            </p:nvGrpSpPr>
            <p:grpSpPr>
              <a:xfrm>
                <a:off x="756545" y="1434187"/>
                <a:ext cx="707576" cy="2492835"/>
                <a:chOff x="576938" y="391887"/>
                <a:chExt cx="707576" cy="2492835"/>
              </a:xfrm>
            </p:grpSpPr>
            <p:sp>
              <p:nvSpPr>
                <p:cNvPr id="269" name="Rectangle 268"/>
                <p:cNvSpPr/>
                <p:nvPr/>
              </p:nvSpPr>
              <p:spPr>
                <a:xfrm>
                  <a:off x="587829" y="391887"/>
                  <a:ext cx="696685" cy="228600"/>
                </a:xfrm>
                <a:prstGeom prst="rect">
                  <a:avLst/>
                </a:prstGeom>
                <a:solidFill>
                  <a:srgbClr val="00B0F0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Rectangle 269"/>
                <p:cNvSpPr/>
                <p:nvPr/>
              </p:nvSpPr>
              <p:spPr>
                <a:xfrm>
                  <a:off x="587829" y="653145"/>
                  <a:ext cx="696685" cy="228600"/>
                </a:xfrm>
                <a:prstGeom prst="rect">
                  <a:avLst/>
                </a:prstGeom>
                <a:solidFill>
                  <a:srgbClr val="00B0F0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1" name="Rectangle 270"/>
                <p:cNvSpPr/>
                <p:nvPr/>
              </p:nvSpPr>
              <p:spPr>
                <a:xfrm>
                  <a:off x="587828" y="914403"/>
                  <a:ext cx="696685" cy="228600"/>
                </a:xfrm>
                <a:prstGeom prst="rect">
                  <a:avLst/>
                </a:prstGeom>
                <a:solidFill>
                  <a:srgbClr val="00B0F0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2" name="Rectangle 271"/>
                <p:cNvSpPr/>
                <p:nvPr/>
              </p:nvSpPr>
              <p:spPr>
                <a:xfrm>
                  <a:off x="587828" y="1143003"/>
                  <a:ext cx="696685" cy="228600"/>
                </a:xfrm>
                <a:prstGeom prst="rect">
                  <a:avLst/>
                </a:prstGeom>
                <a:solidFill>
                  <a:srgbClr val="00B0F0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3" name="Rectangle 272"/>
                <p:cNvSpPr/>
                <p:nvPr/>
              </p:nvSpPr>
              <p:spPr>
                <a:xfrm>
                  <a:off x="587828" y="1393376"/>
                  <a:ext cx="696685" cy="228600"/>
                </a:xfrm>
                <a:prstGeom prst="rect">
                  <a:avLst/>
                </a:prstGeom>
                <a:solidFill>
                  <a:srgbClr val="00B0F0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4" name="Rectangle 273"/>
                <p:cNvSpPr/>
                <p:nvPr/>
              </p:nvSpPr>
              <p:spPr>
                <a:xfrm>
                  <a:off x="576939" y="1654633"/>
                  <a:ext cx="696685" cy="228600"/>
                </a:xfrm>
                <a:prstGeom prst="rect">
                  <a:avLst/>
                </a:prstGeom>
                <a:solidFill>
                  <a:srgbClr val="00B0F0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5" name="Rectangle 274"/>
                <p:cNvSpPr/>
                <p:nvPr/>
              </p:nvSpPr>
              <p:spPr>
                <a:xfrm>
                  <a:off x="576939" y="1915891"/>
                  <a:ext cx="696685" cy="228600"/>
                </a:xfrm>
                <a:prstGeom prst="rect">
                  <a:avLst/>
                </a:prstGeom>
                <a:solidFill>
                  <a:srgbClr val="00B0F0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6" name="Rectangle 275"/>
                <p:cNvSpPr/>
                <p:nvPr/>
              </p:nvSpPr>
              <p:spPr>
                <a:xfrm>
                  <a:off x="576938" y="2177149"/>
                  <a:ext cx="696685" cy="228600"/>
                </a:xfrm>
                <a:prstGeom prst="rect">
                  <a:avLst/>
                </a:prstGeom>
                <a:solidFill>
                  <a:srgbClr val="00B0F0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7" name="Rectangle 276"/>
                <p:cNvSpPr/>
                <p:nvPr/>
              </p:nvSpPr>
              <p:spPr>
                <a:xfrm>
                  <a:off x="576938" y="2405749"/>
                  <a:ext cx="696685" cy="228600"/>
                </a:xfrm>
                <a:prstGeom prst="rect">
                  <a:avLst/>
                </a:prstGeom>
                <a:solidFill>
                  <a:srgbClr val="00B0F0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8" name="Rectangle 277"/>
                <p:cNvSpPr/>
                <p:nvPr/>
              </p:nvSpPr>
              <p:spPr>
                <a:xfrm>
                  <a:off x="576938" y="2656122"/>
                  <a:ext cx="696685" cy="228600"/>
                </a:xfrm>
                <a:prstGeom prst="rect">
                  <a:avLst/>
                </a:prstGeom>
                <a:solidFill>
                  <a:srgbClr val="00B0F0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7" name="Group 246"/>
              <p:cNvGrpSpPr/>
              <p:nvPr/>
            </p:nvGrpSpPr>
            <p:grpSpPr>
              <a:xfrm>
                <a:off x="1567536" y="1434187"/>
                <a:ext cx="707576" cy="2492835"/>
                <a:chOff x="576938" y="391887"/>
                <a:chExt cx="707576" cy="2492835"/>
              </a:xfrm>
            </p:grpSpPr>
            <p:sp>
              <p:nvSpPr>
                <p:cNvPr id="259" name="Rectangle 258"/>
                <p:cNvSpPr/>
                <p:nvPr/>
              </p:nvSpPr>
              <p:spPr>
                <a:xfrm>
                  <a:off x="587829" y="391887"/>
                  <a:ext cx="696685" cy="228600"/>
                </a:xfrm>
                <a:prstGeom prst="rect">
                  <a:avLst/>
                </a:prstGeom>
                <a:solidFill>
                  <a:srgbClr val="00B0F0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0" name="Rectangle 259"/>
                <p:cNvSpPr/>
                <p:nvPr/>
              </p:nvSpPr>
              <p:spPr>
                <a:xfrm>
                  <a:off x="587829" y="653145"/>
                  <a:ext cx="696685" cy="228600"/>
                </a:xfrm>
                <a:prstGeom prst="rect">
                  <a:avLst/>
                </a:prstGeom>
                <a:solidFill>
                  <a:srgbClr val="00B0F0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1" name="Rectangle 260"/>
                <p:cNvSpPr/>
                <p:nvPr/>
              </p:nvSpPr>
              <p:spPr>
                <a:xfrm>
                  <a:off x="587828" y="914403"/>
                  <a:ext cx="696685" cy="228600"/>
                </a:xfrm>
                <a:prstGeom prst="rect">
                  <a:avLst/>
                </a:prstGeom>
                <a:solidFill>
                  <a:srgbClr val="00B0F0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2" name="Rectangle 261"/>
                <p:cNvSpPr/>
                <p:nvPr/>
              </p:nvSpPr>
              <p:spPr>
                <a:xfrm>
                  <a:off x="587828" y="1143003"/>
                  <a:ext cx="696685" cy="228600"/>
                </a:xfrm>
                <a:prstGeom prst="rect">
                  <a:avLst/>
                </a:prstGeom>
                <a:solidFill>
                  <a:srgbClr val="00B0F0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3" name="Rectangle 262"/>
                <p:cNvSpPr/>
                <p:nvPr/>
              </p:nvSpPr>
              <p:spPr>
                <a:xfrm>
                  <a:off x="587828" y="1393376"/>
                  <a:ext cx="696685" cy="228600"/>
                </a:xfrm>
                <a:prstGeom prst="rect">
                  <a:avLst/>
                </a:prstGeom>
                <a:solidFill>
                  <a:srgbClr val="00B0F0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4" name="Rectangle 263"/>
                <p:cNvSpPr/>
                <p:nvPr/>
              </p:nvSpPr>
              <p:spPr>
                <a:xfrm>
                  <a:off x="576939" y="1654633"/>
                  <a:ext cx="696685" cy="228600"/>
                </a:xfrm>
                <a:prstGeom prst="rect">
                  <a:avLst/>
                </a:prstGeom>
                <a:solidFill>
                  <a:srgbClr val="00B0F0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5" name="Rectangle 264"/>
                <p:cNvSpPr/>
                <p:nvPr/>
              </p:nvSpPr>
              <p:spPr>
                <a:xfrm>
                  <a:off x="576939" y="1915891"/>
                  <a:ext cx="696685" cy="228600"/>
                </a:xfrm>
                <a:prstGeom prst="rect">
                  <a:avLst/>
                </a:prstGeom>
                <a:solidFill>
                  <a:srgbClr val="00B0F0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6" name="Rectangle 265"/>
                <p:cNvSpPr/>
                <p:nvPr/>
              </p:nvSpPr>
              <p:spPr>
                <a:xfrm>
                  <a:off x="576938" y="2177149"/>
                  <a:ext cx="696685" cy="228600"/>
                </a:xfrm>
                <a:prstGeom prst="rect">
                  <a:avLst/>
                </a:prstGeom>
                <a:solidFill>
                  <a:srgbClr val="00B0F0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7" name="Rectangle 266"/>
                <p:cNvSpPr/>
                <p:nvPr/>
              </p:nvSpPr>
              <p:spPr>
                <a:xfrm>
                  <a:off x="576938" y="2405749"/>
                  <a:ext cx="696685" cy="228600"/>
                </a:xfrm>
                <a:prstGeom prst="rect">
                  <a:avLst/>
                </a:prstGeom>
                <a:solidFill>
                  <a:srgbClr val="00B0F0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Rectangle 267"/>
                <p:cNvSpPr/>
                <p:nvPr/>
              </p:nvSpPr>
              <p:spPr>
                <a:xfrm>
                  <a:off x="576938" y="2656122"/>
                  <a:ext cx="696685" cy="228600"/>
                </a:xfrm>
                <a:prstGeom prst="rect">
                  <a:avLst/>
                </a:prstGeom>
                <a:solidFill>
                  <a:srgbClr val="00B0F0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8" name="Group 247"/>
              <p:cNvGrpSpPr/>
              <p:nvPr/>
            </p:nvGrpSpPr>
            <p:grpSpPr>
              <a:xfrm>
                <a:off x="2367630" y="1417859"/>
                <a:ext cx="707576" cy="2492835"/>
                <a:chOff x="576938" y="391887"/>
                <a:chExt cx="707576" cy="2492835"/>
              </a:xfrm>
            </p:grpSpPr>
            <p:sp>
              <p:nvSpPr>
                <p:cNvPr id="249" name="Rectangle 248"/>
                <p:cNvSpPr/>
                <p:nvPr/>
              </p:nvSpPr>
              <p:spPr>
                <a:xfrm>
                  <a:off x="587829" y="391887"/>
                  <a:ext cx="696685" cy="228600"/>
                </a:xfrm>
                <a:prstGeom prst="rect">
                  <a:avLst/>
                </a:prstGeom>
                <a:solidFill>
                  <a:srgbClr val="00B0F0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Rectangle 249"/>
                <p:cNvSpPr/>
                <p:nvPr/>
              </p:nvSpPr>
              <p:spPr>
                <a:xfrm>
                  <a:off x="587829" y="653145"/>
                  <a:ext cx="696685" cy="228600"/>
                </a:xfrm>
                <a:prstGeom prst="rect">
                  <a:avLst/>
                </a:prstGeom>
                <a:solidFill>
                  <a:srgbClr val="00B0F0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1" name="Rectangle 250"/>
                <p:cNvSpPr/>
                <p:nvPr/>
              </p:nvSpPr>
              <p:spPr>
                <a:xfrm>
                  <a:off x="587828" y="914403"/>
                  <a:ext cx="696685" cy="228600"/>
                </a:xfrm>
                <a:prstGeom prst="rect">
                  <a:avLst/>
                </a:prstGeom>
                <a:solidFill>
                  <a:srgbClr val="00B0F0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Rectangle 251"/>
                <p:cNvSpPr/>
                <p:nvPr/>
              </p:nvSpPr>
              <p:spPr>
                <a:xfrm>
                  <a:off x="587828" y="1143003"/>
                  <a:ext cx="696685" cy="228600"/>
                </a:xfrm>
                <a:prstGeom prst="rect">
                  <a:avLst/>
                </a:prstGeom>
                <a:solidFill>
                  <a:srgbClr val="00B0F0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3" name="Rectangle 252"/>
                <p:cNvSpPr/>
                <p:nvPr/>
              </p:nvSpPr>
              <p:spPr>
                <a:xfrm>
                  <a:off x="587828" y="1393376"/>
                  <a:ext cx="696685" cy="228600"/>
                </a:xfrm>
                <a:prstGeom prst="rect">
                  <a:avLst/>
                </a:prstGeom>
                <a:solidFill>
                  <a:srgbClr val="00B0F0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Rectangle 253"/>
                <p:cNvSpPr/>
                <p:nvPr/>
              </p:nvSpPr>
              <p:spPr>
                <a:xfrm>
                  <a:off x="576939" y="1654633"/>
                  <a:ext cx="696685" cy="228600"/>
                </a:xfrm>
                <a:prstGeom prst="rect">
                  <a:avLst/>
                </a:prstGeom>
                <a:solidFill>
                  <a:srgbClr val="00B0F0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Rectangle 254"/>
                <p:cNvSpPr/>
                <p:nvPr/>
              </p:nvSpPr>
              <p:spPr>
                <a:xfrm>
                  <a:off x="576939" y="1915891"/>
                  <a:ext cx="696685" cy="228600"/>
                </a:xfrm>
                <a:prstGeom prst="rect">
                  <a:avLst/>
                </a:prstGeom>
                <a:solidFill>
                  <a:srgbClr val="00B0F0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Rectangle 255"/>
                <p:cNvSpPr/>
                <p:nvPr/>
              </p:nvSpPr>
              <p:spPr>
                <a:xfrm>
                  <a:off x="576938" y="2177149"/>
                  <a:ext cx="696685" cy="228600"/>
                </a:xfrm>
                <a:prstGeom prst="rect">
                  <a:avLst/>
                </a:prstGeom>
                <a:solidFill>
                  <a:srgbClr val="00B0F0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Rectangle 256"/>
                <p:cNvSpPr/>
                <p:nvPr/>
              </p:nvSpPr>
              <p:spPr>
                <a:xfrm>
                  <a:off x="576938" y="2405749"/>
                  <a:ext cx="696685" cy="228600"/>
                </a:xfrm>
                <a:prstGeom prst="rect">
                  <a:avLst/>
                </a:prstGeom>
                <a:solidFill>
                  <a:srgbClr val="00B0F0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Rectangle 257"/>
                <p:cNvSpPr/>
                <p:nvPr/>
              </p:nvSpPr>
              <p:spPr>
                <a:xfrm>
                  <a:off x="576938" y="2656122"/>
                  <a:ext cx="696685" cy="228600"/>
                </a:xfrm>
                <a:prstGeom prst="rect">
                  <a:avLst/>
                </a:prstGeom>
                <a:solidFill>
                  <a:srgbClr val="00B0F0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3" name="Group 222"/>
            <p:cNvGrpSpPr/>
            <p:nvPr/>
          </p:nvGrpSpPr>
          <p:grpSpPr>
            <a:xfrm>
              <a:off x="2191710" y="5251306"/>
              <a:ext cx="906229" cy="1314964"/>
              <a:chOff x="718437" y="4245428"/>
              <a:chExt cx="1589329" cy="2509164"/>
            </a:xfrm>
          </p:grpSpPr>
          <p:grpSp>
            <p:nvGrpSpPr>
              <p:cNvPr id="224" name="Group 223"/>
              <p:cNvGrpSpPr/>
              <p:nvPr/>
            </p:nvGrpSpPr>
            <p:grpSpPr>
              <a:xfrm>
                <a:off x="1600190" y="4245428"/>
                <a:ext cx="707576" cy="2492835"/>
                <a:chOff x="576938" y="391887"/>
                <a:chExt cx="707576" cy="2492835"/>
              </a:xfrm>
            </p:grpSpPr>
            <p:sp>
              <p:nvSpPr>
                <p:cNvPr id="236" name="Rectangle 235"/>
                <p:cNvSpPr/>
                <p:nvPr/>
              </p:nvSpPr>
              <p:spPr>
                <a:xfrm>
                  <a:off x="587829" y="391887"/>
                  <a:ext cx="696685" cy="228600"/>
                </a:xfrm>
                <a:prstGeom prst="rect">
                  <a:avLst/>
                </a:prstGeom>
                <a:solidFill>
                  <a:srgbClr val="00B0F0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/>
                <p:cNvSpPr/>
                <p:nvPr/>
              </p:nvSpPr>
              <p:spPr>
                <a:xfrm>
                  <a:off x="587829" y="653145"/>
                  <a:ext cx="696685" cy="228600"/>
                </a:xfrm>
                <a:prstGeom prst="rect">
                  <a:avLst/>
                </a:prstGeom>
                <a:solidFill>
                  <a:srgbClr val="00B0F0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237"/>
                <p:cNvSpPr/>
                <p:nvPr/>
              </p:nvSpPr>
              <p:spPr>
                <a:xfrm>
                  <a:off x="587828" y="914403"/>
                  <a:ext cx="696685" cy="228600"/>
                </a:xfrm>
                <a:prstGeom prst="rect">
                  <a:avLst/>
                </a:prstGeom>
                <a:solidFill>
                  <a:srgbClr val="00B0F0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/>
                <p:cNvSpPr/>
                <p:nvPr/>
              </p:nvSpPr>
              <p:spPr>
                <a:xfrm>
                  <a:off x="587828" y="1143003"/>
                  <a:ext cx="696685" cy="228600"/>
                </a:xfrm>
                <a:prstGeom prst="rect">
                  <a:avLst/>
                </a:prstGeom>
                <a:solidFill>
                  <a:srgbClr val="00B0F0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Rectangle 239"/>
                <p:cNvSpPr/>
                <p:nvPr/>
              </p:nvSpPr>
              <p:spPr>
                <a:xfrm>
                  <a:off x="587828" y="1393376"/>
                  <a:ext cx="696685" cy="228600"/>
                </a:xfrm>
                <a:prstGeom prst="rect">
                  <a:avLst/>
                </a:prstGeom>
                <a:solidFill>
                  <a:srgbClr val="00B0F0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/>
                <p:cNvSpPr/>
                <p:nvPr/>
              </p:nvSpPr>
              <p:spPr>
                <a:xfrm>
                  <a:off x="576939" y="1654633"/>
                  <a:ext cx="696685" cy="228600"/>
                </a:xfrm>
                <a:prstGeom prst="rect">
                  <a:avLst/>
                </a:prstGeom>
                <a:solidFill>
                  <a:srgbClr val="00B0F0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Rectangle 241"/>
                <p:cNvSpPr/>
                <p:nvPr/>
              </p:nvSpPr>
              <p:spPr>
                <a:xfrm>
                  <a:off x="576939" y="1915891"/>
                  <a:ext cx="696685" cy="228600"/>
                </a:xfrm>
                <a:prstGeom prst="rect">
                  <a:avLst/>
                </a:prstGeom>
                <a:solidFill>
                  <a:srgbClr val="00B0F0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/>
                <p:cNvSpPr/>
                <p:nvPr/>
              </p:nvSpPr>
              <p:spPr>
                <a:xfrm>
                  <a:off x="576938" y="2177149"/>
                  <a:ext cx="696685" cy="228600"/>
                </a:xfrm>
                <a:prstGeom prst="rect">
                  <a:avLst/>
                </a:prstGeom>
                <a:solidFill>
                  <a:srgbClr val="00B0F0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4" name="Rectangle 243"/>
                <p:cNvSpPr/>
                <p:nvPr/>
              </p:nvSpPr>
              <p:spPr>
                <a:xfrm>
                  <a:off x="576938" y="2405749"/>
                  <a:ext cx="696685" cy="228600"/>
                </a:xfrm>
                <a:prstGeom prst="rect">
                  <a:avLst/>
                </a:prstGeom>
                <a:solidFill>
                  <a:srgbClr val="00B0F0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5" name="Rectangle 244"/>
                <p:cNvSpPr/>
                <p:nvPr/>
              </p:nvSpPr>
              <p:spPr>
                <a:xfrm>
                  <a:off x="576938" y="2656122"/>
                  <a:ext cx="696685" cy="228600"/>
                </a:xfrm>
                <a:prstGeom prst="rect">
                  <a:avLst/>
                </a:prstGeom>
                <a:solidFill>
                  <a:srgbClr val="00B0F0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5" name="Group 224"/>
              <p:cNvGrpSpPr/>
              <p:nvPr/>
            </p:nvGrpSpPr>
            <p:grpSpPr>
              <a:xfrm>
                <a:off x="718437" y="4261757"/>
                <a:ext cx="707576" cy="2492835"/>
                <a:chOff x="576938" y="391887"/>
                <a:chExt cx="707576" cy="2492835"/>
              </a:xfrm>
            </p:grpSpPr>
            <p:sp>
              <p:nvSpPr>
                <p:cNvPr id="226" name="Rectangle 225"/>
                <p:cNvSpPr/>
                <p:nvPr/>
              </p:nvSpPr>
              <p:spPr>
                <a:xfrm>
                  <a:off x="587829" y="391887"/>
                  <a:ext cx="696685" cy="228600"/>
                </a:xfrm>
                <a:prstGeom prst="rect">
                  <a:avLst/>
                </a:prstGeom>
                <a:solidFill>
                  <a:srgbClr val="00B0F0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/>
                <p:cNvSpPr/>
                <p:nvPr/>
              </p:nvSpPr>
              <p:spPr>
                <a:xfrm>
                  <a:off x="587829" y="653145"/>
                  <a:ext cx="696685" cy="228600"/>
                </a:xfrm>
                <a:prstGeom prst="rect">
                  <a:avLst/>
                </a:prstGeom>
                <a:solidFill>
                  <a:srgbClr val="00B0F0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Rectangle 227"/>
                <p:cNvSpPr/>
                <p:nvPr/>
              </p:nvSpPr>
              <p:spPr>
                <a:xfrm>
                  <a:off x="587828" y="914403"/>
                  <a:ext cx="696685" cy="228600"/>
                </a:xfrm>
                <a:prstGeom prst="rect">
                  <a:avLst/>
                </a:prstGeom>
                <a:solidFill>
                  <a:srgbClr val="00B0F0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ectangle 228"/>
                <p:cNvSpPr/>
                <p:nvPr/>
              </p:nvSpPr>
              <p:spPr>
                <a:xfrm>
                  <a:off x="587828" y="1143003"/>
                  <a:ext cx="696685" cy="228600"/>
                </a:xfrm>
                <a:prstGeom prst="rect">
                  <a:avLst/>
                </a:prstGeom>
                <a:solidFill>
                  <a:srgbClr val="00B0F0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Rectangle 229"/>
                <p:cNvSpPr/>
                <p:nvPr/>
              </p:nvSpPr>
              <p:spPr>
                <a:xfrm>
                  <a:off x="587828" y="1393376"/>
                  <a:ext cx="696685" cy="228600"/>
                </a:xfrm>
                <a:prstGeom prst="rect">
                  <a:avLst/>
                </a:prstGeom>
                <a:solidFill>
                  <a:srgbClr val="00B0F0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Rectangle 230"/>
                <p:cNvSpPr/>
                <p:nvPr/>
              </p:nvSpPr>
              <p:spPr>
                <a:xfrm>
                  <a:off x="576939" y="1654633"/>
                  <a:ext cx="696685" cy="228600"/>
                </a:xfrm>
                <a:prstGeom prst="rect">
                  <a:avLst/>
                </a:prstGeom>
                <a:solidFill>
                  <a:srgbClr val="00B0F0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Rectangle 231"/>
                <p:cNvSpPr/>
                <p:nvPr/>
              </p:nvSpPr>
              <p:spPr>
                <a:xfrm>
                  <a:off x="576939" y="1915891"/>
                  <a:ext cx="696685" cy="228600"/>
                </a:xfrm>
                <a:prstGeom prst="rect">
                  <a:avLst/>
                </a:prstGeom>
                <a:solidFill>
                  <a:srgbClr val="00B0F0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Rectangle 232"/>
                <p:cNvSpPr/>
                <p:nvPr/>
              </p:nvSpPr>
              <p:spPr>
                <a:xfrm>
                  <a:off x="576938" y="2177149"/>
                  <a:ext cx="696685" cy="228600"/>
                </a:xfrm>
                <a:prstGeom prst="rect">
                  <a:avLst/>
                </a:prstGeom>
                <a:solidFill>
                  <a:srgbClr val="00B0F0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Rectangle 233"/>
                <p:cNvSpPr/>
                <p:nvPr/>
              </p:nvSpPr>
              <p:spPr>
                <a:xfrm>
                  <a:off x="576938" y="2405749"/>
                  <a:ext cx="696685" cy="228600"/>
                </a:xfrm>
                <a:prstGeom prst="rect">
                  <a:avLst/>
                </a:prstGeom>
                <a:solidFill>
                  <a:srgbClr val="00B0F0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Rectangle 234"/>
                <p:cNvSpPr/>
                <p:nvPr/>
              </p:nvSpPr>
              <p:spPr>
                <a:xfrm>
                  <a:off x="576938" y="2656122"/>
                  <a:ext cx="696685" cy="228600"/>
                </a:xfrm>
                <a:prstGeom prst="rect">
                  <a:avLst/>
                </a:prstGeom>
                <a:solidFill>
                  <a:srgbClr val="00B0F0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31872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15" grpId="0"/>
      <p:bldP spid="124" grpId="0" animBg="1"/>
      <p:bldP spid="125" grpId="0"/>
      <p:bldP spid="127" grpId="0"/>
      <p:bldP spid="198" grpId="0"/>
      <p:bldP spid="218" grpId="0"/>
      <p:bldP spid="219" grpId="0"/>
      <p:bldP spid="2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5685912" y="1894711"/>
            <a:ext cx="11647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912555" y="517818"/>
            <a:ext cx="3988928" cy="2018553"/>
            <a:chOff x="912555" y="517818"/>
            <a:chExt cx="3988928" cy="2018553"/>
          </a:xfrm>
        </p:grpSpPr>
        <p:grpSp>
          <p:nvGrpSpPr>
            <p:cNvPr id="76" name="Group 75"/>
            <p:cNvGrpSpPr/>
            <p:nvPr/>
          </p:nvGrpSpPr>
          <p:grpSpPr>
            <a:xfrm>
              <a:off x="912555" y="517818"/>
              <a:ext cx="3988928" cy="2018553"/>
              <a:chOff x="912555" y="517818"/>
              <a:chExt cx="3988928" cy="2018553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912555" y="517818"/>
                <a:ext cx="2239520" cy="2018136"/>
              </a:xfrm>
              <a:prstGeom prst="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3152075" y="522097"/>
                <a:ext cx="1749408" cy="201427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060466" y="979714"/>
              <a:ext cx="1943697" cy="1338527"/>
              <a:chOff x="1154242" y="5251306"/>
              <a:chExt cx="1943697" cy="1338527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154242" y="5253826"/>
                <a:ext cx="1042364" cy="1336007"/>
                <a:chOff x="756545" y="1417859"/>
                <a:chExt cx="2318661" cy="2509163"/>
              </a:xfrm>
            </p:grpSpPr>
            <p:grpSp>
              <p:nvGrpSpPr>
                <p:cNvPr id="34" name="Group 33"/>
                <p:cNvGrpSpPr/>
                <p:nvPr/>
              </p:nvGrpSpPr>
              <p:grpSpPr>
                <a:xfrm>
                  <a:off x="756545" y="1434187"/>
                  <a:ext cx="707576" cy="2492835"/>
                  <a:chOff x="576938" y="391887"/>
                  <a:chExt cx="707576" cy="2492835"/>
                </a:xfrm>
              </p:grpSpPr>
              <p:sp>
                <p:nvSpPr>
                  <p:cNvPr id="57" name="Rectangle 56"/>
                  <p:cNvSpPr/>
                  <p:nvPr/>
                </p:nvSpPr>
                <p:spPr>
                  <a:xfrm>
                    <a:off x="587829" y="391887"/>
                    <a:ext cx="696685" cy="228600"/>
                  </a:xfrm>
                  <a:prstGeom prst="rect">
                    <a:avLst/>
                  </a:prstGeom>
                  <a:solidFill>
                    <a:srgbClr val="00B0F0"/>
                  </a:solidFill>
                  <a:ln w="28575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Rectangle 57"/>
                  <p:cNvSpPr/>
                  <p:nvPr/>
                </p:nvSpPr>
                <p:spPr>
                  <a:xfrm>
                    <a:off x="587829" y="653145"/>
                    <a:ext cx="696685" cy="228600"/>
                  </a:xfrm>
                  <a:prstGeom prst="rect">
                    <a:avLst/>
                  </a:prstGeom>
                  <a:solidFill>
                    <a:srgbClr val="00B0F0"/>
                  </a:solidFill>
                  <a:ln w="28575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Rectangle 58"/>
                  <p:cNvSpPr/>
                  <p:nvPr/>
                </p:nvSpPr>
                <p:spPr>
                  <a:xfrm>
                    <a:off x="587828" y="914403"/>
                    <a:ext cx="696685" cy="228600"/>
                  </a:xfrm>
                  <a:prstGeom prst="rect">
                    <a:avLst/>
                  </a:prstGeom>
                  <a:solidFill>
                    <a:srgbClr val="00B0F0"/>
                  </a:solidFill>
                  <a:ln w="28575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Rectangle 59"/>
                  <p:cNvSpPr/>
                  <p:nvPr/>
                </p:nvSpPr>
                <p:spPr>
                  <a:xfrm>
                    <a:off x="587828" y="1143003"/>
                    <a:ext cx="696685" cy="228600"/>
                  </a:xfrm>
                  <a:prstGeom prst="rect">
                    <a:avLst/>
                  </a:prstGeom>
                  <a:solidFill>
                    <a:srgbClr val="00B0F0"/>
                  </a:solidFill>
                  <a:ln w="28575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Rectangle 60"/>
                  <p:cNvSpPr/>
                  <p:nvPr/>
                </p:nvSpPr>
                <p:spPr>
                  <a:xfrm>
                    <a:off x="587828" y="1393376"/>
                    <a:ext cx="696685" cy="228600"/>
                  </a:xfrm>
                  <a:prstGeom prst="rect">
                    <a:avLst/>
                  </a:prstGeom>
                  <a:solidFill>
                    <a:srgbClr val="00B0F0"/>
                  </a:solidFill>
                  <a:ln w="28575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/>
                  <p:cNvSpPr/>
                  <p:nvPr/>
                </p:nvSpPr>
                <p:spPr>
                  <a:xfrm>
                    <a:off x="576939" y="1654633"/>
                    <a:ext cx="696685" cy="228600"/>
                  </a:xfrm>
                  <a:prstGeom prst="rect">
                    <a:avLst/>
                  </a:prstGeom>
                  <a:solidFill>
                    <a:srgbClr val="00B0F0"/>
                  </a:solidFill>
                  <a:ln w="28575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ectangle 62"/>
                  <p:cNvSpPr/>
                  <p:nvPr/>
                </p:nvSpPr>
                <p:spPr>
                  <a:xfrm>
                    <a:off x="576939" y="1915891"/>
                    <a:ext cx="696685" cy="228600"/>
                  </a:xfrm>
                  <a:prstGeom prst="rect">
                    <a:avLst/>
                  </a:prstGeom>
                  <a:solidFill>
                    <a:srgbClr val="00B0F0"/>
                  </a:solidFill>
                  <a:ln w="28575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ectangle 63"/>
                  <p:cNvSpPr/>
                  <p:nvPr/>
                </p:nvSpPr>
                <p:spPr>
                  <a:xfrm>
                    <a:off x="576938" y="2177149"/>
                    <a:ext cx="696685" cy="228600"/>
                  </a:xfrm>
                  <a:prstGeom prst="rect">
                    <a:avLst/>
                  </a:prstGeom>
                  <a:solidFill>
                    <a:srgbClr val="00B0F0"/>
                  </a:solidFill>
                  <a:ln w="28575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 64"/>
                  <p:cNvSpPr/>
                  <p:nvPr/>
                </p:nvSpPr>
                <p:spPr>
                  <a:xfrm>
                    <a:off x="576938" y="2405749"/>
                    <a:ext cx="696685" cy="228600"/>
                  </a:xfrm>
                  <a:prstGeom prst="rect">
                    <a:avLst/>
                  </a:prstGeom>
                  <a:solidFill>
                    <a:srgbClr val="00B0F0"/>
                  </a:solidFill>
                  <a:ln w="28575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Rectangle 65"/>
                  <p:cNvSpPr/>
                  <p:nvPr/>
                </p:nvSpPr>
                <p:spPr>
                  <a:xfrm>
                    <a:off x="576938" y="2656122"/>
                    <a:ext cx="696685" cy="228600"/>
                  </a:xfrm>
                  <a:prstGeom prst="rect">
                    <a:avLst/>
                  </a:prstGeom>
                  <a:solidFill>
                    <a:srgbClr val="00B0F0"/>
                  </a:solidFill>
                  <a:ln w="28575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" name="Group 34"/>
                <p:cNvGrpSpPr/>
                <p:nvPr/>
              </p:nvGrpSpPr>
              <p:grpSpPr>
                <a:xfrm>
                  <a:off x="1567536" y="1434187"/>
                  <a:ext cx="707576" cy="2492835"/>
                  <a:chOff x="576938" y="391887"/>
                  <a:chExt cx="707576" cy="2492835"/>
                </a:xfrm>
              </p:grpSpPr>
              <p:sp>
                <p:nvSpPr>
                  <p:cNvPr id="47" name="Rectangle 46"/>
                  <p:cNvSpPr/>
                  <p:nvPr/>
                </p:nvSpPr>
                <p:spPr>
                  <a:xfrm>
                    <a:off x="587829" y="391887"/>
                    <a:ext cx="696685" cy="228600"/>
                  </a:xfrm>
                  <a:prstGeom prst="rect">
                    <a:avLst/>
                  </a:prstGeom>
                  <a:solidFill>
                    <a:srgbClr val="00B0F0"/>
                  </a:solidFill>
                  <a:ln w="28575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Rectangle 47"/>
                  <p:cNvSpPr/>
                  <p:nvPr/>
                </p:nvSpPr>
                <p:spPr>
                  <a:xfrm>
                    <a:off x="587829" y="653145"/>
                    <a:ext cx="696685" cy="228600"/>
                  </a:xfrm>
                  <a:prstGeom prst="rect">
                    <a:avLst/>
                  </a:prstGeom>
                  <a:solidFill>
                    <a:srgbClr val="00B0F0"/>
                  </a:solidFill>
                  <a:ln w="28575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Rectangle 48"/>
                  <p:cNvSpPr/>
                  <p:nvPr/>
                </p:nvSpPr>
                <p:spPr>
                  <a:xfrm>
                    <a:off x="587828" y="914403"/>
                    <a:ext cx="696685" cy="228600"/>
                  </a:xfrm>
                  <a:prstGeom prst="rect">
                    <a:avLst/>
                  </a:prstGeom>
                  <a:solidFill>
                    <a:srgbClr val="00B0F0"/>
                  </a:solidFill>
                  <a:ln w="28575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 49"/>
                  <p:cNvSpPr/>
                  <p:nvPr/>
                </p:nvSpPr>
                <p:spPr>
                  <a:xfrm>
                    <a:off x="587828" y="1143003"/>
                    <a:ext cx="696685" cy="228600"/>
                  </a:xfrm>
                  <a:prstGeom prst="rect">
                    <a:avLst/>
                  </a:prstGeom>
                  <a:solidFill>
                    <a:srgbClr val="00B0F0"/>
                  </a:solidFill>
                  <a:ln w="28575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ectangle 50"/>
                  <p:cNvSpPr/>
                  <p:nvPr/>
                </p:nvSpPr>
                <p:spPr>
                  <a:xfrm>
                    <a:off x="587828" y="1393376"/>
                    <a:ext cx="696685" cy="228600"/>
                  </a:xfrm>
                  <a:prstGeom prst="rect">
                    <a:avLst/>
                  </a:prstGeom>
                  <a:solidFill>
                    <a:srgbClr val="00B0F0"/>
                  </a:solidFill>
                  <a:ln w="28575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ectangle 51"/>
                  <p:cNvSpPr/>
                  <p:nvPr/>
                </p:nvSpPr>
                <p:spPr>
                  <a:xfrm>
                    <a:off x="576939" y="1654633"/>
                    <a:ext cx="696685" cy="228600"/>
                  </a:xfrm>
                  <a:prstGeom prst="rect">
                    <a:avLst/>
                  </a:prstGeom>
                  <a:solidFill>
                    <a:srgbClr val="00B0F0"/>
                  </a:solidFill>
                  <a:ln w="28575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Rectangle 52"/>
                  <p:cNvSpPr/>
                  <p:nvPr/>
                </p:nvSpPr>
                <p:spPr>
                  <a:xfrm>
                    <a:off x="576939" y="1915891"/>
                    <a:ext cx="696685" cy="228600"/>
                  </a:xfrm>
                  <a:prstGeom prst="rect">
                    <a:avLst/>
                  </a:prstGeom>
                  <a:solidFill>
                    <a:srgbClr val="00B0F0"/>
                  </a:solidFill>
                  <a:ln w="28575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Rectangle 53"/>
                  <p:cNvSpPr/>
                  <p:nvPr/>
                </p:nvSpPr>
                <p:spPr>
                  <a:xfrm>
                    <a:off x="576938" y="2177149"/>
                    <a:ext cx="696685" cy="228600"/>
                  </a:xfrm>
                  <a:prstGeom prst="rect">
                    <a:avLst/>
                  </a:prstGeom>
                  <a:solidFill>
                    <a:srgbClr val="00B0F0"/>
                  </a:solidFill>
                  <a:ln w="28575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Rectangle 54"/>
                  <p:cNvSpPr/>
                  <p:nvPr/>
                </p:nvSpPr>
                <p:spPr>
                  <a:xfrm>
                    <a:off x="576938" y="2405749"/>
                    <a:ext cx="696685" cy="228600"/>
                  </a:xfrm>
                  <a:prstGeom prst="rect">
                    <a:avLst/>
                  </a:prstGeom>
                  <a:solidFill>
                    <a:srgbClr val="00B0F0"/>
                  </a:solidFill>
                  <a:ln w="28575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5"/>
                  <p:cNvSpPr/>
                  <p:nvPr/>
                </p:nvSpPr>
                <p:spPr>
                  <a:xfrm>
                    <a:off x="576938" y="2656122"/>
                    <a:ext cx="696685" cy="228600"/>
                  </a:xfrm>
                  <a:prstGeom prst="rect">
                    <a:avLst/>
                  </a:prstGeom>
                  <a:solidFill>
                    <a:srgbClr val="00B0F0"/>
                  </a:solidFill>
                  <a:ln w="28575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" name="Group 35"/>
                <p:cNvGrpSpPr/>
                <p:nvPr/>
              </p:nvGrpSpPr>
              <p:grpSpPr>
                <a:xfrm>
                  <a:off x="2367630" y="1417859"/>
                  <a:ext cx="707576" cy="2492835"/>
                  <a:chOff x="576938" y="391887"/>
                  <a:chExt cx="707576" cy="2492835"/>
                </a:xfrm>
              </p:grpSpPr>
              <p:sp>
                <p:nvSpPr>
                  <p:cNvPr id="37" name="Rectangle 36"/>
                  <p:cNvSpPr/>
                  <p:nvPr/>
                </p:nvSpPr>
                <p:spPr>
                  <a:xfrm>
                    <a:off x="587829" y="391887"/>
                    <a:ext cx="696685" cy="228600"/>
                  </a:xfrm>
                  <a:prstGeom prst="rect">
                    <a:avLst/>
                  </a:prstGeom>
                  <a:solidFill>
                    <a:srgbClr val="00B0F0"/>
                  </a:solidFill>
                  <a:ln w="28575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Rectangle 37"/>
                  <p:cNvSpPr/>
                  <p:nvPr/>
                </p:nvSpPr>
                <p:spPr>
                  <a:xfrm>
                    <a:off x="587829" y="653145"/>
                    <a:ext cx="696685" cy="228600"/>
                  </a:xfrm>
                  <a:prstGeom prst="rect">
                    <a:avLst/>
                  </a:prstGeom>
                  <a:solidFill>
                    <a:srgbClr val="00B0F0"/>
                  </a:solidFill>
                  <a:ln w="28575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Rectangle 38"/>
                  <p:cNvSpPr/>
                  <p:nvPr/>
                </p:nvSpPr>
                <p:spPr>
                  <a:xfrm>
                    <a:off x="587828" y="914403"/>
                    <a:ext cx="696685" cy="228600"/>
                  </a:xfrm>
                  <a:prstGeom prst="rect">
                    <a:avLst/>
                  </a:prstGeom>
                  <a:solidFill>
                    <a:srgbClr val="00B0F0"/>
                  </a:solidFill>
                  <a:ln w="28575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Rectangle 39"/>
                  <p:cNvSpPr/>
                  <p:nvPr/>
                </p:nvSpPr>
                <p:spPr>
                  <a:xfrm>
                    <a:off x="587828" y="1143003"/>
                    <a:ext cx="696685" cy="228600"/>
                  </a:xfrm>
                  <a:prstGeom prst="rect">
                    <a:avLst/>
                  </a:prstGeom>
                  <a:solidFill>
                    <a:srgbClr val="00B0F0"/>
                  </a:solidFill>
                  <a:ln w="28575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Rectangle 40"/>
                  <p:cNvSpPr/>
                  <p:nvPr/>
                </p:nvSpPr>
                <p:spPr>
                  <a:xfrm>
                    <a:off x="587828" y="1393376"/>
                    <a:ext cx="696685" cy="228600"/>
                  </a:xfrm>
                  <a:prstGeom prst="rect">
                    <a:avLst/>
                  </a:prstGeom>
                  <a:solidFill>
                    <a:srgbClr val="00B0F0"/>
                  </a:solidFill>
                  <a:ln w="28575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Rectangle 41"/>
                  <p:cNvSpPr/>
                  <p:nvPr/>
                </p:nvSpPr>
                <p:spPr>
                  <a:xfrm>
                    <a:off x="576939" y="1654633"/>
                    <a:ext cx="696685" cy="228600"/>
                  </a:xfrm>
                  <a:prstGeom prst="rect">
                    <a:avLst/>
                  </a:prstGeom>
                  <a:solidFill>
                    <a:srgbClr val="00B0F0"/>
                  </a:solidFill>
                  <a:ln w="28575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Rectangle 42"/>
                  <p:cNvSpPr/>
                  <p:nvPr/>
                </p:nvSpPr>
                <p:spPr>
                  <a:xfrm>
                    <a:off x="576939" y="1915891"/>
                    <a:ext cx="696685" cy="228600"/>
                  </a:xfrm>
                  <a:prstGeom prst="rect">
                    <a:avLst/>
                  </a:prstGeom>
                  <a:solidFill>
                    <a:srgbClr val="00B0F0"/>
                  </a:solidFill>
                  <a:ln w="28575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Rectangle 43"/>
                  <p:cNvSpPr/>
                  <p:nvPr/>
                </p:nvSpPr>
                <p:spPr>
                  <a:xfrm>
                    <a:off x="576938" y="2177149"/>
                    <a:ext cx="696685" cy="228600"/>
                  </a:xfrm>
                  <a:prstGeom prst="rect">
                    <a:avLst/>
                  </a:prstGeom>
                  <a:solidFill>
                    <a:srgbClr val="00B0F0"/>
                  </a:solidFill>
                  <a:ln w="28575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Rectangle 44"/>
                  <p:cNvSpPr/>
                  <p:nvPr/>
                </p:nvSpPr>
                <p:spPr>
                  <a:xfrm>
                    <a:off x="576938" y="2405749"/>
                    <a:ext cx="696685" cy="228600"/>
                  </a:xfrm>
                  <a:prstGeom prst="rect">
                    <a:avLst/>
                  </a:prstGeom>
                  <a:solidFill>
                    <a:srgbClr val="00B0F0"/>
                  </a:solidFill>
                  <a:ln w="28575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Rectangle 45"/>
                  <p:cNvSpPr/>
                  <p:nvPr/>
                </p:nvSpPr>
                <p:spPr>
                  <a:xfrm>
                    <a:off x="576938" y="2656122"/>
                    <a:ext cx="696685" cy="228600"/>
                  </a:xfrm>
                  <a:prstGeom prst="rect">
                    <a:avLst/>
                  </a:prstGeom>
                  <a:solidFill>
                    <a:srgbClr val="00B0F0"/>
                  </a:solidFill>
                  <a:ln w="28575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" name="Group 10"/>
              <p:cNvGrpSpPr/>
              <p:nvPr/>
            </p:nvGrpSpPr>
            <p:grpSpPr>
              <a:xfrm>
                <a:off x="2191710" y="5251306"/>
                <a:ext cx="906229" cy="1314964"/>
                <a:chOff x="718437" y="4245428"/>
                <a:chExt cx="1589329" cy="2509164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1600190" y="4245428"/>
                  <a:ext cx="707576" cy="2492835"/>
                  <a:chOff x="576938" y="391887"/>
                  <a:chExt cx="707576" cy="2492835"/>
                </a:xfrm>
              </p:grpSpPr>
              <p:sp>
                <p:nvSpPr>
                  <p:cNvPr id="24" name="Rectangle 23"/>
                  <p:cNvSpPr/>
                  <p:nvPr/>
                </p:nvSpPr>
                <p:spPr>
                  <a:xfrm>
                    <a:off x="587829" y="391887"/>
                    <a:ext cx="696685" cy="228600"/>
                  </a:xfrm>
                  <a:prstGeom prst="rect">
                    <a:avLst/>
                  </a:prstGeom>
                  <a:solidFill>
                    <a:srgbClr val="00B0F0"/>
                  </a:solidFill>
                  <a:ln w="28575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>
                    <a:off x="587829" y="653145"/>
                    <a:ext cx="696685" cy="228600"/>
                  </a:xfrm>
                  <a:prstGeom prst="rect">
                    <a:avLst/>
                  </a:prstGeom>
                  <a:solidFill>
                    <a:srgbClr val="00B0F0"/>
                  </a:solidFill>
                  <a:ln w="28575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587828" y="914403"/>
                    <a:ext cx="696685" cy="228600"/>
                  </a:xfrm>
                  <a:prstGeom prst="rect">
                    <a:avLst/>
                  </a:prstGeom>
                  <a:solidFill>
                    <a:srgbClr val="00B0F0"/>
                  </a:solidFill>
                  <a:ln w="28575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>
                  <a:xfrm>
                    <a:off x="587828" y="1143003"/>
                    <a:ext cx="696685" cy="228600"/>
                  </a:xfrm>
                  <a:prstGeom prst="rect">
                    <a:avLst/>
                  </a:prstGeom>
                  <a:solidFill>
                    <a:srgbClr val="00B0F0"/>
                  </a:solidFill>
                  <a:ln w="28575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>
                    <a:off x="587828" y="1393376"/>
                    <a:ext cx="696685" cy="228600"/>
                  </a:xfrm>
                  <a:prstGeom prst="rect">
                    <a:avLst/>
                  </a:prstGeom>
                  <a:solidFill>
                    <a:srgbClr val="00B0F0"/>
                  </a:solidFill>
                  <a:ln w="28575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" name="Rectangle 28"/>
                  <p:cNvSpPr/>
                  <p:nvPr/>
                </p:nvSpPr>
                <p:spPr>
                  <a:xfrm>
                    <a:off x="576939" y="1654633"/>
                    <a:ext cx="696685" cy="228600"/>
                  </a:xfrm>
                  <a:prstGeom prst="rect">
                    <a:avLst/>
                  </a:prstGeom>
                  <a:solidFill>
                    <a:srgbClr val="00B0F0"/>
                  </a:solidFill>
                  <a:ln w="28575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>
                  <a:xfrm>
                    <a:off x="576939" y="1915891"/>
                    <a:ext cx="696685" cy="228600"/>
                  </a:xfrm>
                  <a:prstGeom prst="rect">
                    <a:avLst/>
                  </a:prstGeom>
                  <a:solidFill>
                    <a:srgbClr val="00B0F0"/>
                  </a:solidFill>
                  <a:ln w="28575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Rectangle 30"/>
                  <p:cNvSpPr/>
                  <p:nvPr/>
                </p:nvSpPr>
                <p:spPr>
                  <a:xfrm>
                    <a:off x="576938" y="2177149"/>
                    <a:ext cx="696685" cy="228600"/>
                  </a:xfrm>
                  <a:prstGeom prst="rect">
                    <a:avLst/>
                  </a:prstGeom>
                  <a:solidFill>
                    <a:srgbClr val="00B0F0"/>
                  </a:solidFill>
                  <a:ln w="28575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Rectangle 31"/>
                  <p:cNvSpPr/>
                  <p:nvPr/>
                </p:nvSpPr>
                <p:spPr>
                  <a:xfrm>
                    <a:off x="576938" y="2405749"/>
                    <a:ext cx="696685" cy="228600"/>
                  </a:xfrm>
                  <a:prstGeom prst="rect">
                    <a:avLst/>
                  </a:prstGeom>
                  <a:solidFill>
                    <a:srgbClr val="00B0F0"/>
                  </a:solidFill>
                  <a:ln w="28575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Rectangle 32"/>
                  <p:cNvSpPr/>
                  <p:nvPr/>
                </p:nvSpPr>
                <p:spPr>
                  <a:xfrm>
                    <a:off x="576938" y="2656122"/>
                    <a:ext cx="696685" cy="228600"/>
                  </a:xfrm>
                  <a:prstGeom prst="rect">
                    <a:avLst/>
                  </a:prstGeom>
                  <a:solidFill>
                    <a:srgbClr val="00B0F0"/>
                  </a:solidFill>
                  <a:ln w="28575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" name="Group 12"/>
                <p:cNvGrpSpPr/>
                <p:nvPr/>
              </p:nvGrpSpPr>
              <p:grpSpPr>
                <a:xfrm>
                  <a:off x="718437" y="4261757"/>
                  <a:ext cx="707576" cy="2492835"/>
                  <a:chOff x="576938" y="391887"/>
                  <a:chExt cx="707576" cy="2492835"/>
                </a:xfrm>
              </p:grpSpPr>
              <p:sp>
                <p:nvSpPr>
                  <p:cNvPr id="14" name="Rectangle 13"/>
                  <p:cNvSpPr/>
                  <p:nvPr/>
                </p:nvSpPr>
                <p:spPr>
                  <a:xfrm>
                    <a:off x="587829" y="391887"/>
                    <a:ext cx="696685" cy="228600"/>
                  </a:xfrm>
                  <a:prstGeom prst="rect">
                    <a:avLst/>
                  </a:prstGeom>
                  <a:solidFill>
                    <a:srgbClr val="00B0F0"/>
                  </a:solidFill>
                  <a:ln w="28575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" name="Rectangle 14"/>
                  <p:cNvSpPr/>
                  <p:nvPr/>
                </p:nvSpPr>
                <p:spPr>
                  <a:xfrm>
                    <a:off x="587829" y="653145"/>
                    <a:ext cx="696685" cy="228600"/>
                  </a:xfrm>
                  <a:prstGeom prst="rect">
                    <a:avLst/>
                  </a:prstGeom>
                  <a:solidFill>
                    <a:srgbClr val="00B0F0"/>
                  </a:solidFill>
                  <a:ln w="28575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Rectangle 15"/>
                  <p:cNvSpPr/>
                  <p:nvPr/>
                </p:nvSpPr>
                <p:spPr>
                  <a:xfrm>
                    <a:off x="587828" y="914403"/>
                    <a:ext cx="696685" cy="228600"/>
                  </a:xfrm>
                  <a:prstGeom prst="rect">
                    <a:avLst/>
                  </a:prstGeom>
                  <a:solidFill>
                    <a:srgbClr val="00B0F0"/>
                  </a:solidFill>
                  <a:ln w="28575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Rectangle 16"/>
                  <p:cNvSpPr/>
                  <p:nvPr/>
                </p:nvSpPr>
                <p:spPr>
                  <a:xfrm>
                    <a:off x="587828" y="1143003"/>
                    <a:ext cx="696685" cy="228600"/>
                  </a:xfrm>
                  <a:prstGeom prst="rect">
                    <a:avLst/>
                  </a:prstGeom>
                  <a:solidFill>
                    <a:srgbClr val="00B0F0"/>
                  </a:solidFill>
                  <a:ln w="28575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Rectangle 17"/>
                  <p:cNvSpPr/>
                  <p:nvPr/>
                </p:nvSpPr>
                <p:spPr>
                  <a:xfrm>
                    <a:off x="587828" y="1393376"/>
                    <a:ext cx="696685" cy="228600"/>
                  </a:xfrm>
                  <a:prstGeom prst="rect">
                    <a:avLst/>
                  </a:prstGeom>
                  <a:solidFill>
                    <a:srgbClr val="00B0F0"/>
                  </a:solidFill>
                  <a:ln w="28575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>
                  <a:xfrm>
                    <a:off x="576939" y="1654633"/>
                    <a:ext cx="696685" cy="228600"/>
                  </a:xfrm>
                  <a:prstGeom prst="rect">
                    <a:avLst/>
                  </a:prstGeom>
                  <a:solidFill>
                    <a:srgbClr val="00B0F0"/>
                  </a:solidFill>
                  <a:ln w="28575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Rectangle 19"/>
                  <p:cNvSpPr/>
                  <p:nvPr/>
                </p:nvSpPr>
                <p:spPr>
                  <a:xfrm>
                    <a:off x="576939" y="1915891"/>
                    <a:ext cx="696685" cy="228600"/>
                  </a:xfrm>
                  <a:prstGeom prst="rect">
                    <a:avLst/>
                  </a:prstGeom>
                  <a:solidFill>
                    <a:srgbClr val="00B0F0"/>
                  </a:solidFill>
                  <a:ln w="28575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Rectangle 20"/>
                  <p:cNvSpPr/>
                  <p:nvPr/>
                </p:nvSpPr>
                <p:spPr>
                  <a:xfrm>
                    <a:off x="576938" y="2177149"/>
                    <a:ext cx="696685" cy="228600"/>
                  </a:xfrm>
                  <a:prstGeom prst="rect">
                    <a:avLst/>
                  </a:prstGeom>
                  <a:solidFill>
                    <a:srgbClr val="00B0F0"/>
                  </a:solidFill>
                  <a:ln w="28575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576938" y="2405749"/>
                    <a:ext cx="696685" cy="228600"/>
                  </a:xfrm>
                  <a:prstGeom prst="rect">
                    <a:avLst/>
                  </a:prstGeom>
                  <a:solidFill>
                    <a:srgbClr val="00B0F0"/>
                  </a:solidFill>
                  <a:ln w="28575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576938" y="2656122"/>
                    <a:ext cx="696685" cy="228600"/>
                  </a:xfrm>
                  <a:prstGeom prst="rect">
                    <a:avLst/>
                  </a:prstGeom>
                  <a:solidFill>
                    <a:srgbClr val="00B0F0"/>
                  </a:solidFill>
                  <a:ln w="28575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67" name="Group 66"/>
            <p:cNvGrpSpPr/>
            <p:nvPr/>
          </p:nvGrpSpPr>
          <p:grpSpPr>
            <a:xfrm>
              <a:off x="3674313" y="1484847"/>
              <a:ext cx="404063" cy="833394"/>
              <a:chOff x="4288415" y="4845181"/>
              <a:chExt cx="353960" cy="1263239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4288415" y="4845181"/>
                <a:ext cx="353960" cy="703316"/>
                <a:chOff x="8479965" y="2422075"/>
                <a:chExt cx="696687" cy="979715"/>
              </a:xfrm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8479965" y="2422075"/>
                  <a:ext cx="696685" cy="228600"/>
                </a:xfrm>
                <a:prstGeom prst="rect">
                  <a:avLst/>
                </a:prstGeom>
                <a:solidFill>
                  <a:srgbClr val="00B0F0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8479966" y="2650675"/>
                  <a:ext cx="696685" cy="228600"/>
                </a:xfrm>
                <a:prstGeom prst="rect">
                  <a:avLst/>
                </a:prstGeom>
                <a:solidFill>
                  <a:srgbClr val="00B0F0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8479967" y="2917379"/>
                  <a:ext cx="696685" cy="228600"/>
                </a:xfrm>
                <a:prstGeom prst="rect">
                  <a:avLst/>
                </a:prstGeom>
                <a:solidFill>
                  <a:srgbClr val="00B0F0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8479967" y="3173190"/>
                  <a:ext cx="696685" cy="228600"/>
                </a:xfrm>
                <a:prstGeom prst="rect">
                  <a:avLst/>
                </a:prstGeom>
                <a:solidFill>
                  <a:srgbClr val="00B0F0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9" name="Group 68"/>
              <p:cNvGrpSpPr/>
              <p:nvPr/>
            </p:nvGrpSpPr>
            <p:grpSpPr>
              <a:xfrm>
                <a:off x="4288415" y="5588635"/>
                <a:ext cx="353959" cy="519785"/>
                <a:chOff x="4735280" y="3341925"/>
                <a:chExt cx="696685" cy="473525"/>
              </a:xfrm>
            </p:grpSpPr>
            <p:sp>
              <p:nvSpPr>
                <p:cNvPr id="70" name="Rectangle 69"/>
                <p:cNvSpPr/>
                <p:nvPr/>
              </p:nvSpPr>
              <p:spPr>
                <a:xfrm>
                  <a:off x="4735280" y="3586850"/>
                  <a:ext cx="696685" cy="228600"/>
                </a:xfrm>
                <a:prstGeom prst="rect">
                  <a:avLst/>
                </a:prstGeom>
                <a:solidFill>
                  <a:srgbClr val="00B0F0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4735280" y="3341925"/>
                  <a:ext cx="696685" cy="228600"/>
                </a:xfrm>
                <a:prstGeom prst="rect">
                  <a:avLst/>
                </a:prstGeom>
                <a:solidFill>
                  <a:srgbClr val="00B0F0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77" name="TextBox 76"/>
          <p:cNvSpPr txBox="1"/>
          <p:nvPr/>
        </p:nvSpPr>
        <p:spPr>
          <a:xfrm>
            <a:off x="5685912" y="705122"/>
            <a:ext cx="11647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৩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+২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905456" y="1941493"/>
            <a:ext cx="697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৬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310845" y="1223090"/>
            <a:ext cx="2659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৩২+২৪=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924204" y="1217611"/>
            <a:ext cx="697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৫৬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44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82" grpId="0"/>
      <p:bldP spid="83" grpId="0"/>
      <p:bldP spid="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4840" y="223914"/>
            <a:ext cx="5134278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যোগ  করি </a:t>
            </a:r>
            <a:endParaRPr 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633834" y="1239579"/>
            <a:ext cx="1964563" cy="1371344"/>
            <a:chOff x="713014" y="1153885"/>
            <a:chExt cx="1295400" cy="1323439"/>
          </a:xfrm>
        </p:grpSpPr>
        <p:sp>
          <p:nvSpPr>
            <p:cNvPr id="4" name="TextBox 3"/>
            <p:cNvSpPr txBox="1"/>
            <p:nvPr/>
          </p:nvSpPr>
          <p:spPr>
            <a:xfrm>
              <a:off x="713014" y="1153885"/>
              <a:ext cx="12954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৪৫</a:t>
              </a:r>
            </a:p>
            <a:p>
              <a:r>
                <a:rPr lang="bn-BD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+২৩  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83771" y="2477324"/>
              <a:ext cx="8957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5414380" y="1453778"/>
            <a:ext cx="2616664" cy="1975281"/>
            <a:chOff x="3069772" y="1312829"/>
            <a:chExt cx="1725385" cy="1938992"/>
          </a:xfrm>
        </p:grpSpPr>
        <p:sp>
          <p:nvSpPr>
            <p:cNvPr id="9" name="TextBox 8"/>
            <p:cNvSpPr txBox="1"/>
            <p:nvPr/>
          </p:nvSpPr>
          <p:spPr>
            <a:xfrm>
              <a:off x="3184072" y="1312829"/>
              <a:ext cx="161108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৩২</a:t>
              </a:r>
            </a:p>
            <a:p>
              <a:r>
                <a:rPr lang="bn-BD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+১৭</a:t>
              </a:r>
            </a:p>
            <a:p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3069772" y="2450934"/>
              <a:ext cx="1208314" cy="263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8666638" y="1277322"/>
            <a:ext cx="2443322" cy="1529561"/>
            <a:chOff x="5214257" y="1160152"/>
            <a:chExt cx="1611086" cy="1323439"/>
          </a:xfrm>
        </p:grpSpPr>
        <p:sp>
          <p:nvSpPr>
            <p:cNvPr id="14" name="TextBox 13"/>
            <p:cNvSpPr txBox="1"/>
            <p:nvPr/>
          </p:nvSpPr>
          <p:spPr>
            <a:xfrm>
              <a:off x="5312228" y="1160152"/>
              <a:ext cx="15131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২৩</a:t>
              </a:r>
            </a:p>
            <a:p>
              <a:r>
                <a:rPr lang="bn-BD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+৩৫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5214257" y="2450934"/>
              <a:ext cx="1317172" cy="263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373817" y="4465686"/>
            <a:ext cx="2224580" cy="1529561"/>
            <a:chOff x="405492" y="3918857"/>
            <a:chExt cx="1466851" cy="1323439"/>
          </a:xfrm>
        </p:grpSpPr>
        <p:sp>
          <p:nvSpPr>
            <p:cNvPr id="19" name="TextBox 18"/>
            <p:cNvSpPr txBox="1"/>
            <p:nvPr/>
          </p:nvSpPr>
          <p:spPr>
            <a:xfrm>
              <a:off x="435429" y="3918857"/>
              <a:ext cx="14369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১৬</a:t>
              </a:r>
            </a:p>
            <a:p>
              <a:r>
                <a:rPr lang="bn-BD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+১২  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405492" y="5233060"/>
              <a:ext cx="1426029" cy="461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1749397" y="2610922"/>
            <a:ext cx="1733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৬৮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2016" y="2701841"/>
            <a:ext cx="1634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৪৯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64746" y="2669173"/>
            <a:ext cx="1849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৫৮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5840" y="5841742"/>
            <a:ext cx="184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224528" y="4465686"/>
            <a:ext cx="2129652" cy="1671846"/>
            <a:chOff x="2944587" y="3918857"/>
            <a:chExt cx="1404257" cy="1446550"/>
          </a:xfrm>
        </p:grpSpPr>
        <p:sp>
          <p:nvSpPr>
            <p:cNvPr id="15" name="TextBox 14"/>
            <p:cNvSpPr txBox="1"/>
            <p:nvPr/>
          </p:nvSpPr>
          <p:spPr>
            <a:xfrm>
              <a:off x="3069772" y="3918857"/>
              <a:ext cx="114844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২৩</a:t>
              </a:r>
            </a:p>
            <a:p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+৩২ 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2944587" y="5242296"/>
              <a:ext cx="140425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5224528" y="5841743"/>
            <a:ext cx="2591900" cy="818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৫৫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8855076" y="4536828"/>
            <a:ext cx="1972822" cy="1529561"/>
            <a:chOff x="5344886" y="3980412"/>
            <a:chExt cx="1300846" cy="1323439"/>
          </a:xfrm>
        </p:grpSpPr>
        <p:sp>
          <p:nvSpPr>
            <p:cNvPr id="24" name="TextBox 23"/>
            <p:cNvSpPr txBox="1"/>
            <p:nvPr/>
          </p:nvSpPr>
          <p:spPr>
            <a:xfrm>
              <a:off x="5415645" y="3980412"/>
              <a:ext cx="10994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২২</a:t>
              </a:r>
            </a:p>
            <a:p>
              <a:r>
                <a:rPr lang="bn-BD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+১১ 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5344886" y="5242296"/>
              <a:ext cx="130084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9005076" y="4621053"/>
            <a:ext cx="1856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956692" y="6084525"/>
            <a:ext cx="1351438" cy="548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৩৩ </a:t>
            </a:r>
            <a:endParaRPr lang="en-GB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51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8" grpId="0"/>
      <p:bldP spid="11" grpId="0"/>
      <p:bldP spid="23" grpId="0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04800" y="2352576"/>
            <a:ext cx="11490960" cy="4178068"/>
            <a:chOff x="304800" y="2352576"/>
            <a:chExt cx="11490960" cy="4178068"/>
          </a:xfrm>
        </p:grpSpPr>
        <p:sp>
          <p:nvSpPr>
            <p:cNvPr id="2" name="TextBox 1"/>
            <p:cNvSpPr txBox="1"/>
            <p:nvPr/>
          </p:nvSpPr>
          <p:spPr>
            <a:xfrm>
              <a:off x="304800" y="2475686"/>
              <a:ext cx="2231571" cy="70788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শাপলা  দল  </a:t>
              </a:r>
              <a:endPara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037115" y="2352576"/>
              <a:ext cx="87586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মনির  ৪২টি আম আছে। রুনার ২৫টি আম আছে । তাদের কাছে মোট কতগুলো আম আছে? 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04801" y="4022264"/>
              <a:ext cx="2362200" cy="70788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গোলাপ দল </a:t>
              </a:r>
              <a:endPara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037114" y="3899154"/>
              <a:ext cx="87586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আকাশদের বাগানে  ২৬টি গাঁদা গাছ ও ২২টি বেলি গাছ আছে। বাগানে কতগুলো গাছ আছে?   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4801" y="5576536"/>
              <a:ext cx="2231570" cy="70788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জবা দল </a:t>
              </a:r>
              <a:endPara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52057" y="5330315"/>
              <a:ext cx="89437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রানার ২১টি মার্বেল আছে । সবুজ তাকে ১৭টি মার্বেল দিল। এখন রানার কতগুলো মার্বেল আছে? 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1698171" y="368174"/>
            <a:ext cx="7249886" cy="1034142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দলীয় কাজ </a:t>
            </a:r>
            <a:endParaRPr lang="en-US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0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Ribbon 2"/>
          <p:cNvSpPr/>
          <p:nvPr/>
        </p:nvSpPr>
        <p:spPr>
          <a:xfrm>
            <a:off x="2318656" y="658083"/>
            <a:ext cx="5900057" cy="1012371"/>
          </a:xfrm>
          <a:prstGeom prst="ribbon2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মূ</a:t>
            </a:r>
            <a:r>
              <a:rPr lang="en-US" sz="8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</a:t>
            </a:r>
            <a:r>
              <a:rPr lang="bn-BD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য়ণ </a:t>
            </a:r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426029" y="2772812"/>
            <a:ext cx="1447799" cy="1323439"/>
            <a:chOff x="914399" y="2024743"/>
            <a:chExt cx="1447799" cy="1323439"/>
          </a:xfrm>
        </p:grpSpPr>
        <p:sp>
          <p:nvSpPr>
            <p:cNvPr id="7" name="TextBox 6"/>
            <p:cNvSpPr txBox="1"/>
            <p:nvPr/>
          </p:nvSpPr>
          <p:spPr>
            <a:xfrm>
              <a:off x="914399" y="2024743"/>
              <a:ext cx="144779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১। ২৬</a:t>
              </a:r>
            </a:p>
            <a:p>
              <a:r>
                <a:rPr lang="bn-BD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bn-BD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+১৩   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914399" y="3217086"/>
              <a:ext cx="1251857" cy="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161064" y="2772811"/>
            <a:ext cx="1929086" cy="1323439"/>
            <a:chOff x="3472542" y="2357619"/>
            <a:chExt cx="1306286" cy="1944959"/>
          </a:xfrm>
        </p:grpSpPr>
        <p:sp>
          <p:nvSpPr>
            <p:cNvPr id="13" name="TextBox 12"/>
            <p:cNvSpPr txBox="1"/>
            <p:nvPr/>
          </p:nvSpPr>
          <p:spPr>
            <a:xfrm>
              <a:off x="3472542" y="2357619"/>
              <a:ext cx="1306286" cy="1944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২। ৩৭</a:t>
              </a:r>
            </a:p>
            <a:p>
              <a:r>
                <a:rPr lang="bn-BD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+২১ 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3570513" y="4142443"/>
              <a:ext cx="120831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7195457" y="2643821"/>
            <a:ext cx="1709057" cy="1323439"/>
            <a:chOff x="6368142" y="2526936"/>
            <a:chExt cx="1709057" cy="1323439"/>
          </a:xfrm>
        </p:grpSpPr>
        <p:sp>
          <p:nvSpPr>
            <p:cNvPr id="16" name="TextBox 15"/>
            <p:cNvSpPr txBox="1"/>
            <p:nvPr/>
          </p:nvSpPr>
          <p:spPr>
            <a:xfrm>
              <a:off x="6368142" y="2526936"/>
              <a:ext cx="170905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৩।  ১৫</a:t>
              </a:r>
            </a:p>
            <a:p>
              <a:r>
                <a:rPr lang="bn-BD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+ ১২ 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6678384" y="3692927"/>
              <a:ext cx="1088571" cy="108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188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10729" y="0"/>
            <a:ext cx="5640230" cy="2956560"/>
            <a:chOff x="1083129" y="2362200"/>
            <a:chExt cx="3178628" cy="3973286"/>
          </a:xfrm>
        </p:grpSpPr>
        <p:sp>
          <p:nvSpPr>
            <p:cNvPr id="3" name="Flowchart: Process 2"/>
            <p:cNvSpPr/>
            <p:nvPr/>
          </p:nvSpPr>
          <p:spPr>
            <a:xfrm>
              <a:off x="1556657" y="3897086"/>
              <a:ext cx="2231572" cy="2438400"/>
            </a:xfrm>
            <a:prstGeom prst="flowChartProcess">
              <a:avLst/>
            </a:prstGeom>
            <a:solidFill>
              <a:schemeClr val="accent1">
                <a:lumMod val="60000"/>
                <a:lumOff val="40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1083129" y="2362200"/>
              <a:ext cx="3178628" cy="1534886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lowchart: Process 4"/>
            <p:cNvSpPr/>
            <p:nvPr/>
          </p:nvSpPr>
          <p:spPr>
            <a:xfrm>
              <a:off x="2547257" y="5116286"/>
              <a:ext cx="381000" cy="1219200"/>
            </a:xfrm>
            <a:prstGeom prst="flowChartProcess">
              <a:avLst/>
            </a:prstGeom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Process 5"/>
            <p:cNvSpPr/>
            <p:nvPr/>
          </p:nvSpPr>
          <p:spPr>
            <a:xfrm>
              <a:off x="3320143" y="5257800"/>
              <a:ext cx="261257" cy="326571"/>
            </a:xfrm>
            <a:prstGeom prst="flowChartProcess">
              <a:avLst/>
            </a:prstGeom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Down Arrow 6"/>
          <p:cNvSpPr/>
          <p:nvPr/>
        </p:nvSpPr>
        <p:spPr>
          <a:xfrm>
            <a:off x="0" y="82755"/>
            <a:ext cx="5974080" cy="2750038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GB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154680"/>
            <a:ext cx="12192000" cy="3703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5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495800"/>
            <a:ext cx="2621280" cy="23164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৫০</a:t>
            </a:r>
          </a:p>
          <a:p>
            <a:r>
              <a:rPr lang="bn-IN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+ ৪৬  </a:t>
            </a:r>
            <a:endParaRPr lang="en-GB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50080" y="4541520"/>
            <a:ext cx="2800888" cy="23164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৩৫</a:t>
            </a:r>
          </a:p>
          <a:p>
            <a:r>
              <a:rPr lang="bn-IN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+ ২২    </a:t>
            </a:r>
            <a:endParaRPr lang="en-GB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90804" y="4541520"/>
            <a:ext cx="3042248" cy="23164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৫। ৬৬</a:t>
            </a:r>
          </a:p>
          <a:p>
            <a:r>
              <a:rPr lang="bn-IN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+ ৩৩  </a:t>
            </a:r>
            <a:endParaRPr lang="en-GB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154680"/>
            <a:ext cx="3383280" cy="5943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 করঃ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3749040"/>
            <a:ext cx="4465320" cy="5943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২৭+৩১=</a:t>
            </a:r>
            <a:endParaRPr lang="en-GB" sz="6000" dirty="0"/>
          </a:p>
        </p:txBody>
      </p:sp>
      <p:sp>
        <p:nvSpPr>
          <p:cNvPr id="14" name="Rectangle 13"/>
          <p:cNvSpPr/>
          <p:nvPr/>
        </p:nvSpPr>
        <p:spPr>
          <a:xfrm>
            <a:off x="7250968" y="3749040"/>
            <a:ext cx="4948399" cy="5943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৩৯+৪০=</a:t>
            </a:r>
            <a:endParaRPr lang="bn-IN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6477000"/>
            <a:ext cx="221742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090804" y="6477000"/>
            <a:ext cx="221742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50080" y="6492240"/>
            <a:ext cx="221742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41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/>
          <p:cNvSpPr/>
          <p:nvPr/>
        </p:nvSpPr>
        <p:spPr>
          <a:xfrm>
            <a:off x="2852057" y="321623"/>
            <a:ext cx="6466114" cy="1524000"/>
          </a:xfrm>
          <a:prstGeom prst="flowChartPreparatio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ধন্যবাদ </a:t>
            </a:r>
            <a:endParaRPr lang="en-US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057" y="2172566"/>
            <a:ext cx="6466114" cy="443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3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3408045" y="143693"/>
            <a:ext cx="5467350" cy="1545770"/>
          </a:xfrm>
          <a:prstGeom prst="wave">
            <a:avLst>
              <a:gd name="adj1" fmla="val 12500"/>
              <a:gd name="adj2" fmla="val -204"/>
            </a:avLst>
          </a:prstGeom>
          <a:blipFill>
            <a:blip r:embed="rId2"/>
            <a:tile tx="0" ty="0" sx="100000" sy="100000" flip="none" algn="tl"/>
          </a:blipFill>
          <a:ln w="38100"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1689464"/>
            <a:ext cx="12192000" cy="516853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মো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রেয়াজুল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bn-BD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bn-BD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আরাজী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নিয়ামত</a:t>
            </a:r>
            <a:r>
              <a:rPr lang="bn-BD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 </a:t>
            </a:r>
            <a:r>
              <a:rPr lang="en-US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6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গংগাচড়া</a:t>
            </a:r>
            <a:r>
              <a:rPr lang="bn-BD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রংপুর। 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Email:reajatgps1992@gmail.com</a:t>
            </a:r>
          </a:p>
          <a:p>
            <a:pPr algn="ctr"/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15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46169" y="555171"/>
            <a:ext cx="7130142" cy="10668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524000" y="2079172"/>
            <a:ext cx="9174480" cy="3833948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শ্রেণিঃ দ্বিতীয় </a:t>
            </a:r>
          </a:p>
          <a:p>
            <a:pPr algn="ctr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গণিত </a:t>
            </a:r>
          </a:p>
          <a:p>
            <a:pPr algn="ctr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 পাঠঃ যোগ </a:t>
            </a:r>
          </a:p>
          <a:p>
            <a:pPr algn="ctr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যোগের ধারণা  </a:t>
            </a:r>
          </a:p>
          <a:p>
            <a:pPr algn="ctr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</a:p>
          <a:p>
            <a:pPr algn="ctr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 ০৮-০</a:t>
            </a:r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-২০২০ </a:t>
            </a:r>
            <a:r>
              <a:rPr lang="bn-IN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17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2090057" y="402772"/>
            <a:ext cx="6825343" cy="1251857"/>
          </a:xfrm>
          <a:prstGeom prst="ribbon2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শিখনফল </a:t>
            </a:r>
            <a:endParaRPr lang="en-US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861456" y="2569029"/>
            <a:ext cx="8654143" cy="18179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৯.১.১ উপকরণ ব্যবহার করে যোগ  করতে পারবে। 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84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423678" y="68031"/>
            <a:ext cx="5537365" cy="1468216"/>
            <a:chOff x="253835" y="107498"/>
            <a:chExt cx="5537365" cy="146821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723" y="174848"/>
              <a:ext cx="1236518" cy="113347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0798" y="163281"/>
              <a:ext cx="1236518" cy="113347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3677" y="274868"/>
              <a:ext cx="1236518" cy="113347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4724" y="163282"/>
              <a:ext cx="1236518" cy="1133475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253835" y="107498"/>
              <a:ext cx="5537365" cy="1468216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197561" y="52389"/>
            <a:ext cx="4771900" cy="1578431"/>
            <a:chOff x="7385092" y="107498"/>
            <a:chExt cx="4771900" cy="157843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0304" y="200526"/>
              <a:ext cx="1236518" cy="113347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9961" y="219067"/>
              <a:ext cx="1236518" cy="113347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4524" y="219068"/>
              <a:ext cx="1236518" cy="113347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5605" y="174848"/>
              <a:ext cx="1236518" cy="1133475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7385092" y="107498"/>
              <a:ext cx="4771900" cy="1578431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72094" y="4165108"/>
            <a:ext cx="11249890" cy="1915886"/>
            <a:chOff x="889414" y="3914738"/>
            <a:chExt cx="11249890" cy="1915886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7043" y="4393732"/>
              <a:ext cx="1236518" cy="113347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3008" y="4385562"/>
              <a:ext cx="1236518" cy="113347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1599" y="4385561"/>
              <a:ext cx="1236518" cy="113347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5372" y="4393732"/>
              <a:ext cx="1236518" cy="113347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9145" y="4527754"/>
              <a:ext cx="1236518" cy="113347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1273" y="4415482"/>
              <a:ext cx="1236518" cy="113347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7791" y="4469889"/>
              <a:ext cx="1236518" cy="113347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24309" y="4415481"/>
              <a:ext cx="1236518" cy="1133475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889414" y="3914738"/>
              <a:ext cx="11249890" cy="1915886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0" name="Straight Arrow Connector 39"/>
          <p:cNvCxnSpPr/>
          <p:nvPr/>
        </p:nvCxnSpPr>
        <p:spPr>
          <a:xfrm>
            <a:off x="2677886" y="1536246"/>
            <a:ext cx="3881867" cy="260027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6607629" y="1728113"/>
            <a:ext cx="2915144" cy="234242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04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ultidocument 2"/>
          <p:cNvSpPr/>
          <p:nvPr/>
        </p:nvSpPr>
        <p:spPr>
          <a:xfrm>
            <a:off x="0" y="0"/>
            <a:ext cx="7081157" cy="1905000"/>
          </a:xfrm>
          <a:prstGeom prst="flowChartMultidocumen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ross 3"/>
          <p:cNvSpPr/>
          <p:nvPr/>
        </p:nvSpPr>
        <p:spPr>
          <a:xfrm>
            <a:off x="5212080" y="1645920"/>
            <a:ext cx="6583680" cy="5090160"/>
          </a:xfrm>
          <a:prstGeom prst="plus">
            <a:avLst/>
          </a:prstGeom>
          <a:solidFill>
            <a:schemeClr val="accent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endParaRPr lang="en-US" sz="9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15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1567542"/>
            <a:ext cx="10850880" cy="30044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বাস্তব পর্যায়ে </a:t>
            </a:r>
            <a:r>
              <a:rPr lang="bn-IN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bn-BD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,কাগজ</a:t>
            </a:r>
            <a:r>
              <a:rPr lang="bn-IN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কাঠি দ্বারা ধার</a:t>
            </a:r>
            <a:r>
              <a:rPr lang="en-US" sz="8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ণা</a:t>
            </a:r>
            <a:r>
              <a:rPr lang="bn-BD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দেব</a:t>
            </a:r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3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"/>
          <a:stretch/>
        </p:blipFill>
        <p:spPr>
          <a:xfrm>
            <a:off x="2150533" y="734650"/>
            <a:ext cx="3465689" cy="24669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"/>
          <a:stretch/>
        </p:blipFill>
        <p:spPr>
          <a:xfrm>
            <a:off x="2150532" y="3874090"/>
            <a:ext cx="3465689" cy="24669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322" y="734649"/>
            <a:ext cx="2946401" cy="2466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642" y="3874089"/>
            <a:ext cx="2946401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5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79017" y="306812"/>
            <a:ext cx="8074477" cy="1938992"/>
            <a:chOff x="133350" y="38566"/>
            <a:chExt cx="8074477" cy="1938992"/>
          </a:xfrm>
        </p:grpSpPr>
        <p:sp>
          <p:nvSpPr>
            <p:cNvPr id="2" name="Flowchart: Sequential Access Storage 1"/>
            <p:cNvSpPr/>
            <p:nvPr/>
          </p:nvSpPr>
          <p:spPr>
            <a:xfrm>
              <a:off x="133350" y="168728"/>
              <a:ext cx="1001486" cy="762000"/>
            </a:xfrm>
            <a:prstGeom prst="flowChartMagneticTap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32015" y="176126"/>
              <a:ext cx="6531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849084" y="38566"/>
              <a:ext cx="7358743" cy="174264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02871" y="38566"/>
              <a:ext cx="665117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রেজার ৩২টি কাগজ আছে । মিনা তাকে ২৪টি কাগজ দিল। এখন রেজার কতগুলো কাগজ হলো? 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590671" y="2049460"/>
            <a:ext cx="6651171" cy="2815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2644" y="1885542"/>
            <a:ext cx="865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919247" y="2401359"/>
            <a:ext cx="2266269" cy="2167467"/>
            <a:chOff x="1379081" y="1630594"/>
            <a:chExt cx="2266269" cy="2167467"/>
          </a:xfrm>
        </p:grpSpPr>
        <p:grpSp>
          <p:nvGrpSpPr>
            <p:cNvPr id="30" name="Group 29"/>
            <p:cNvGrpSpPr/>
            <p:nvPr/>
          </p:nvGrpSpPr>
          <p:grpSpPr>
            <a:xfrm>
              <a:off x="1379081" y="1632429"/>
              <a:ext cx="1002169" cy="953086"/>
              <a:chOff x="1379081" y="1632429"/>
              <a:chExt cx="1002169" cy="953086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379081" y="1632429"/>
                <a:ext cx="1000126" cy="95308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382492" y="1783422"/>
                <a:ext cx="998758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BD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১০ </a:t>
                </a:r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2566674" y="2673189"/>
              <a:ext cx="749756" cy="89150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903932" y="2894115"/>
              <a:ext cx="741418" cy="84752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2556869" y="1630594"/>
              <a:ext cx="1088481" cy="966004"/>
              <a:chOff x="2556869" y="1630594"/>
              <a:chExt cx="1088481" cy="966004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2556869" y="1630594"/>
                <a:ext cx="1057274" cy="96600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588076" y="1808951"/>
                <a:ext cx="105727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BD" sz="32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১০ </a:t>
                </a:r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1414293" y="2715676"/>
              <a:ext cx="954395" cy="108238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449566" y="2972191"/>
              <a:ext cx="900936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১০ 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372765" y="2366176"/>
            <a:ext cx="2432797" cy="2240529"/>
            <a:chOff x="5134989" y="1630594"/>
            <a:chExt cx="2432797" cy="2240529"/>
          </a:xfrm>
        </p:grpSpPr>
        <p:sp>
          <p:nvSpPr>
            <p:cNvPr id="17" name="Rectangle 16"/>
            <p:cNvSpPr/>
            <p:nvPr/>
          </p:nvSpPr>
          <p:spPr>
            <a:xfrm>
              <a:off x="5134990" y="1630594"/>
              <a:ext cx="1189610" cy="96298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endPara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750594" y="3156857"/>
              <a:ext cx="817192" cy="71426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708321" y="3004030"/>
              <a:ext cx="730885" cy="79646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579741" y="2945762"/>
              <a:ext cx="755880" cy="76383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476156" y="2837692"/>
              <a:ext cx="800610" cy="79281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134989" y="2837691"/>
              <a:ext cx="1189611" cy="96037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66197" y="1816584"/>
              <a:ext cx="1158403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১০ 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150592" y="3092833"/>
              <a:ext cx="1158403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১০ 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160863" y="5012790"/>
            <a:ext cx="1872343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৩২টি কাগজ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14258" y="5012262"/>
            <a:ext cx="1858397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২৪টি কাগজ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6280" y="6106886"/>
            <a:ext cx="3098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গাণিতিক বাক্য লিখি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54309" y="6057457"/>
            <a:ext cx="1430114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৩২+২৪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0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4" grpId="0" animBg="1"/>
      <p:bldP spid="35" grpId="0" animBg="1"/>
      <p:bldP spid="36" grpId="0"/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331</Words>
  <Application>Microsoft Office PowerPoint</Application>
  <PresentationFormat>Widescreen</PresentationFormat>
  <Paragraphs>97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PTI_Rangpur</dc:creator>
  <cp:lastModifiedBy>Reajul</cp:lastModifiedBy>
  <cp:revision>111</cp:revision>
  <dcterms:created xsi:type="dcterms:W3CDTF">2020-01-08T09:58:46Z</dcterms:created>
  <dcterms:modified xsi:type="dcterms:W3CDTF">2021-03-20T14:58:37Z</dcterms:modified>
</cp:coreProperties>
</file>