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CD908-3EF7-4070-90F9-F8F3DB55ED1C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A130-7C86-4558-970C-D77F4327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A130-7C86-4558-970C-D77F432769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FFE01-B350-44A5-88A4-ED4B0BCFD65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D01D-8B67-452D-8C56-78A52A6C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9600" b="1" dirty="0">
                <a:ln w="1905"/>
                <a:gradFill>
                  <a:gsLst>
                    <a:gs pos="0">
                      <a:srgbClr val="F19D19">
                        <a:shade val="20000"/>
                        <a:satMod val="200000"/>
                      </a:srgbClr>
                    </a:gs>
                    <a:gs pos="78000">
                      <a:srgbClr val="F19D1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9D1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أَلسَّلاَمُ عَلَيْكُمْ وَرَحْمَةُ اللهِ وَبَرَكَاتُهُ</a:t>
            </a:r>
            <a:endParaRPr lang="en-US" sz="9600" dirty="0">
              <a:solidFill>
                <a:prstClr val="black"/>
              </a:solidFill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82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346" y="4295982"/>
            <a:ext cx="7010400" cy="220983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তাহারাত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ঈমানদারগন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অপবিত্র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নিও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ঈমানের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অঙ্গ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54" y="118754"/>
            <a:ext cx="7030192" cy="39544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9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072" y="443585"/>
            <a:ext cx="2146240" cy="101566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0" y="2545682"/>
            <a:ext cx="6096000" cy="21852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তাহারাত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তাহারাত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ঈমানের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72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92" y="120280"/>
            <a:ext cx="3171061" cy="11079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446900" y="5165936"/>
            <a:ext cx="6096000" cy="11757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তাহারাত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তাহারাত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50" name="Picture 2" descr="Home Study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7" b="9803"/>
          <a:stretch/>
        </p:blipFill>
        <p:spPr bwMode="auto">
          <a:xfrm>
            <a:off x="6494900" y="1608371"/>
            <a:ext cx="3751406" cy="2405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1870" y="287377"/>
            <a:ext cx="5573962" cy="1323439"/>
          </a:xfrm>
          <a:prstGeom prst="rect">
            <a:avLst/>
          </a:prstGeom>
          <a:ln w="57150"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29" y="2023939"/>
            <a:ext cx="7538042" cy="4598206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3301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>
          <a:xfrm>
            <a:off x="2000992" y="331520"/>
            <a:ext cx="7772400" cy="838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alt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بسم الله الرحمن الرحيم </a:t>
            </a:r>
            <a:endParaRPr lang="en-US" alt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0570" y="1282537"/>
            <a:ext cx="3583383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</a:rPr>
              <a:t>স্বাগতম</a:t>
            </a:r>
            <a:r>
              <a:rPr lang="en-US" sz="8000" dirty="0" smtClean="0">
                <a:solidFill>
                  <a:srgbClr val="00B050"/>
                </a:solidFill>
              </a:rPr>
              <a:t> 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92" y="2718793"/>
            <a:ext cx="7772400" cy="40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08" y="3636595"/>
            <a:ext cx="4061360" cy="24314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নামঃতোহরুল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রাধাকান্তপুর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শিবগঞ্জ,চাঁপাইনবাবগঞ্জ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০১৭১০০০১৯৩১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E-Mail: tohrulm85@gmail.com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12082" y="3636595"/>
            <a:ext cx="3871356" cy="2000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ফিকহ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0160" y="0"/>
            <a:ext cx="263565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পরিচিতি</a:t>
            </a:r>
            <a:endParaRPr lang="en-US" sz="5400" dirty="0"/>
          </a:p>
        </p:txBody>
      </p:sp>
      <p:pic>
        <p:nvPicPr>
          <p:cNvPr id="2050" name="Picture 2" descr="http://163.47.156.102/uitrce/assets/uploads/56e8836fe3c09ee66c372eea12736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08" y="980213"/>
            <a:ext cx="1959428" cy="23137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303" y="285007"/>
            <a:ext cx="754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এই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ছবি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গুলো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দেখে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</a:rPr>
              <a:t>শিক্ষার্থীরা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বলতে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পারবে</a:t>
            </a:r>
            <a:r>
              <a:rPr lang="en-US" sz="2800" dirty="0" smtClean="0">
                <a:solidFill>
                  <a:srgbClr val="00B0F0"/>
                </a:solidFill>
              </a:rPr>
              <a:t>।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60" y="4014930"/>
            <a:ext cx="3528318" cy="26218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79" y="1144978"/>
            <a:ext cx="3475279" cy="24532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772" y="1239981"/>
            <a:ext cx="3543807" cy="23582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Content Placeholder 3" descr="download (1).jpg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772" y="4014930"/>
            <a:ext cx="3543807" cy="24939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35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7129" y="332508"/>
            <a:ext cx="3776353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9755" y="3301340"/>
            <a:ext cx="45310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আত-তাহারাত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4439392" y="185550"/>
            <a:ext cx="2840182" cy="1310741"/>
          </a:xfrm>
          <a:prstGeom prst="rect">
            <a:avLst/>
          </a:prstGeom>
          <a:solidFill>
            <a:srgbClr val="00B0F0"/>
          </a:solidFill>
          <a:ln w="38100">
            <a:solidFill>
              <a:srgbClr val="C0504D">
                <a:lumMod val="50000"/>
              </a:srgb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শিখন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ফল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4327" y="3608118"/>
            <a:ext cx="7590312" cy="23575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তাহারাত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তাহারাত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অযুর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তাহারাত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103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798124" y="149926"/>
            <a:ext cx="4360224" cy="10138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শিখন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শেখানো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কার্যক্রম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0236" y="4413593"/>
            <a:ext cx="6096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তাহারাত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অপবিত্রতা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তাহারাত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 descr="ফরজ গোসল করতে ব্যর্থ হলে করণীয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95" y="1571466"/>
            <a:ext cx="3620779" cy="200300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7" y="1571465"/>
            <a:ext cx="3505264" cy="2003008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7407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247" y="4325619"/>
            <a:ext cx="5490358" cy="20744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অযু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২।গোসল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৩।তায়াম্মুম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28" y="795648"/>
            <a:ext cx="3283357" cy="24593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84" y="795648"/>
            <a:ext cx="3325854" cy="24593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8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6732" y="2951897"/>
            <a:ext cx="6381008" cy="33055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অযুর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:-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১।সমস্ত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মুখমন্ডল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কনুইসহ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মাসেহ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টাকনু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ধৌত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87" y="0"/>
            <a:ext cx="1950599" cy="28229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29" y="29911"/>
            <a:ext cx="4706692" cy="26895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1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210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 Qalam Quran Majeed Web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.ABDUL ALIM 16</dc:creator>
  <cp:lastModifiedBy>MD .ABDUL ALIM 16</cp:lastModifiedBy>
  <cp:revision>84</cp:revision>
  <dcterms:created xsi:type="dcterms:W3CDTF">2021-03-14T03:47:37Z</dcterms:created>
  <dcterms:modified xsi:type="dcterms:W3CDTF">2021-03-23T06:07:58Z</dcterms:modified>
</cp:coreProperties>
</file>