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1" autoAdjust="0"/>
  </p:normalViewPr>
  <p:slideViewPr>
    <p:cSldViewPr snapToGrid="0">
      <p:cViewPr varScale="1">
        <p:scale>
          <a:sx n="81" d="100"/>
          <a:sy n="81" d="100"/>
        </p:scale>
        <p:origin x="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7448A-FAAE-48FA-917F-489F6E8E81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2A51D-209D-4448-B89D-51CDE4D1787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8DBAC6D3-0827-4EEA-93BA-BE5B5330DCF0}" type="parTrans" cxnId="{AF5D3C3F-B184-48D3-AC94-46509FD1F939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60EFAB4B-7C6C-45E9-850C-B44C7266F8AD}" type="sibTrans" cxnId="{AF5D3C3F-B184-48D3-AC94-46509FD1F939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613CEF88-ABA5-424A-A084-F8B95F9FBBC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4A68A71E-EA81-4D6D-ACFA-540315C09D6C}" type="parTrans" cxnId="{DF38B49D-8C95-4ABD-9224-400C35294165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F61C327F-BF6E-4219-9459-0FFD6C3E7927}" type="sibTrans" cxnId="{DF38B49D-8C95-4ABD-9224-400C35294165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31A7CA28-D241-48E1-B369-D2427C3EBAA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090BCAB6-8B52-45EC-AAE5-52A192A3338C}" type="parTrans" cxnId="{C76F5CC8-FC4C-41A5-A00E-81CE4D0EF861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F60593B2-9602-4498-A9B4-4F245D936A14}" type="sibTrans" cxnId="{C76F5CC8-FC4C-41A5-A00E-81CE4D0EF861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5C311EA1-CCF5-409F-8294-12854AD448C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B489CFE0-4E6E-4B50-8F12-F47065EEF021}" type="parTrans" cxnId="{FBDA5C1E-B394-437C-A789-509277CC0387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C4CE4145-0316-449B-95CA-CAD8B6987E0B}" type="sibTrans" cxnId="{FBDA5C1E-B394-437C-A789-509277CC0387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852E5C39-21E7-4567-A9EC-900C9753E9D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C6948487-71ED-43F5-8EA4-E6D22DA1E101}" type="parTrans" cxnId="{AD3CAE74-47F1-4186-A66E-041664DE8E1D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A893B286-DE7E-4FA9-A660-9DD7BC7D7B72}" type="sibTrans" cxnId="{AD3CAE74-47F1-4186-A66E-041664DE8E1D}">
      <dgm:prSet/>
      <dgm:spPr/>
      <dgm:t>
        <a:bodyPr/>
        <a:lstStyle/>
        <a:p>
          <a:endParaRPr lang="en-US">
            <a:solidFill>
              <a:schemeClr val="accent1">
                <a:tint val="60000"/>
                <a:hueOff val="0"/>
                <a:satOff val="0"/>
                <a:lumOff val="0"/>
              </a:schemeClr>
            </a:solidFill>
          </a:endParaRPr>
        </a:p>
      </dgm:t>
    </dgm:pt>
    <dgm:pt modelId="{E9D1E61C-6E73-4E29-BB10-054E2D74A92D}" type="pres">
      <dgm:prSet presAssocID="{57B7448A-FAAE-48FA-917F-489F6E8E81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8D447-93AA-475C-AEAB-766542F1D57E}" type="pres">
      <dgm:prSet presAssocID="{4C62A51D-209D-4448-B89D-51CDE4D1787A}" presName="centerShape" presStyleLbl="node0" presStyleIdx="0" presStyleCnt="1"/>
      <dgm:spPr/>
      <dgm:t>
        <a:bodyPr/>
        <a:lstStyle/>
        <a:p>
          <a:endParaRPr lang="en-US"/>
        </a:p>
      </dgm:t>
    </dgm:pt>
    <dgm:pt modelId="{996AC656-62A2-4CC3-8B04-C058848227F9}" type="pres">
      <dgm:prSet presAssocID="{613CEF88-ABA5-424A-A084-F8B95F9FBB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FF0E6-6EF3-49F5-B2D4-7D445DB7C09C}" type="pres">
      <dgm:prSet presAssocID="{613CEF88-ABA5-424A-A084-F8B95F9FBBCF}" presName="dummy" presStyleCnt="0"/>
      <dgm:spPr/>
    </dgm:pt>
    <dgm:pt modelId="{F334EE77-6EAF-4DBC-AED1-BAD4321A8912}" type="pres">
      <dgm:prSet presAssocID="{F61C327F-BF6E-4219-9459-0FFD6C3E792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EC84FCC-7A43-43FF-A1BD-7E37D9C3641F}" type="pres">
      <dgm:prSet presAssocID="{31A7CA28-D241-48E1-B369-D2427C3EBA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6E855-1FE8-4E84-94B3-92F31B7914CD}" type="pres">
      <dgm:prSet presAssocID="{31A7CA28-D241-48E1-B369-D2427C3EBAA7}" presName="dummy" presStyleCnt="0"/>
      <dgm:spPr/>
    </dgm:pt>
    <dgm:pt modelId="{329D0FC6-471E-4845-9D75-2FE8B6367B10}" type="pres">
      <dgm:prSet presAssocID="{F60593B2-9602-4498-A9B4-4F245D936A1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5095BA2-5322-44CF-A858-1B3B78EB689D}" type="pres">
      <dgm:prSet presAssocID="{5C311EA1-CCF5-409F-8294-12854AD448CE}" presName="node" presStyleLbl="node1" presStyleIdx="2" presStyleCnt="4" custRadScaleRad="100025" custRadScaleInc="-4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5E702-2A25-4203-AF9B-BD27F8F8A7DF}" type="pres">
      <dgm:prSet presAssocID="{5C311EA1-CCF5-409F-8294-12854AD448CE}" presName="dummy" presStyleCnt="0"/>
      <dgm:spPr/>
    </dgm:pt>
    <dgm:pt modelId="{64FFE3D7-FDAE-4809-8C5D-5DBCDA07402D}" type="pres">
      <dgm:prSet presAssocID="{C4CE4145-0316-449B-95CA-CAD8B6987E0B}" presName="sibTrans" presStyleLbl="sibTrans2D1" presStyleIdx="2" presStyleCnt="4" custLinFactNeighborX="60" custLinFactNeighborY="2184"/>
      <dgm:spPr/>
      <dgm:t>
        <a:bodyPr/>
        <a:lstStyle/>
        <a:p>
          <a:endParaRPr lang="en-US"/>
        </a:p>
      </dgm:t>
    </dgm:pt>
    <dgm:pt modelId="{8737DCC2-CED8-449A-ACFE-4BBFD22920FD}" type="pres">
      <dgm:prSet presAssocID="{852E5C39-21E7-4567-A9EC-900C9753E9D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A9203-2C28-408F-A4A3-CA0C9CA86491}" type="pres">
      <dgm:prSet presAssocID="{852E5C39-21E7-4567-A9EC-900C9753E9DC}" presName="dummy" presStyleCnt="0"/>
      <dgm:spPr/>
    </dgm:pt>
    <dgm:pt modelId="{DD8A1865-AAF3-4822-9FC3-D2A3F83622DF}" type="pres">
      <dgm:prSet presAssocID="{A893B286-DE7E-4FA9-A660-9DD7BC7D7B7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D3CAE74-47F1-4186-A66E-041664DE8E1D}" srcId="{4C62A51D-209D-4448-B89D-51CDE4D1787A}" destId="{852E5C39-21E7-4567-A9EC-900C9753E9DC}" srcOrd="3" destOrd="0" parTransId="{C6948487-71ED-43F5-8EA4-E6D22DA1E101}" sibTransId="{A893B286-DE7E-4FA9-A660-9DD7BC7D7B72}"/>
    <dgm:cxn modelId="{EF937285-B1A6-461B-A0CD-EF94010A413C}" type="presOf" srcId="{57B7448A-FAAE-48FA-917F-489F6E8E816A}" destId="{E9D1E61C-6E73-4E29-BB10-054E2D74A92D}" srcOrd="0" destOrd="0" presId="urn:microsoft.com/office/officeart/2005/8/layout/radial6"/>
    <dgm:cxn modelId="{DF38B49D-8C95-4ABD-9224-400C35294165}" srcId="{4C62A51D-209D-4448-B89D-51CDE4D1787A}" destId="{613CEF88-ABA5-424A-A084-F8B95F9FBBCF}" srcOrd="0" destOrd="0" parTransId="{4A68A71E-EA81-4D6D-ACFA-540315C09D6C}" sibTransId="{F61C327F-BF6E-4219-9459-0FFD6C3E7927}"/>
    <dgm:cxn modelId="{0B74E72B-79C0-4F1A-A54F-447D9299255F}" type="presOf" srcId="{4C62A51D-209D-4448-B89D-51CDE4D1787A}" destId="{2658D447-93AA-475C-AEAB-766542F1D57E}" srcOrd="0" destOrd="0" presId="urn:microsoft.com/office/officeart/2005/8/layout/radial6"/>
    <dgm:cxn modelId="{FBDA5C1E-B394-437C-A789-509277CC0387}" srcId="{4C62A51D-209D-4448-B89D-51CDE4D1787A}" destId="{5C311EA1-CCF5-409F-8294-12854AD448CE}" srcOrd="2" destOrd="0" parTransId="{B489CFE0-4E6E-4B50-8F12-F47065EEF021}" sibTransId="{C4CE4145-0316-449B-95CA-CAD8B6987E0B}"/>
    <dgm:cxn modelId="{D973B4C1-231B-412C-932E-149B3FAE3FF8}" type="presOf" srcId="{5C311EA1-CCF5-409F-8294-12854AD448CE}" destId="{85095BA2-5322-44CF-A858-1B3B78EB689D}" srcOrd="0" destOrd="0" presId="urn:microsoft.com/office/officeart/2005/8/layout/radial6"/>
    <dgm:cxn modelId="{6D95465C-9762-432A-9AA7-58812E24C57A}" type="presOf" srcId="{F61C327F-BF6E-4219-9459-0FFD6C3E7927}" destId="{F334EE77-6EAF-4DBC-AED1-BAD4321A8912}" srcOrd="0" destOrd="0" presId="urn:microsoft.com/office/officeart/2005/8/layout/radial6"/>
    <dgm:cxn modelId="{59149868-47FF-4732-9DF9-706689C98102}" type="presOf" srcId="{F60593B2-9602-4498-A9B4-4F245D936A14}" destId="{329D0FC6-471E-4845-9D75-2FE8B6367B10}" srcOrd="0" destOrd="0" presId="urn:microsoft.com/office/officeart/2005/8/layout/radial6"/>
    <dgm:cxn modelId="{CCD2D8DC-AC16-447E-A7AC-1E6C4F7B1D07}" type="presOf" srcId="{613CEF88-ABA5-424A-A084-F8B95F9FBBCF}" destId="{996AC656-62A2-4CC3-8B04-C058848227F9}" srcOrd="0" destOrd="0" presId="urn:microsoft.com/office/officeart/2005/8/layout/radial6"/>
    <dgm:cxn modelId="{B615E560-6CA1-4B19-8071-14FAADD5D42A}" type="presOf" srcId="{852E5C39-21E7-4567-A9EC-900C9753E9DC}" destId="{8737DCC2-CED8-449A-ACFE-4BBFD22920FD}" srcOrd="0" destOrd="0" presId="urn:microsoft.com/office/officeart/2005/8/layout/radial6"/>
    <dgm:cxn modelId="{C76F5CC8-FC4C-41A5-A00E-81CE4D0EF861}" srcId="{4C62A51D-209D-4448-B89D-51CDE4D1787A}" destId="{31A7CA28-D241-48E1-B369-D2427C3EBAA7}" srcOrd="1" destOrd="0" parTransId="{090BCAB6-8B52-45EC-AAE5-52A192A3338C}" sibTransId="{F60593B2-9602-4498-A9B4-4F245D936A14}"/>
    <dgm:cxn modelId="{AF5D3C3F-B184-48D3-AC94-46509FD1F939}" srcId="{57B7448A-FAAE-48FA-917F-489F6E8E816A}" destId="{4C62A51D-209D-4448-B89D-51CDE4D1787A}" srcOrd="0" destOrd="0" parTransId="{8DBAC6D3-0827-4EEA-93BA-BE5B5330DCF0}" sibTransId="{60EFAB4B-7C6C-45E9-850C-B44C7266F8AD}"/>
    <dgm:cxn modelId="{4B83BF6B-0101-4599-AE29-230E90E7DC73}" type="presOf" srcId="{31A7CA28-D241-48E1-B369-D2427C3EBAA7}" destId="{DEC84FCC-7A43-43FF-A1BD-7E37D9C3641F}" srcOrd="0" destOrd="0" presId="urn:microsoft.com/office/officeart/2005/8/layout/radial6"/>
    <dgm:cxn modelId="{3B6983B5-FE53-49B8-BE61-0309A3C5DE0D}" type="presOf" srcId="{A893B286-DE7E-4FA9-A660-9DD7BC7D7B72}" destId="{DD8A1865-AAF3-4822-9FC3-D2A3F83622DF}" srcOrd="0" destOrd="0" presId="urn:microsoft.com/office/officeart/2005/8/layout/radial6"/>
    <dgm:cxn modelId="{2F389694-53EB-49A1-9ACB-E776CBF95764}" type="presOf" srcId="{C4CE4145-0316-449B-95CA-CAD8B6987E0B}" destId="{64FFE3D7-FDAE-4809-8C5D-5DBCDA07402D}" srcOrd="0" destOrd="0" presId="urn:microsoft.com/office/officeart/2005/8/layout/radial6"/>
    <dgm:cxn modelId="{662C847F-8460-4D64-B2F3-B289E1671488}" type="presParOf" srcId="{E9D1E61C-6E73-4E29-BB10-054E2D74A92D}" destId="{2658D447-93AA-475C-AEAB-766542F1D57E}" srcOrd="0" destOrd="0" presId="urn:microsoft.com/office/officeart/2005/8/layout/radial6"/>
    <dgm:cxn modelId="{AD951CEA-781E-4665-8391-F0A9866B82BE}" type="presParOf" srcId="{E9D1E61C-6E73-4E29-BB10-054E2D74A92D}" destId="{996AC656-62A2-4CC3-8B04-C058848227F9}" srcOrd="1" destOrd="0" presId="urn:microsoft.com/office/officeart/2005/8/layout/radial6"/>
    <dgm:cxn modelId="{67F1BBC3-CD85-4A47-825F-9C7364A5AF06}" type="presParOf" srcId="{E9D1E61C-6E73-4E29-BB10-054E2D74A92D}" destId="{315FF0E6-6EF3-49F5-B2D4-7D445DB7C09C}" srcOrd="2" destOrd="0" presId="urn:microsoft.com/office/officeart/2005/8/layout/radial6"/>
    <dgm:cxn modelId="{25C64576-B011-4A59-89AA-9BF6EE455593}" type="presParOf" srcId="{E9D1E61C-6E73-4E29-BB10-054E2D74A92D}" destId="{F334EE77-6EAF-4DBC-AED1-BAD4321A8912}" srcOrd="3" destOrd="0" presId="urn:microsoft.com/office/officeart/2005/8/layout/radial6"/>
    <dgm:cxn modelId="{4EB7B91C-BFAF-4596-986B-B8F27B8A0AFE}" type="presParOf" srcId="{E9D1E61C-6E73-4E29-BB10-054E2D74A92D}" destId="{DEC84FCC-7A43-43FF-A1BD-7E37D9C3641F}" srcOrd="4" destOrd="0" presId="urn:microsoft.com/office/officeart/2005/8/layout/radial6"/>
    <dgm:cxn modelId="{3DFCCD88-723B-4BA6-BD15-EB0697197167}" type="presParOf" srcId="{E9D1E61C-6E73-4E29-BB10-054E2D74A92D}" destId="{63F6E855-1FE8-4E84-94B3-92F31B7914CD}" srcOrd="5" destOrd="0" presId="urn:microsoft.com/office/officeart/2005/8/layout/radial6"/>
    <dgm:cxn modelId="{AD0314DE-9A68-4793-BF48-5A6C97ED5162}" type="presParOf" srcId="{E9D1E61C-6E73-4E29-BB10-054E2D74A92D}" destId="{329D0FC6-471E-4845-9D75-2FE8B6367B10}" srcOrd="6" destOrd="0" presId="urn:microsoft.com/office/officeart/2005/8/layout/radial6"/>
    <dgm:cxn modelId="{D474D731-B5B4-41E9-B1FF-B5CC431CDA4F}" type="presParOf" srcId="{E9D1E61C-6E73-4E29-BB10-054E2D74A92D}" destId="{85095BA2-5322-44CF-A858-1B3B78EB689D}" srcOrd="7" destOrd="0" presId="urn:microsoft.com/office/officeart/2005/8/layout/radial6"/>
    <dgm:cxn modelId="{972F08E4-F73F-47DD-83F2-EEB0C66E33BA}" type="presParOf" srcId="{E9D1E61C-6E73-4E29-BB10-054E2D74A92D}" destId="{F265E702-2A25-4203-AF9B-BD27F8F8A7DF}" srcOrd="8" destOrd="0" presId="urn:microsoft.com/office/officeart/2005/8/layout/radial6"/>
    <dgm:cxn modelId="{8826B4F1-6A58-4BB7-B91D-C3CED783ACBA}" type="presParOf" srcId="{E9D1E61C-6E73-4E29-BB10-054E2D74A92D}" destId="{64FFE3D7-FDAE-4809-8C5D-5DBCDA07402D}" srcOrd="9" destOrd="0" presId="urn:microsoft.com/office/officeart/2005/8/layout/radial6"/>
    <dgm:cxn modelId="{0C1C81D9-B23F-4A7D-BA9F-D6A824F86EC7}" type="presParOf" srcId="{E9D1E61C-6E73-4E29-BB10-054E2D74A92D}" destId="{8737DCC2-CED8-449A-ACFE-4BBFD22920FD}" srcOrd="10" destOrd="0" presId="urn:microsoft.com/office/officeart/2005/8/layout/radial6"/>
    <dgm:cxn modelId="{3F6CFF9B-6741-40E7-AEAB-DF8224801E39}" type="presParOf" srcId="{E9D1E61C-6E73-4E29-BB10-054E2D74A92D}" destId="{232A9203-2C28-408F-A4A3-CA0C9CA86491}" srcOrd="11" destOrd="0" presId="urn:microsoft.com/office/officeart/2005/8/layout/radial6"/>
    <dgm:cxn modelId="{BB05242E-C7AC-4BCE-804B-8DFE37C8CBDD}" type="presParOf" srcId="{E9D1E61C-6E73-4E29-BB10-054E2D74A92D}" destId="{DD8A1865-AAF3-4822-9FC3-D2A3F83622D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0A554-0C9E-4C13-A8C9-B28CF9E8843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B6E58-2530-4344-9C0E-33D3CC8F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B6E58-2530-4344-9C0E-33D3CC8FE6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0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2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A7EA-DB74-4F28-9ECA-8663825918A4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B25700-273C-4090-9821-CDB81A05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8861" y="164123"/>
            <a:ext cx="5076092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013">
            <a:off x="2214140" y="2667297"/>
            <a:ext cx="1867778" cy="35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3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45901" r="7353" b="6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5683" r="3272" b="3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896853" y="699837"/>
            <a:ext cx="2667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6000" y="4072690"/>
            <a:ext cx="7620000" cy="20854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53" y="1916363"/>
            <a:ext cx="2667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99" y="1485900"/>
            <a:ext cx="639980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2" y="1436915"/>
            <a:ext cx="610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শিরোনামঃ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কোয়ান্টাম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রসায়ন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76962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2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58D447-93AA-475C-AEAB-766542F1D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658D447-93AA-475C-AEAB-766542F1D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6AC656-62A2-4CC3-8B04-C05884822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96AC656-62A2-4CC3-8B04-C05884822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4EE77-6EAF-4DBC-AED1-BAD4321A8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334EE77-6EAF-4DBC-AED1-BAD4321A8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84FCC-7A43-43FF-A1BD-7E37D9C36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EC84FCC-7A43-43FF-A1BD-7E37D9C36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D0FC6-471E-4845-9D75-2FE8B636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29D0FC6-471E-4845-9D75-2FE8B636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095BA2-5322-44CF-A858-1B3B78EB6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5095BA2-5322-44CF-A858-1B3B78EB6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FE3D7-FDAE-4809-8C5D-5DBCDA074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4FFE3D7-FDAE-4809-8C5D-5DBCDA074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7DCC2-CED8-449A-ACFE-4BBFD2292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737DCC2-CED8-449A-ACFE-4BBFD2292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A1865-AAF3-4822-9FC3-D2A3F8362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D8A1865-AAF3-4822-9FC3-D2A3F8362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9652" y="1887415"/>
            <a:ext cx="590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মোহাঃআলমগীর</a:t>
            </a:r>
            <a:r>
              <a:rPr lang="en-US" sz="32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প্রভাষকঃরসায়ন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সৈয়দা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মনাকষা,শিবগঞ্জ,চাঁপাইনবাবগঞ্জ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০১৭১৭৫৪৮৯০৭</a:t>
            </a:r>
            <a:endParaRPr lang="en-US" sz="2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261" y="840975"/>
            <a:ext cx="4513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62" y="1887415"/>
            <a:ext cx="2218453" cy="26276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4190525" y="2383708"/>
            <a:ext cx="1061412" cy="943429"/>
          </a:xfrm>
          <a:prstGeom prst="lef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59258" y="2009336"/>
            <a:ext cx="3669323" cy="3387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03419" y="1828800"/>
            <a:ext cx="338212" cy="25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693920" y="3703320"/>
            <a:ext cx="45720" cy="914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0902 C 0.08894 0.00902 0.15652 0.11967 0.15652 0.25602 C 0.15652 0.39213 0.08894 0.50301 0.00599 0.50301 C -0.07721 0.50301 -0.14454 0.39213 -0.14454 0.25602 C -0.14454 0.11967 -0.07721 0.00902 0.00599 0.00902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195754" y="2168769"/>
            <a:ext cx="4525108" cy="11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2308" y="18053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65077" y="1828800"/>
            <a:ext cx="2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3.7037E-6 L 0.29961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1.48148E-6 L -0.2996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76940"/>
            <a:ext cx="8178800" cy="4580462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225800" y="4657402"/>
            <a:ext cx="63754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Class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6306" y="938151"/>
            <a:ext cx="732707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শিরোনামঃ</a:t>
            </a:r>
            <a:r>
              <a:rPr lang="en-US" dirty="0" smtClean="0"/>
              <a:t> </a:t>
            </a:r>
            <a:r>
              <a:rPr lang="en-US" dirty="0" err="1" smtClean="0"/>
              <a:t>কোয়ান্টাম</a:t>
            </a:r>
            <a:r>
              <a:rPr lang="en-US" dirty="0" smtClean="0"/>
              <a:t> </a:t>
            </a:r>
            <a:r>
              <a:rPr lang="en-US" dirty="0" err="1" smtClean="0"/>
              <a:t>সংখ্যা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610100" y="990600"/>
            <a:ext cx="2667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866900" y="2514600"/>
            <a:ext cx="8458200" cy="3352800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যোজ্যতা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সক্রিয়তা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66752" b="1186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8032" r="6770" b="530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397</TotalTime>
  <Words>59</Words>
  <Application>Microsoft Office PowerPoint</Application>
  <PresentationFormat>Widescreen</PresentationFormat>
  <Paragraphs>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 SHIBGANJ</dc:creator>
  <cp:lastModifiedBy>UITRCE SHIBGANJ</cp:lastModifiedBy>
  <cp:revision>34</cp:revision>
  <dcterms:created xsi:type="dcterms:W3CDTF">2021-03-14T06:18:10Z</dcterms:created>
  <dcterms:modified xsi:type="dcterms:W3CDTF">2021-03-20T04:46:24Z</dcterms:modified>
</cp:coreProperties>
</file>