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7"/>
  </p:notesMasterIdLst>
  <p:sldIdLst>
    <p:sldId id="344" r:id="rId3"/>
    <p:sldId id="315" r:id="rId4"/>
    <p:sldId id="316" r:id="rId5"/>
    <p:sldId id="317" r:id="rId6"/>
    <p:sldId id="341" r:id="rId7"/>
    <p:sldId id="342" r:id="rId8"/>
    <p:sldId id="276" r:id="rId9"/>
    <p:sldId id="265" r:id="rId10"/>
    <p:sldId id="347" r:id="rId11"/>
    <p:sldId id="283" r:id="rId12"/>
    <p:sldId id="284" r:id="rId13"/>
    <p:sldId id="345" r:id="rId14"/>
    <p:sldId id="278" r:id="rId15"/>
    <p:sldId id="277" r:id="rId16"/>
    <p:sldId id="266" r:id="rId17"/>
    <p:sldId id="285" r:id="rId18"/>
    <p:sldId id="286" r:id="rId19"/>
    <p:sldId id="275" r:id="rId20"/>
    <p:sldId id="267" r:id="rId21"/>
    <p:sldId id="287" r:id="rId22"/>
    <p:sldId id="343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10C07"/>
    <a:srgbClr val="376285"/>
    <a:srgbClr val="F48153"/>
    <a:srgbClr val="83C6CC"/>
    <a:srgbClr val="2D8183"/>
    <a:srgbClr val="FE0A00"/>
    <a:srgbClr val="83D3D4"/>
    <a:srgbClr val="DEEFFF"/>
    <a:srgbClr val="697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179" autoAdjust="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EA801-B0FC-4DAB-BD1A-F654119C874A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D919B-4C42-45E1-B0C9-F93394A3B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7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CD50-B0CB-4A5E-9E81-65412C800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12E0F-DB04-41FA-B32E-13670A837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ED478-B57B-47E4-871A-2F418EC4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517B2-9580-491D-8AD2-CB9B643F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89A83-5B43-4D60-AC67-B5A3D3A0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1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CCCF-76F1-41C6-8DF0-B8CED2B0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C77A9-96DB-41AB-B8A8-0CC1913DC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AF193-FBFF-4914-967B-9C10DBD3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82C45-2E3F-42C9-B8B6-B10C2171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BBB36-F0F9-4527-BFCA-38654E6A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6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85F565-5597-48F3-BC4B-96BF1AD0D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0BF0F-EF1F-4766-9758-CADD0A02A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3BE1-F503-474C-807A-CBB3BC63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1F9E8-6602-4A83-9C18-F0E5B5EF3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12805-0EFD-4EC3-BDFD-750390ED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47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31582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2D8B-C194-414E-A9BA-3A21505881BE}" type="datetime1">
              <a:rPr lang="en-US" smtClean="0">
                <a:solidFill>
                  <a:srgbClr val="9D0F00">
                    <a:tint val="75000"/>
                  </a:srgbClr>
                </a:solidFill>
              </a:rPr>
              <a:pPr/>
              <a:t>24-Mar-21</a:t>
            </a:fld>
            <a:endParaRPr lang="en-US" dirty="0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777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C929-386D-4B89-83E5-0BA0E38A1D23}" type="datetime1">
              <a:rPr lang="en-US" smtClean="0">
                <a:solidFill>
                  <a:srgbClr val="9D0F00">
                    <a:tint val="75000"/>
                  </a:srgbClr>
                </a:solidFill>
              </a:rPr>
              <a:pPr/>
              <a:t>24-Mar-21</a:t>
            </a:fld>
            <a:endParaRPr lang="en-US" dirty="0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7812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9C3D-1C84-426A-879F-1335AE26EB41}" type="datetime1">
              <a:rPr lang="en-US" smtClean="0">
                <a:solidFill>
                  <a:srgbClr val="9D0F00">
                    <a:tint val="75000"/>
                  </a:srgbClr>
                </a:solidFill>
              </a:rPr>
              <a:pPr/>
              <a:t>24-Mar-21</a:t>
            </a:fld>
            <a:endParaRPr lang="en-US" dirty="0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0037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94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48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42830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7EF4-3816-4ABE-AE43-5DE3D727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D684-EAB6-4275-898B-EB5C00867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A8BD5-FE3A-46E1-A963-4ECCCC59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15300-4A20-4BD9-B777-2BE46740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D99E3-3026-408E-BF9D-551864A8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50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>
                <a:solidFill>
                  <a:srgbClr val="9D0F00"/>
                </a:solidFill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47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74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8661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D991-0E9F-417F-B7F5-9517DBD9C1BE}" type="datetime1">
              <a:rPr lang="en-US" smtClean="0">
                <a:solidFill>
                  <a:srgbClr val="9D0F00">
                    <a:tint val="75000"/>
                  </a:srgbClr>
                </a:solidFill>
              </a:rPr>
              <a:pPr/>
              <a:t>24-Mar-21</a:t>
            </a:fld>
            <a:endParaRPr lang="en-US" dirty="0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475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00C0-D6C8-4963-88CF-1514A31C31FB}" type="datetime1">
              <a:rPr lang="en-US" smtClean="0">
                <a:solidFill>
                  <a:srgbClr val="9D0F00">
                    <a:tint val="75000"/>
                  </a:srgbClr>
                </a:solidFill>
              </a:rPr>
              <a:pPr/>
              <a:t>24-Mar-21</a:t>
            </a:fld>
            <a:endParaRPr lang="en-US" dirty="0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574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6376-F89E-4F10-A62F-59A2A67F9B46}" type="datetime1">
              <a:rPr lang="en-US" smtClean="0">
                <a:solidFill>
                  <a:srgbClr val="9D0F00">
                    <a:tint val="75000"/>
                  </a:srgbClr>
                </a:solidFill>
              </a:rPr>
              <a:pPr/>
              <a:t>24-Mar-21</a:t>
            </a:fld>
            <a:endParaRPr lang="en-US" dirty="0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6215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6008-F010-4808-A7F5-D5FA89075765}" type="datetime1">
              <a:rPr lang="en-US" smtClean="0">
                <a:solidFill>
                  <a:srgbClr val="9D0F00">
                    <a:tint val="75000"/>
                  </a:srgbClr>
                </a:solidFill>
              </a:rPr>
              <a:pPr/>
              <a:t>24-Mar-21</a:t>
            </a:fld>
            <a:endParaRPr lang="en-US" dirty="0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106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725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239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3648-D096-4DE0-A1AC-920BB85143B5}" type="datetime1">
              <a:rPr lang="en-US" smtClean="0">
                <a:solidFill>
                  <a:srgbClr val="9D0F00">
                    <a:tint val="75000"/>
                  </a:srgbClr>
                </a:solidFill>
              </a:rPr>
              <a:pPr/>
              <a:t>24-Mar-21</a:t>
            </a:fld>
            <a:endParaRPr lang="en-US" dirty="0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15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323A-1979-412C-B180-5BFDBD74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9010-9E8B-4FD8-9A0E-2C1AD0B58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7CEF6-AB18-4BDD-8372-8A92D524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7AA22-FEC3-4B16-954C-2ABA6B38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48A56-609B-4B2E-A442-191EEE28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49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A5B1-E070-456A-90F1-23B03CDF0AF8}" type="datetime1">
              <a:rPr lang="en-US" smtClean="0">
                <a:solidFill>
                  <a:srgbClr val="9D0F00">
                    <a:tint val="75000"/>
                  </a:srgbClr>
                </a:solidFill>
              </a:rPr>
              <a:pPr/>
              <a:t>24-Mar-21</a:t>
            </a:fld>
            <a:endParaRPr lang="en-US" dirty="0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19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A158-9234-4B98-BCB8-257EB8FD0D9D}" type="datetime1">
              <a:rPr lang="en-US" smtClean="0">
                <a:solidFill>
                  <a:srgbClr val="9D0F00">
                    <a:tint val="75000"/>
                  </a:srgbClr>
                </a:solidFill>
              </a:rPr>
              <a:pPr/>
              <a:t>24-Mar-21</a:t>
            </a:fld>
            <a:endParaRPr lang="en-US" dirty="0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727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78726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C10E-F1B9-4BDF-8928-607EB94B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E4EDE-733E-403E-B509-18AEAAB7E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B3468-6521-4E2E-93E3-A1A0604D7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D589B-CA38-4691-BC74-9183C85B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5FBD7-FE70-44A5-B331-5831F6E5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2AAD6-FC3A-4D25-A041-6C61FC26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FC44-B8B2-4A3E-95FB-02669392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8BF90-9175-46DE-9A26-C7D7D5CF4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3204E-9C06-4E91-9506-701B1B6FC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A3514-0449-4B0A-8E15-650BAA2AE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367EC-EA8C-4FF5-8536-F68A5F67E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07B647-9D4C-47B0-8256-69F763A2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40CBEB-8444-4DB0-BA85-DCA576AF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F2E54A-AB2B-4545-B8DB-BB580B45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1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F594-2331-478A-BAE6-C3A460A5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14C2A-9925-441C-8ADE-71DA1DB16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6998B-5013-45CC-AD30-21502B0F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739DD-CCA0-4E0F-947D-FF65DDAD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0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14BBF-74C2-4C04-92B5-FCE8AD3A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BDD4A-3376-4367-8AC8-F45BA6FC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DDD1D-365D-41C0-B98D-089B2067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7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BD0B2-FAA3-45CB-A875-B0091374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95D8-DF26-4AF7-B635-95BE5A27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2ADD6-9962-4551-8F5B-118372A2B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68088-CF76-455A-B88E-1578862F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64138-6D97-4905-ABE4-37D7BDA5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4D7A0-66CD-4E11-8CFA-4EA071DE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7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9B14-8F0F-43FA-ACFF-0C62BCAA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DD6D1-5458-4F15-B05B-84D054570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FBBC4-0DF4-455B-A850-38535C8D5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86436-B38E-4B4B-B24D-650E24AE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CA82-8147-42BF-98EA-95ACC8D7AD69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60353-30C4-4A2E-B127-B4BCE62D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9A99A-0F7E-4EEF-B57C-AB14904B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5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8A249-6788-4646-A1BC-8AA2CF58F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2B53F-D446-4093-9ACB-41F08730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382CC-1D7B-449C-AF2D-0925361F2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CA82-8147-42BF-98EA-95ACC8D7AD69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80FED-4756-4635-883A-2D5FF2884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70D66-2295-4291-A94A-9910AE844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AD926-A86C-422A-85E9-E4FDCAE2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5513541-2A2C-4BC5-A8F0-CA651081A64C}" type="datetime1">
              <a:rPr lang="en-US" smtClean="0">
                <a:solidFill>
                  <a:srgbClr val="9D0F00">
                    <a:tint val="75000"/>
                  </a:srgbClr>
                </a:solidFill>
              </a:rPr>
              <a:pPr/>
              <a:t>24-Mar-21</a:t>
            </a:fld>
            <a:endParaRPr lang="en-US" dirty="0">
              <a:solidFill>
                <a:srgbClr val="9D0F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0.jpeg"/><Relationship Id="rId10" Type="http://schemas.openxmlformats.org/officeDocument/2006/relationships/audio" Target="../media/audio4.wav"/><Relationship Id="rId4" Type="http://schemas.openxmlformats.org/officeDocument/2006/relationships/image" Target="../media/image19.jpe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.wav"/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audio" Target="../media/audio2.wav"/><Relationship Id="rId4" Type="http://schemas.openxmlformats.org/officeDocument/2006/relationships/image" Target="../media/image19.jpeg"/><Relationship Id="rId9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0503999-B945-43BC-AF3C-8CE24F55510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BD97C8-55B7-4C20-BFDD-A06883B37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4906" y="484909"/>
              <a:ext cx="7010400" cy="587432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4A9A97-DD6F-4E5B-AD0F-DA006891D830}"/>
                </a:ext>
              </a:extLst>
            </p:cNvPr>
            <p:cNvSpPr txBox="1"/>
            <p:nvPr/>
          </p:nvSpPr>
          <p:spPr>
            <a:xfrm>
              <a:off x="7710047" y="990799"/>
              <a:ext cx="3948546" cy="3255818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সেরুয়া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0F16DD-26D3-474E-A076-E16BEE581994}"/>
                </a:ext>
              </a:extLst>
            </p:cNvPr>
            <p:cNvSpPr txBox="1"/>
            <p:nvPr/>
          </p:nvSpPr>
          <p:spPr>
            <a:xfrm>
              <a:off x="8589811" y="3081148"/>
              <a:ext cx="2189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শেরপুর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বগুড়া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DD8F1F-A7AF-485B-97F3-B2378159D233}"/>
                </a:ext>
              </a:extLst>
            </p:cNvPr>
            <p:cNvSpPr txBox="1"/>
            <p:nvPr/>
          </p:nvSpPr>
          <p:spPr>
            <a:xfrm>
              <a:off x="7682341" y="3661328"/>
              <a:ext cx="39485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লাইন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89433B-A680-41E9-AA59-09116F0F9E0C}"/>
                </a:ext>
              </a:extLst>
            </p:cNvPr>
            <p:cNvSpPr txBox="1"/>
            <p:nvPr/>
          </p:nvSpPr>
          <p:spPr>
            <a:xfrm>
              <a:off x="7626920" y="5253589"/>
              <a:ext cx="3948546" cy="970845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>
                  <a:gd name="adj" fmla="val 42497"/>
                </a:avLst>
              </a:prstTxWarp>
              <a:spAutoFit/>
            </a:bodyPr>
            <a:lstStyle/>
            <a:p>
              <a:pPr algn="ctr"/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450DCF86-0CD8-44BB-AC17-19A5729DB2C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95"/>
              </a:avLst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AC1C81E8-47C7-48B8-9AF4-B2DB7DBF4D4A}"/>
                </a:ext>
              </a:extLst>
            </p:cNvPr>
            <p:cNvSpPr/>
            <p:nvPr/>
          </p:nvSpPr>
          <p:spPr>
            <a:xfrm>
              <a:off x="221672" y="249382"/>
              <a:ext cx="11707091" cy="6359236"/>
            </a:xfrm>
            <a:prstGeom prst="frame">
              <a:avLst>
                <a:gd name="adj1" fmla="val 1995"/>
              </a:avLst>
            </a:prstGeom>
            <a:solidFill>
              <a:srgbClr val="2D8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2E0C82-7F2F-44FB-A8F2-B269B66FE398}"/>
                </a:ext>
              </a:extLst>
            </p:cNvPr>
            <p:cNvSpPr/>
            <p:nvPr/>
          </p:nvSpPr>
          <p:spPr>
            <a:xfrm>
              <a:off x="7626920" y="484909"/>
              <a:ext cx="4080174" cy="5874327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EFB3189-0F4C-447D-BB26-5E2DAB767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538" y="1104754"/>
              <a:ext cx="3089563" cy="20530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0558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13553" y="1389926"/>
            <a:ext cx="2418407" cy="26292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503786" y="1263631"/>
            <a:ext cx="2417797" cy="26132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06655" y="1648699"/>
            <a:ext cx="50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7977" y="1610283"/>
            <a:ext cx="50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3356" y="1594335"/>
            <a:ext cx="50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5536" y="2330334"/>
            <a:ext cx="50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0504" y="2379724"/>
            <a:ext cx="50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8496" y="2223597"/>
            <a:ext cx="50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7074" y="3023217"/>
            <a:ext cx="50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7015" y="3014748"/>
            <a:ext cx="50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9587" y="1560893"/>
            <a:ext cx="50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19607" y="1643733"/>
            <a:ext cx="50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4245" y="2540335"/>
            <a:ext cx="50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70462" y="2178704"/>
            <a:ext cx="50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59259" y="2934780"/>
            <a:ext cx="50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45650" y="2229886"/>
            <a:ext cx="50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99252" y="1276412"/>
            <a:ext cx="50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19" name="Oval 18"/>
          <p:cNvSpPr/>
          <p:nvPr/>
        </p:nvSpPr>
        <p:spPr>
          <a:xfrm>
            <a:off x="3380259" y="2881906"/>
            <a:ext cx="5596890" cy="34890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21031" y="996023"/>
            <a:ext cx="73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98176" y="996023"/>
            <a:ext cx="73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244419" y="4508825"/>
                <a:ext cx="16490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206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419" y="4508825"/>
                <a:ext cx="1649011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2915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own Arrow Callout 25"/>
          <p:cNvSpPr/>
          <p:nvPr/>
        </p:nvSpPr>
        <p:spPr>
          <a:xfrm>
            <a:off x="3307385" y="385453"/>
            <a:ext cx="5090533" cy="1499317"/>
          </a:xfrm>
          <a:prstGeom prst="downArrowCallout">
            <a:avLst>
              <a:gd name="adj1" fmla="val 27000"/>
              <a:gd name="adj2" fmla="val 25000"/>
              <a:gd name="adj3" fmla="val 25000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31960" y="435903"/>
            <a:ext cx="4932829" cy="58522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উদাহরন-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১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E7C9F374-4FD5-4F77-ACD0-E70D7D28FE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6"/>
            </a:avLst>
          </a:prstGeom>
          <a:solidFill>
            <a:srgbClr val="376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2151 0.2898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23659 0.2768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384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33554 0.2817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4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37826 0.1849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923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4206 0.2696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33607 0.268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97" y="1342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6406 0.1388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0.0044 L 0.51992 0.0736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6" y="388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14492 0.195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776 0.2993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19011 0.2921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2849 0.1958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25365 0.2266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1319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0.22304 0.329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16458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125 0.5590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Terminator 22"/>
          <p:cNvSpPr/>
          <p:nvPr/>
        </p:nvSpPr>
        <p:spPr>
          <a:xfrm>
            <a:off x="3305309" y="918769"/>
            <a:ext cx="5694213" cy="809469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37342" y="997923"/>
            <a:ext cx="4932829" cy="58522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উদাহরন-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২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9148" y="2303777"/>
            <a:ext cx="237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মনে করি,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7839" y="3011933"/>
            <a:ext cx="1293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A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59682" y="2883002"/>
            <a:ext cx="1183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B 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60778" y="3006114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49856" y="3014277"/>
            <a:ext cx="59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1,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37342" y="3006114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3,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57066" y="2970173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4,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91784" y="2970173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46549" y="3006113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}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33753" y="301427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{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10067366" y="2859382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}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91595" y="2901061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{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7812299" y="2895242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2,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04166" y="2891842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4,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62928" y="2891843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5,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254795" y="2886871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6,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704508" y="2879199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83058" y="4715252"/>
                <a:ext cx="21229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600" b="1" dirty="0"/>
                  <a:t>A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058" y="4715252"/>
                <a:ext cx="2122979" cy="646331"/>
              </a:xfrm>
              <a:prstGeom prst="rect">
                <a:avLst/>
              </a:prstGeom>
              <a:blipFill>
                <a:blip r:embed="rId3"/>
                <a:stretch>
                  <a:fillRect t="-14019" b="-3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7704559" y="4625151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}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60578" y="4746031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{</a:t>
            </a:r>
            <a:endParaRPr lang="en-US" sz="2800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0DCD36E-3A33-44DF-94B6-C4B49C73B1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093"/>
            </a:avLst>
          </a:prstGeom>
          <a:solidFill>
            <a:srgbClr val="E7E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2852 0.2557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0.03333 0.2486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243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33684 0.2645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0.04206 0.2530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0599 0.253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1268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28086 0.2673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08177 0.253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1268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25964 0.2611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2263 0.25532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1275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20612 0.2627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6" grpId="0"/>
      <p:bldP spid="37" grpId="0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46FE2-032D-47B1-BFA9-21B8F05A8ED2}"/>
              </a:ext>
            </a:extLst>
          </p:cNvPr>
          <p:cNvSpPr txBox="1"/>
          <p:nvPr/>
        </p:nvSpPr>
        <p:spPr>
          <a:xfrm>
            <a:off x="577065" y="1543563"/>
            <a:ext cx="5518935" cy="44012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s-IN" sz="28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ভেন রেখাচিত্র ( "প্রাথমিক রেখাচিত্র", "সেট রেখাচিত্র" বা "যুক্তি রেখাচিত্র" নামেও পরিচিত) হল এমন একটি রেখাচিত্র যা বিভিন্ন সেটের সসীম সংগ্রহের মাঝে সকল সম্ভাব্য ও যৌক্তিক সম্পর্ক প্রদর্শন করে। এসকল রেখাচিত্রে উপাদানগুলোকে একটি সমতলে বিন্দু রূপে, আর সেটগুলোকে আবদ্ধ বক্ররেখার মাঝে অবস্থিত অঞ্চল হিসেবে চিত্রিত করা হয়।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কিভাবে: গাণিতিক সেট এবং Venn Diagrams - 2021">
            <a:extLst>
              <a:ext uri="{FF2B5EF4-FFF2-40B4-BE49-F238E27FC236}">
                <a16:creationId xmlns:a16="http://schemas.microsoft.com/office/drawing/2014/main" id="{A83B1E78-A84E-4584-B5CB-4F7315E3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42" y="1543563"/>
            <a:ext cx="5170516" cy="347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945A8A93-26B2-4A28-8F33-7144CF0969BA}"/>
              </a:ext>
            </a:extLst>
          </p:cNvPr>
          <p:cNvSpPr/>
          <p:nvPr/>
        </p:nvSpPr>
        <p:spPr>
          <a:xfrm>
            <a:off x="0" y="0"/>
            <a:ext cx="11887200" cy="6553200"/>
          </a:xfrm>
          <a:prstGeom prst="frame">
            <a:avLst>
              <a:gd name="adj1" fmla="val 1525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8C25AE9-0A8E-46EE-AED6-FEE1A2ADBCB6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frame">
            <a:avLst>
              <a:gd name="adj1" fmla="val 1525"/>
            </a:avLst>
          </a:prstGeom>
          <a:solidFill>
            <a:srgbClr val="FE0A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211C8E5C-C1BA-4491-889E-035654791744}"/>
              </a:ext>
            </a:extLst>
          </p:cNvPr>
          <p:cNvSpPr/>
          <p:nvPr/>
        </p:nvSpPr>
        <p:spPr>
          <a:xfrm>
            <a:off x="304800" y="304800"/>
            <a:ext cx="11887200" cy="6553200"/>
          </a:xfrm>
          <a:prstGeom prst="frame">
            <a:avLst>
              <a:gd name="adj1" fmla="val 1525"/>
            </a:avLst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B9ED0-7E92-4A1A-898E-2FF72B7D018D}"/>
              </a:ext>
            </a:extLst>
          </p:cNvPr>
          <p:cNvSpPr txBox="1"/>
          <p:nvPr/>
        </p:nvSpPr>
        <p:spPr>
          <a:xfrm>
            <a:off x="577064" y="601016"/>
            <a:ext cx="5518935" cy="646331"/>
          </a:xfrm>
          <a:prstGeom prst="rect">
            <a:avLst/>
          </a:prstGeom>
          <a:noFill/>
          <a:ln w="28575">
            <a:solidFill>
              <a:srgbClr val="910C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ভেন</a:t>
            </a:r>
            <a:r>
              <a:rPr lang="en-US" sz="3600" dirty="0"/>
              <a:t> </a:t>
            </a:r>
            <a:r>
              <a:rPr lang="en-US" sz="3600" dirty="0" err="1"/>
              <a:t>রেখাচিত্র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235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78543" y="3034695"/>
            <a:ext cx="2584944" cy="3071833"/>
            <a:chOff x="780895" y="1014488"/>
            <a:chExt cx="2803161" cy="307183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" name="Oval 1"/>
            <p:cNvSpPr/>
            <p:nvPr/>
          </p:nvSpPr>
          <p:spPr>
            <a:xfrm>
              <a:off x="780895" y="1660819"/>
              <a:ext cx="2803161" cy="2425502"/>
            </a:xfrm>
            <a:prstGeom prst="ellipse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0895" y="1014488"/>
              <a:ext cx="7963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015880" y="3124200"/>
            <a:ext cx="2514314" cy="3013324"/>
            <a:chOff x="9282943" y="971154"/>
            <a:chExt cx="2514314" cy="3013324"/>
          </a:xfrm>
          <a:solidFill>
            <a:srgbClr val="FFFF00"/>
          </a:solidFill>
        </p:grpSpPr>
        <p:sp>
          <p:nvSpPr>
            <p:cNvPr id="3" name="Oval 2"/>
            <p:cNvSpPr/>
            <p:nvPr/>
          </p:nvSpPr>
          <p:spPr>
            <a:xfrm>
              <a:off x="9282943" y="1617485"/>
              <a:ext cx="2514314" cy="2366993"/>
            </a:xfrm>
            <a:prstGeom prst="ellipse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53521" y="971154"/>
              <a:ext cx="74950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4114361" y="3727520"/>
            <a:ext cx="2584944" cy="2366993"/>
          </a:xfrm>
          <a:prstGeom prst="ellipse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51146" y="3727520"/>
            <a:ext cx="2584944" cy="2366993"/>
          </a:xfrm>
          <a:prstGeom prst="ellipse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32147" y="4478278"/>
                <a:ext cx="1783830" cy="83099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 prst="convex"/>
                </a:sp3d>
              </a:bodyPr>
              <a:lstStyle/>
              <a:p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A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48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147" y="4478278"/>
                <a:ext cx="1783830" cy="830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78543" y="593979"/>
            <a:ext cx="10557423" cy="687853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err="1">
                <a:ln/>
                <a:solidFill>
                  <a:schemeClr val="accent4"/>
                </a:solidFill>
              </a:rPr>
              <a:t>ভেন</a:t>
            </a:r>
            <a:r>
              <a:rPr lang="bn-BD" b="1" dirty="0">
                <a:ln/>
                <a:solidFill>
                  <a:schemeClr val="accent4"/>
                </a:solidFill>
              </a:rPr>
              <a:t> চিত্রের সাহায্যে সেটের সংযোগঃ 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082E35C-F2E7-4983-B87D-7D17E7FFBD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12"/>
            </a:avLst>
          </a:prstGeom>
          <a:noFill/>
          <a:ln w="38100">
            <a:solidFill>
              <a:srgbClr val="376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527E2CD1-176A-4DF7-8CCE-24498DE64713}"/>
              </a:ext>
            </a:extLst>
          </p:cNvPr>
          <p:cNvSpPr/>
          <p:nvPr/>
        </p:nvSpPr>
        <p:spPr>
          <a:xfrm>
            <a:off x="260886" y="263471"/>
            <a:ext cx="11657311" cy="6338807"/>
          </a:xfrm>
          <a:prstGeom prst="frame">
            <a:avLst>
              <a:gd name="adj1" fmla="val 211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60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4.81481E-6 L 0.27005 0.002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-0.2655 -0.008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673">
            <a:off x="2164183" y="2433624"/>
            <a:ext cx="1016738" cy="6773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51" y="2464037"/>
            <a:ext cx="935392" cy="6606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43" y="2399296"/>
            <a:ext cx="668220" cy="6682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63" y="2410555"/>
            <a:ext cx="677304" cy="677304"/>
          </a:xfrm>
          <a:prstGeom prst="rect">
            <a:avLst/>
          </a:prstGeom>
        </p:spPr>
      </p:pic>
      <p:sp>
        <p:nvSpPr>
          <p:cNvPr id="26" name="Flowchart: Magnetic Disk 25"/>
          <p:cNvSpPr/>
          <p:nvPr/>
        </p:nvSpPr>
        <p:spPr>
          <a:xfrm>
            <a:off x="1284267" y="1863381"/>
            <a:ext cx="4154881" cy="1376976"/>
          </a:xfrm>
          <a:prstGeom prst="flowChartMagneticDisk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53800" y="1467475"/>
            <a:ext cx="747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38" y="2347236"/>
            <a:ext cx="574716" cy="5913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117" y="2433410"/>
            <a:ext cx="668220" cy="6682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1"/>
          <a:stretch/>
        </p:blipFill>
        <p:spPr>
          <a:xfrm>
            <a:off x="6902549" y="2275865"/>
            <a:ext cx="502258" cy="7612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13" y="2285598"/>
            <a:ext cx="677304" cy="6773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86" y="2326202"/>
            <a:ext cx="935392" cy="660601"/>
          </a:xfrm>
          <a:prstGeom prst="rect">
            <a:avLst/>
          </a:prstGeom>
        </p:spPr>
      </p:pic>
      <p:sp>
        <p:nvSpPr>
          <p:cNvPr id="33" name="Flowchart: Magnetic Disk 32"/>
          <p:cNvSpPr/>
          <p:nvPr/>
        </p:nvSpPr>
        <p:spPr>
          <a:xfrm>
            <a:off x="6651836" y="1820184"/>
            <a:ext cx="4303258" cy="1420173"/>
          </a:xfrm>
          <a:prstGeom prst="flowChartMagneticDisk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514689" y="1408663"/>
            <a:ext cx="747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26897" y="4899555"/>
                <a:ext cx="20135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6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897" y="4899555"/>
                <a:ext cx="2013510" cy="1015663"/>
              </a:xfrm>
              <a:prstGeom prst="rect">
                <a:avLst/>
              </a:prstGeom>
              <a:blipFill>
                <a:blip r:embed="rId9"/>
                <a:stretch>
                  <a:fillRect l="-18788" t="-19277" b="-45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n 35"/>
          <p:cNvSpPr/>
          <p:nvPr/>
        </p:nvSpPr>
        <p:spPr>
          <a:xfrm>
            <a:off x="2439741" y="4483164"/>
            <a:ext cx="7182715" cy="1577784"/>
          </a:xfrm>
          <a:prstGeom prst="ca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60019A-8751-48E8-A4CB-61EBAC71D9B2}"/>
              </a:ext>
            </a:extLst>
          </p:cNvPr>
          <p:cNvSpPr/>
          <p:nvPr/>
        </p:nvSpPr>
        <p:spPr>
          <a:xfrm>
            <a:off x="1284268" y="561275"/>
            <a:ext cx="9670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নিচের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চিত্র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মনোযোগ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সহকারে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লক্ষ্য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কর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 ?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01673616-0DDB-4036-A373-7F6048CE6E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3C8A90D9-951A-4B4F-9098-0969F410B808}"/>
              </a:ext>
            </a:extLst>
          </p:cNvPr>
          <p:cNvSpPr/>
          <p:nvPr/>
        </p:nvSpPr>
        <p:spPr>
          <a:xfrm>
            <a:off x="278969" y="247972"/>
            <a:ext cx="11654726" cy="6369803"/>
          </a:xfrm>
          <a:prstGeom prst="frame">
            <a:avLst>
              <a:gd name="adj1" fmla="val 210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7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10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0.13021 0.4039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18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51263 0.3925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38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12487 0.378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1893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22305 0.4060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1668 0.3856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928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681 0.4120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6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6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3" grpId="0" animBg="1"/>
      <p:bldP spid="34" grpId="0"/>
      <p:bldP spid="35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439" y="532515"/>
            <a:ext cx="11096788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সেটের ছেদ(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Intersection of sets):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ততোধিক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সেটের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সাধারণ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উপাদান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গঠিত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ছেদ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2439" y="1911508"/>
                <a:ext cx="11096788" cy="15696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যদি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 </a:t>
                </a:r>
                <a:r>
                  <a:rPr lang="bn-BD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এবং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 </a:t>
                </a:r>
                <a:r>
                  <a:rPr lang="bn-BD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দুইটি সেট হয়, তবে তাদের ছেদ সেটকে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দ্বারা প্রকাশ করা হয়। সেট গঠন পদ্ধতিতে লিখা হয়,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এবং</m:t>
                    </m:r>
                    <m:r>
                      <a:rPr lang="bn-BD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39" y="1911508"/>
                <a:ext cx="11096788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2439" y="3782943"/>
            <a:ext cx="1109678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মনে করি,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P={6,7,8,9}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Q={8,9,10,11}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3693" y="4731048"/>
                <a:ext cx="7857642" cy="646331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e>
                    </m:d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e>
                    </m:d>
                  </m:oMath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93" y="4731048"/>
                <a:ext cx="7857642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2439" y="5679154"/>
                <a:ext cx="4277534" cy="646331"/>
              </a:xfrm>
              <a:prstGeom prst="rect">
                <a:avLst/>
              </a:prstGeom>
              <a:solidFill>
                <a:srgbClr val="83D3D4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39" y="5679154"/>
                <a:ext cx="427753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ame 1">
            <a:extLst>
              <a:ext uri="{FF2B5EF4-FFF2-40B4-BE49-F238E27FC236}">
                <a16:creationId xmlns:a16="http://schemas.microsoft.com/office/drawing/2014/main" id="{7FC817CA-12EB-4B56-B9CB-69D54D8F81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79"/>
            </a:avLst>
          </a:prstGeom>
          <a:solidFill>
            <a:srgbClr val="2D8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6E77A18-ECF9-4ADD-8B31-568D70E803FA}"/>
              </a:ext>
            </a:extLst>
          </p:cNvPr>
          <p:cNvSpPr/>
          <p:nvPr/>
        </p:nvSpPr>
        <p:spPr>
          <a:xfrm>
            <a:off x="201479" y="201478"/>
            <a:ext cx="11794210" cy="6462793"/>
          </a:xfrm>
          <a:prstGeom prst="frame">
            <a:avLst>
              <a:gd name="adj1" fmla="val 1879"/>
            </a:avLst>
          </a:prstGeom>
          <a:solidFill>
            <a:srgbClr val="83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Callout 22"/>
          <p:cNvSpPr/>
          <p:nvPr/>
        </p:nvSpPr>
        <p:spPr>
          <a:xfrm>
            <a:off x="3315744" y="793843"/>
            <a:ext cx="5090533" cy="1499317"/>
          </a:xfrm>
          <a:prstGeom prst="downArrowCallout">
            <a:avLst>
              <a:gd name="adj1" fmla="val 27000"/>
              <a:gd name="adj2" fmla="val 25000"/>
              <a:gd name="adj3" fmla="val 25000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394595" y="936743"/>
            <a:ext cx="4932829" cy="58522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উদাহর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ন-১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1633046" y="2677532"/>
            <a:ext cx="4002374" cy="140907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65007" y="2677532"/>
            <a:ext cx="4002374" cy="140907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570101" y="4666667"/>
            <a:ext cx="4422099" cy="140907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49304" y="1928856"/>
            <a:ext cx="73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03613" y="1928855"/>
            <a:ext cx="73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46377" y="2837995"/>
            <a:ext cx="62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66249" y="3344717"/>
            <a:ext cx="62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7996" y="3408105"/>
            <a:ext cx="62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86209" y="3458848"/>
            <a:ext cx="62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72971" y="2882965"/>
            <a:ext cx="62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56622" y="2729602"/>
            <a:ext cx="62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5908" y="3233565"/>
            <a:ext cx="62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29378" y="3081165"/>
            <a:ext cx="62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22363" y="2788777"/>
            <a:ext cx="62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54342" y="2804113"/>
            <a:ext cx="62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940409" y="3491270"/>
            <a:ext cx="62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59173" y="2853064"/>
            <a:ext cx="62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72747" y="3442687"/>
            <a:ext cx="62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729161" y="4955706"/>
                <a:ext cx="18904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A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161" y="4955706"/>
                <a:ext cx="1890484" cy="830997"/>
              </a:xfrm>
              <a:prstGeom prst="rect">
                <a:avLst/>
              </a:prstGeom>
              <a:blipFill>
                <a:blip r:embed="rId3"/>
                <a:stretch>
                  <a:fillRect l="-1483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ame 1">
            <a:extLst>
              <a:ext uri="{FF2B5EF4-FFF2-40B4-BE49-F238E27FC236}">
                <a16:creationId xmlns:a16="http://schemas.microsoft.com/office/drawing/2014/main" id="{4D09BDF9-E173-4C1A-98F3-3014E767EB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816"/>
            </a:avLst>
          </a:prstGeom>
          <a:gradFill>
            <a:gsLst>
              <a:gs pos="0">
                <a:srgbClr val="83D3D4"/>
              </a:gs>
              <a:gs pos="37000">
                <a:srgbClr val="2D8183"/>
              </a:gs>
              <a:gs pos="71000">
                <a:srgbClr val="910C07"/>
              </a:gs>
              <a:gs pos="100000">
                <a:srgbClr val="F4815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0"/>
                            </p:stCondLst>
                            <p:childTnLst>
                              <p:par>
                                <p:cTn id="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"/>
                            </p:stCondLst>
                            <p:childTnLst>
                              <p:par>
                                <p:cTn id="4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16498 0.3143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571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5156 0.316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24011 0.21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1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24727 0.3018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23672 0.2185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1092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02839 0.262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24531 0.2361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1180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06523 0.2391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6" grpId="0"/>
      <p:bldP spid="37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2" grpId="0"/>
      <p:bldP spid="43" grpId="0"/>
      <p:bldP spid="43" grpId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580" y="3155831"/>
            <a:ext cx="112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A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47460" y="3097609"/>
            <a:ext cx="1165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B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7100" y="3147675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6827" y="3147674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3820" y="3149936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3152197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7226" y="3159164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2238" y="3147674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72952" y="3056525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66223" y="3056525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9681" y="3077067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52396" y="3042511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82061" y="3030993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29673" y="3030994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8545" y="3097609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79880" y="3030994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54144" y="5130216"/>
                <a:ext cx="22593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 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44" y="5130216"/>
                <a:ext cx="2259330" cy="584775"/>
              </a:xfrm>
              <a:prstGeom prst="rect">
                <a:avLst/>
              </a:prstGeom>
              <a:blipFill>
                <a:blip r:embed="rId3"/>
                <a:stretch>
                  <a:fillRect t="-13684" b="-4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183307" y="5110928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4772" y="5068660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5142" y="3128386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8390" y="232146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মনে করি,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0236" y="1159542"/>
            <a:ext cx="4932829" cy="58522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উদাহরন-৩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098200" y="899662"/>
            <a:ext cx="5676900" cy="110498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184243" y="3054030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62368" y="3128386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70236" y="1159542"/>
            <a:ext cx="4932829" cy="58522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উদাহরন-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২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3" name="Frame 32">
            <a:extLst>
              <a:ext uri="{FF2B5EF4-FFF2-40B4-BE49-F238E27FC236}">
                <a16:creationId xmlns:a16="http://schemas.microsoft.com/office/drawing/2014/main" id="{998B98B9-6D07-4238-8C54-364652613A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321"/>
            </a:avLst>
          </a:prstGeom>
          <a:gradFill>
            <a:gsLst>
              <a:gs pos="0">
                <a:srgbClr val="376285"/>
              </a:gs>
              <a:gs pos="37000">
                <a:srgbClr val="DEEFFF"/>
              </a:gs>
              <a:gs pos="71000">
                <a:srgbClr val="E7EB96"/>
              </a:gs>
              <a:gs pos="100000">
                <a:srgbClr val="FE0A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03529 0.2965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1481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36002 0.3048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01302 0.2870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14352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35326 0.2983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7 0.00973 L 0.05482 0.2877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388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44 L -0.31093 0.29329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2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7" grpId="1"/>
      <p:bldP spid="8" grpId="0"/>
      <p:bldP spid="8" grpId="1"/>
      <p:bldP spid="9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2" grpId="1"/>
      <p:bldP spid="24" grpId="0"/>
      <p:bldP spid="26" grpId="0"/>
      <p:bldP spid="26" grpId="1"/>
      <p:bldP spid="27" grpId="0"/>
      <p:bldP spid="2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834150" y="4046496"/>
            <a:ext cx="689811" cy="1410551"/>
          </a:xfrm>
          <a:custGeom>
            <a:avLst/>
            <a:gdLst>
              <a:gd name="connsiteX0" fmla="*/ 344906 w 689811"/>
              <a:gd name="connsiteY0" fmla="*/ 0 h 1410551"/>
              <a:gd name="connsiteX1" fmla="*/ 429038 w 689811"/>
              <a:gd name="connsiteY1" fmla="*/ 70040 h 1410551"/>
              <a:gd name="connsiteX2" fmla="*/ 689811 w 689811"/>
              <a:gd name="connsiteY2" fmla="*/ 705275 h 1410551"/>
              <a:gd name="connsiteX3" fmla="*/ 429038 w 689811"/>
              <a:gd name="connsiteY3" fmla="*/ 1340510 h 1410551"/>
              <a:gd name="connsiteX4" fmla="*/ 344906 w 689811"/>
              <a:gd name="connsiteY4" fmla="*/ 1410551 h 1410551"/>
              <a:gd name="connsiteX5" fmla="*/ 260774 w 689811"/>
              <a:gd name="connsiteY5" fmla="*/ 1340510 h 1410551"/>
              <a:gd name="connsiteX6" fmla="*/ 0 w 689811"/>
              <a:gd name="connsiteY6" fmla="*/ 705275 h 1410551"/>
              <a:gd name="connsiteX7" fmla="*/ 260774 w 689811"/>
              <a:gd name="connsiteY7" fmla="*/ 70040 h 141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811" h="1410551">
                <a:moveTo>
                  <a:pt x="344906" y="0"/>
                </a:moveTo>
                <a:lnTo>
                  <a:pt x="429038" y="70040"/>
                </a:lnTo>
                <a:cubicBezTo>
                  <a:pt x="590157" y="232611"/>
                  <a:pt x="689811" y="457201"/>
                  <a:pt x="689811" y="705275"/>
                </a:cubicBezTo>
                <a:cubicBezTo>
                  <a:pt x="689811" y="953350"/>
                  <a:pt x="590157" y="1177939"/>
                  <a:pt x="429038" y="1340510"/>
                </a:cubicBezTo>
                <a:lnTo>
                  <a:pt x="344906" y="1410551"/>
                </a:lnTo>
                <a:lnTo>
                  <a:pt x="260774" y="1340510"/>
                </a:lnTo>
                <a:cubicBezTo>
                  <a:pt x="99655" y="1177939"/>
                  <a:pt x="0" y="953350"/>
                  <a:pt x="0" y="705275"/>
                </a:cubicBezTo>
                <a:cubicBezTo>
                  <a:pt x="0" y="457201"/>
                  <a:pt x="99655" y="232611"/>
                  <a:pt x="260774" y="70040"/>
                </a:cubicBezTo>
                <a:close/>
              </a:path>
            </a:pathLst>
          </a:cu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76551" y="2930083"/>
            <a:ext cx="1780673" cy="2720046"/>
            <a:chOff x="2117557" y="809216"/>
            <a:chExt cx="1780673" cy="2720046"/>
          </a:xfrm>
        </p:grpSpPr>
        <p:sp>
          <p:nvSpPr>
            <p:cNvPr id="2" name="Oval 1"/>
            <p:cNvSpPr/>
            <p:nvPr/>
          </p:nvSpPr>
          <p:spPr>
            <a:xfrm>
              <a:off x="2117557" y="1732546"/>
              <a:ext cx="1780673" cy="179671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7557" y="809216"/>
              <a:ext cx="6737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96088" y="2930083"/>
            <a:ext cx="1780673" cy="2720046"/>
            <a:chOff x="8037094" y="809216"/>
            <a:chExt cx="1780673" cy="2720046"/>
          </a:xfrm>
        </p:grpSpPr>
        <p:sp>
          <p:nvSpPr>
            <p:cNvPr id="3" name="Oval 2"/>
            <p:cNvSpPr/>
            <p:nvPr/>
          </p:nvSpPr>
          <p:spPr>
            <a:xfrm>
              <a:off x="8037094" y="1732546"/>
              <a:ext cx="1780673" cy="179671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27430" y="809216"/>
              <a:ext cx="6737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71222" y="885170"/>
            <a:ext cx="7921893" cy="923330"/>
          </a:xfrm>
          <a:prstGeom prst="rect">
            <a:avLst/>
          </a:prstGeom>
          <a:solidFill>
            <a:srgbClr val="83D3D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ভেন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সাহায্যে সেটের ছেদঃ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5957" y="4459383"/>
                <a:ext cx="15661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957" y="4459383"/>
                <a:ext cx="1566196" cy="584775"/>
              </a:xfrm>
              <a:prstGeom prst="rect">
                <a:avLst/>
              </a:prstGeom>
              <a:blipFill>
                <a:blip r:embed="rId3"/>
                <a:stretch>
                  <a:fillRect t="-14737" b="-4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2BA9E06F-E24F-4909-BDA1-BE59897315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9"/>
            </a:avLst>
          </a:prstGeom>
          <a:noFill/>
          <a:ln>
            <a:solidFill>
              <a:srgbClr val="FE0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51F01C6-043C-43C1-BA68-4BE162F93636}"/>
              </a:ext>
            </a:extLst>
          </p:cNvPr>
          <p:cNvSpPr/>
          <p:nvPr/>
        </p:nvSpPr>
        <p:spPr>
          <a:xfrm>
            <a:off x="401444" y="379140"/>
            <a:ext cx="11441152" cy="6133171"/>
          </a:xfrm>
          <a:prstGeom prst="frame">
            <a:avLst>
              <a:gd name="adj1" fmla="val 306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0349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2125 -0.00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18607 0.001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1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771" y="538118"/>
            <a:ext cx="10928196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সেটের অন্তর(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of sets):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6771" y="1523186"/>
                <a:ext cx="10928196" cy="17543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যদি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এবং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দুইটি সেট হয়,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তবে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সেট থেকে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 </a:t>
                </a:r>
                <a:r>
                  <a:rPr lang="en-US" sz="3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সেটের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সাধারন উপাদান বাদ দিয়ে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সেটের অবশিষ্ট উপাদান নিয়ে গঠিত সেটকে লিখা হয়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অথবা</m:t>
                    </m:r>
                    <m:r>
                      <a:rPr lang="bn-BD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দ্বারা। 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1523186"/>
                <a:ext cx="10928196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614" t="-7850" b="-13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6771" y="3673082"/>
            <a:ext cx="887637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মনে করি,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A={1,2,3,4,5,6}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={2,4,6,7}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771" y="4682104"/>
                <a:ext cx="8035413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m:rPr>
                        <m:lit/>
                      </m:rP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−{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4682104"/>
                <a:ext cx="8035413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6771" y="5594070"/>
                <a:ext cx="3486496" cy="6463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94070"/>
                <a:ext cx="3486496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ame 1">
            <a:extLst>
              <a:ext uri="{FF2B5EF4-FFF2-40B4-BE49-F238E27FC236}">
                <a16:creationId xmlns:a16="http://schemas.microsoft.com/office/drawing/2014/main" id="{19165658-8310-4EE4-89BC-4022E04ACA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695"/>
            </a:avLst>
          </a:prstGeom>
          <a:solidFill>
            <a:srgbClr val="2D8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85219"/>
      </p:ext>
    </p:extLst>
  </p:cSld>
  <p:clrMapOvr>
    <a:masterClrMapping/>
  </p:clrMapOvr>
  <p:transition spd="slow">
    <p:comb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F3CA50-E448-4DA2-AB36-4D6E4EBE0A40}"/>
              </a:ext>
            </a:extLst>
          </p:cNvPr>
          <p:cNvGrpSpPr/>
          <p:nvPr/>
        </p:nvGrpSpPr>
        <p:grpSpPr>
          <a:xfrm>
            <a:off x="6164607" y="69786"/>
            <a:ext cx="5938684" cy="6710516"/>
            <a:chOff x="6164607" y="69786"/>
            <a:chExt cx="5938684" cy="67105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0E0ACC6-3910-4F3B-9FFB-345E1CDB6044}"/>
                </a:ext>
              </a:extLst>
            </p:cNvPr>
            <p:cNvSpPr/>
            <p:nvPr/>
          </p:nvSpPr>
          <p:spPr>
            <a:xfrm>
              <a:off x="6164607" y="69786"/>
              <a:ext cx="5938684" cy="6710516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BCE6BC-B68A-4D69-87EF-4EAFBC9B4EB2}"/>
                </a:ext>
              </a:extLst>
            </p:cNvPr>
            <p:cNvSpPr/>
            <p:nvPr/>
          </p:nvSpPr>
          <p:spPr>
            <a:xfrm>
              <a:off x="6767929" y="5789116"/>
              <a:ext cx="4953016" cy="457199"/>
            </a:xfrm>
            <a:prstGeom prst="rect">
              <a:avLst/>
            </a:prstGeom>
            <a:solidFill>
              <a:srgbClr val="2D8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E8EC30E-D1A1-4548-89A6-961FF4343695}"/>
              </a:ext>
            </a:extLst>
          </p:cNvPr>
          <p:cNvSpPr/>
          <p:nvPr/>
        </p:nvSpPr>
        <p:spPr>
          <a:xfrm>
            <a:off x="6253316" y="427704"/>
            <a:ext cx="339213" cy="176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2C102FD1-515B-4A67-BBB4-8D40D226DA77}"/>
              </a:ext>
            </a:extLst>
          </p:cNvPr>
          <p:cNvSpPr/>
          <p:nvPr/>
        </p:nvSpPr>
        <p:spPr>
          <a:xfrm>
            <a:off x="5926733" y="302728"/>
            <a:ext cx="426931" cy="426931"/>
          </a:xfrm>
          <a:prstGeom prst="arc">
            <a:avLst>
              <a:gd name="adj1" fmla="val 5709684"/>
              <a:gd name="adj2" fmla="val 0"/>
            </a:avLst>
          </a:prstGeom>
          <a:ln w="63500">
            <a:gradFill>
              <a:gsLst>
                <a:gs pos="0">
                  <a:schemeClr val="tx1"/>
                </a:gs>
                <a:gs pos="37000">
                  <a:schemeClr val="bg1"/>
                </a:gs>
                <a:gs pos="72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87D928-F618-4E3C-B1A5-64607EE5D18F}"/>
              </a:ext>
            </a:extLst>
          </p:cNvPr>
          <p:cNvSpPr/>
          <p:nvPr/>
        </p:nvSpPr>
        <p:spPr>
          <a:xfrm>
            <a:off x="6253316" y="884903"/>
            <a:ext cx="339213" cy="176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00E9197-BB4A-40AB-877F-359B9D259038}"/>
              </a:ext>
            </a:extLst>
          </p:cNvPr>
          <p:cNvSpPr/>
          <p:nvPr/>
        </p:nvSpPr>
        <p:spPr>
          <a:xfrm>
            <a:off x="5926733" y="759927"/>
            <a:ext cx="426931" cy="426931"/>
          </a:xfrm>
          <a:prstGeom prst="arc">
            <a:avLst>
              <a:gd name="adj1" fmla="val 5709684"/>
              <a:gd name="adj2" fmla="val 0"/>
            </a:avLst>
          </a:prstGeom>
          <a:ln w="63500">
            <a:gradFill>
              <a:gsLst>
                <a:gs pos="0">
                  <a:schemeClr val="tx1"/>
                </a:gs>
                <a:gs pos="37000">
                  <a:schemeClr val="bg1"/>
                </a:gs>
                <a:gs pos="72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A9A896-AA9E-4477-8C3F-50A7DBB284F9}"/>
              </a:ext>
            </a:extLst>
          </p:cNvPr>
          <p:cNvSpPr/>
          <p:nvPr/>
        </p:nvSpPr>
        <p:spPr>
          <a:xfrm>
            <a:off x="6253316" y="1342102"/>
            <a:ext cx="339213" cy="176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816379E-127D-4D60-812F-074605A09320}"/>
              </a:ext>
            </a:extLst>
          </p:cNvPr>
          <p:cNvSpPr/>
          <p:nvPr/>
        </p:nvSpPr>
        <p:spPr>
          <a:xfrm>
            <a:off x="5926733" y="1217126"/>
            <a:ext cx="426931" cy="426931"/>
          </a:xfrm>
          <a:prstGeom prst="arc">
            <a:avLst>
              <a:gd name="adj1" fmla="val 5709684"/>
              <a:gd name="adj2" fmla="val 0"/>
            </a:avLst>
          </a:prstGeom>
          <a:ln w="63500">
            <a:gradFill>
              <a:gsLst>
                <a:gs pos="0">
                  <a:schemeClr val="tx1"/>
                </a:gs>
                <a:gs pos="37000">
                  <a:schemeClr val="bg1"/>
                </a:gs>
                <a:gs pos="72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2F461C-CE74-4DFA-91DF-E8888712D4CD}"/>
              </a:ext>
            </a:extLst>
          </p:cNvPr>
          <p:cNvSpPr/>
          <p:nvPr/>
        </p:nvSpPr>
        <p:spPr>
          <a:xfrm>
            <a:off x="6253316" y="1799301"/>
            <a:ext cx="339213" cy="176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CF3442B-260E-40CE-8209-3502FBBFEC45}"/>
              </a:ext>
            </a:extLst>
          </p:cNvPr>
          <p:cNvSpPr/>
          <p:nvPr/>
        </p:nvSpPr>
        <p:spPr>
          <a:xfrm>
            <a:off x="5926733" y="1674325"/>
            <a:ext cx="426931" cy="426931"/>
          </a:xfrm>
          <a:prstGeom prst="arc">
            <a:avLst>
              <a:gd name="adj1" fmla="val 5709684"/>
              <a:gd name="adj2" fmla="val 0"/>
            </a:avLst>
          </a:prstGeom>
          <a:ln w="63500">
            <a:gradFill>
              <a:gsLst>
                <a:gs pos="0">
                  <a:schemeClr val="tx1"/>
                </a:gs>
                <a:gs pos="37000">
                  <a:schemeClr val="bg1"/>
                </a:gs>
                <a:gs pos="72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B3F35-CCA7-4DE5-BE6A-55DC933AF595}"/>
              </a:ext>
            </a:extLst>
          </p:cNvPr>
          <p:cNvSpPr/>
          <p:nvPr/>
        </p:nvSpPr>
        <p:spPr>
          <a:xfrm>
            <a:off x="6253316" y="2256500"/>
            <a:ext cx="339213" cy="176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87F8F47-D6C4-4AFE-A22C-8E21655A9B82}"/>
              </a:ext>
            </a:extLst>
          </p:cNvPr>
          <p:cNvSpPr/>
          <p:nvPr/>
        </p:nvSpPr>
        <p:spPr>
          <a:xfrm>
            <a:off x="5926733" y="2131524"/>
            <a:ext cx="426931" cy="426931"/>
          </a:xfrm>
          <a:prstGeom prst="arc">
            <a:avLst>
              <a:gd name="adj1" fmla="val 5709684"/>
              <a:gd name="adj2" fmla="val 0"/>
            </a:avLst>
          </a:prstGeom>
          <a:ln w="63500">
            <a:gradFill>
              <a:gsLst>
                <a:gs pos="0">
                  <a:schemeClr val="tx1"/>
                </a:gs>
                <a:gs pos="37000">
                  <a:schemeClr val="bg1"/>
                </a:gs>
                <a:gs pos="72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2405B-D9FA-4A0C-9514-12DE7B0E1514}"/>
              </a:ext>
            </a:extLst>
          </p:cNvPr>
          <p:cNvSpPr/>
          <p:nvPr/>
        </p:nvSpPr>
        <p:spPr>
          <a:xfrm>
            <a:off x="6253316" y="2713699"/>
            <a:ext cx="339213" cy="176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6599755-0B0B-4E1B-AB9E-36BB3945CA2D}"/>
              </a:ext>
            </a:extLst>
          </p:cNvPr>
          <p:cNvSpPr/>
          <p:nvPr/>
        </p:nvSpPr>
        <p:spPr>
          <a:xfrm>
            <a:off x="5926733" y="2588723"/>
            <a:ext cx="426931" cy="426931"/>
          </a:xfrm>
          <a:prstGeom prst="arc">
            <a:avLst>
              <a:gd name="adj1" fmla="val 5709684"/>
              <a:gd name="adj2" fmla="val 0"/>
            </a:avLst>
          </a:prstGeom>
          <a:ln w="63500">
            <a:gradFill>
              <a:gsLst>
                <a:gs pos="0">
                  <a:schemeClr val="tx1"/>
                </a:gs>
                <a:gs pos="37000">
                  <a:schemeClr val="bg1"/>
                </a:gs>
                <a:gs pos="72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FC1894-ABB5-4110-976C-177B4A3049FC}"/>
              </a:ext>
            </a:extLst>
          </p:cNvPr>
          <p:cNvSpPr/>
          <p:nvPr/>
        </p:nvSpPr>
        <p:spPr>
          <a:xfrm>
            <a:off x="6253316" y="3170898"/>
            <a:ext cx="339213" cy="176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C93C3B17-9966-4B7E-A969-2E4A8B65D101}"/>
              </a:ext>
            </a:extLst>
          </p:cNvPr>
          <p:cNvSpPr/>
          <p:nvPr/>
        </p:nvSpPr>
        <p:spPr>
          <a:xfrm>
            <a:off x="5926733" y="3045922"/>
            <a:ext cx="426931" cy="426931"/>
          </a:xfrm>
          <a:prstGeom prst="arc">
            <a:avLst>
              <a:gd name="adj1" fmla="val 5709684"/>
              <a:gd name="adj2" fmla="val 0"/>
            </a:avLst>
          </a:prstGeom>
          <a:ln w="63500">
            <a:gradFill>
              <a:gsLst>
                <a:gs pos="0">
                  <a:schemeClr val="tx1"/>
                </a:gs>
                <a:gs pos="37000">
                  <a:schemeClr val="bg1"/>
                </a:gs>
                <a:gs pos="72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E66C98-2B8B-4F57-8CB7-50DA12BEDF13}"/>
              </a:ext>
            </a:extLst>
          </p:cNvPr>
          <p:cNvSpPr/>
          <p:nvPr/>
        </p:nvSpPr>
        <p:spPr>
          <a:xfrm>
            <a:off x="6253316" y="3628097"/>
            <a:ext cx="339213" cy="176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E089B23-8433-4B37-B838-762A76D7C0E4}"/>
              </a:ext>
            </a:extLst>
          </p:cNvPr>
          <p:cNvSpPr/>
          <p:nvPr/>
        </p:nvSpPr>
        <p:spPr>
          <a:xfrm>
            <a:off x="5926733" y="3503121"/>
            <a:ext cx="426931" cy="426931"/>
          </a:xfrm>
          <a:prstGeom prst="arc">
            <a:avLst>
              <a:gd name="adj1" fmla="val 5709684"/>
              <a:gd name="adj2" fmla="val 0"/>
            </a:avLst>
          </a:prstGeom>
          <a:ln w="63500">
            <a:gradFill>
              <a:gsLst>
                <a:gs pos="0">
                  <a:schemeClr val="tx1"/>
                </a:gs>
                <a:gs pos="37000">
                  <a:schemeClr val="bg1"/>
                </a:gs>
                <a:gs pos="72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BD4AA2-9872-49CC-B84A-73156F10FE73}"/>
              </a:ext>
            </a:extLst>
          </p:cNvPr>
          <p:cNvSpPr/>
          <p:nvPr/>
        </p:nvSpPr>
        <p:spPr>
          <a:xfrm>
            <a:off x="6253316" y="4085296"/>
            <a:ext cx="339213" cy="176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840BE30A-BA66-4031-85F7-13C67A6CF37B}"/>
              </a:ext>
            </a:extLst>
          </p:cNvPr>
          <p:cNvSpPr/>
          <p:nvPr/>
        </p:nvSpPr>
        <p:spPr>
          <a:xfrm>
            <a:off x="5926733" y="3960320"/>
            <a:ext cx="426931" cy="426931"/>
          </a:xfrm>
          <a:prstGeom prst="arc">
            <a:avLst>
              <a:gd name="adj1" fmla="val 5709684"/>
              <a:gd name="adj2" fmla="val 0"/>
            </a:avLst>
          </a:prstGeom>
          <a:ln w="63500">
            <a:gradFill>
              <a:gsLst>
                <a:gs pos="0">
                  <a:schemeClr val="tx1"/>
                </a:gs>
                <a:gs pos="37000">
                  <a:schemeClr val="bg1"/>
                </a:gs>
                <a:gs pos="72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64AA7A-1875-4D44-AFB0-D9F2DF01BDED}"/>
              </a:ext>
            </a:extLst>
          </p:cNvPr>
          <p:cNvSpPr/>
          <p:nvPr/>
        </p:nvSpPr>
        <p:spPr>
          <a:xfrm>
            <a:off x="6253316" y="4542495"/>
            <a:ext cx="339213" cy="176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C4492D24-7FA2-423A-BE07-C96E9938EEE8}"/>
              </a:ext>
            </a:extLst>
          </p:cNvPr>
          <p:cNvSpPr/>
          <p:nvPr/>
        </p:nvSpPr>
        <p:spPr>
          <a:xfrm>
            <a:off x="5926733" y="4417519"/>
            <a:ext cx="426931" cy="426931"/>
          </a:xfrm>
          <a:prstGeom prst="arc">
            <a:avLst>
              <a:gd name="adj1" fmla="val 5709684"/>
              <a:gd name="adj2" fmla="val 0"/>
            </a:avLst>
          </a:prstGeom>
          <a:ln w="63500">
            <a:gradFill>
              <a:gsLst>
                <a:gs pos="0">
                  <a:schemeClr val="tx1"/>
                </a:gs>
                <a:gs pos="37000">
                  <a:schemeClr val="bg1"/>
                </a:gs>
                <a:gs pos="72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4237DE-56DC-4EE6-BC73-091C087AE501}"/>
              </a:ext>
            </a:extLst>
          </p:cNvPr>
          <p:cNvSpPr/>
          <p:nvPr/>
        </p:nvSpPr>
        <p:spPr>
          <a:xfrm>
            <a:off x="6253316" y="4999694"/>
            <a:ext cx="339213" cy="176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BB0F4367-FBA2-4535-B89D-0AFA9311C67E}"/>
              </a:ext>
            </a:extLst>
          </p:cNvPr>
          <p:cNvSpPr/>
          <p:nvPr/>
        </p:nvSpPr>
        <p:spPr>
          <a:xfrm>
            <a:off x="5926733" y="4874718"/>
            <a:ext cx="426931" cy="426931"/>
          </a:xfrm>
          <a:prstGeom prst="arc">
            <a:avLst>
              <a:gd name="adj1" fmla="val 5709684"/>
              <a:gd name="adj2" fmla="val 0"/>
            </a:avLst>
          </a:prstGeom>
          <a:ln w="63500">
            <a:gradFill>
              <a:gsLst>
                <a:gs pos="0">
                  <a:schemeClr val="tx1"/>
                </a:gs>
                <a:gs pos="37000">
                  <a:schemeClr val="bg1"/>
                </a:gs>
                <a:gs pos="72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978B4F-6E2C-452D-A46C-FED8D9725533}"/>
              </a:ext>
            </a:extLst>
          </p:cNvPr>
          <p:cNvSpPr/>
          <p:nvPr/>
        </p:nvSpPr>
        <p:spPr>
          <a:xfrm>
            <a:off x="6253316" y="5456893"/>
            <a:ext cx="339213" cy="176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92DF19C5-7A0B-45EA-9F0C-AAED199582FF}"/>
              </a:ext>
            </a:extLst>
          </p:cNvPr>
          <p:cNvSpPr/>
          <p:nvPr/>
        </p:nvSpPr>
        <p:spPr>
          <a:xfrm>
            <a:off x="5926733" y="5331917"/>
            <a:ext cx="426931" cy="426931"/>
          </a:xfrm>
          <a:prstGeom prst="arc">
            <a:avLst>
              <a:gd name="adj1" fmla="val 5709684"/>
              <a:gd name="adj2" fmla="val 0"/>
            </a:avLst>
          </a:prstGeom>
          <a:ln w="63500">
            <a:gradFill>
              <a:gsLst>
                <a:gs pos="0">
                  <a:schemeClr val="tx1"/>
                </a:gs>
                <a:gs pos="37000">
                  <a:schemeClr val="bg1"/>
                </a:gs>
                <a:gs pos="72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F8B628-3520-48A7-A493-E04FDE5CD477}"/>
              </a:ext>
            </a:extLst>
          </p:cNvPr>
          <p:cNvSpPr/>
          <p:nvPr/>
        </p:nvSpPr>
        <p:spPr>
          <a:xfrm>
            <a:off x="6253316" y="5914092"/>
            <a:ext cx="339213" cy="176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7CCD231-D0F7-463B-9D4C-53EE8818B6D7}"/>
              </a:ext>
            </a:extLst>
          </p:cNvPr>
          <p:cNvSpPr/>
          <p:nvPr/>
        </p:nvSpPr>
        <p:spPr>
          <a:xfrm>
            <a:off x="5926733" y="5789116"/>
            <a:ext cx="426931" cy="426931"/>
          </a:xfrm>
          <a:prstGeom prst="arc">
            <a:avLst>
              <a:gd name="adj1" fmla="val 5709684"/>
              <a:gd name="adj2" fmla="val 0"/>
            </a:avLst>
          </a:prstGeom>
          <a:ln w="63500">
            <a:gradFill>
              <a:gsLst>
                <a:gs pos="0">
                  <a:schemeClr val="tx1"/>
                </a:gs>
                <a:gs pos="37000">
                  <a:schemeClr val="bg1"/>
                </a:gs>
                <a:gs pos="72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6B6A2C-BE6D-42A2-89B0-31C53B6E344D}"/>
              </a:ext>
            </a:extLst>
          </p:cNvPr>
          <p:cNvSpPr/>
          <p:nvPr/>
        </p:nvSpPr>
        <p:spPr>
          <a:xfrm>
            <a:off x="6253316" y="6371291"/>
            <a:ext cx="339213" cy="176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0320DA22-CE98-4DC8-9A64-B9DD1D724A32}"/>
              </a:ext>
            </a:extLst>
          </p:cNvPr>
          <p:cNvSpPr/>
          <p:nvPr/>
        </p:nvSpPr>
        <p:spPr>
          <a:xfrm>
            <a:off x="5926733" y="6246315"/>
            <a:ext cx="426931" cy="426931"/>
          </a:xfrm>
          <a:prstGeom prst="arc">
            <a:avLst>
              <a:gd name="adj1" fmla="val 5709684"/>
              <a:gd name="adj2" fmla="val 0"/>
            </a:avLst>
          </a:prstGeom>
          <a:ln w="63500">
            <a:gradFill>
              <a:gsLst>
                <a:gs pos="0">
                  <a:schemeClr val="tx1"/>
                </a:gs>
                <a:gs pos="37000">
                  <a:schemeClr val="bg1"/>
                </a:gs>
                <a:gs pos="72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48398B-75B1-44C9-B586-BC2F162194A3}"/>
              </a:ext>
            </a:extLst>
          </p:cNvPr>
          <p:cNvSpPr txBox="1"/>
          <p:nvPr/>
        </p:nvSpPr>
        <p:spPr>
          <a:xfrm>
            <a:off x="9410697" y="1340313"/>
            <a:ext cx="236421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48153"/>
                </a:solidFill>
                <a:effectLst/>
                <a:uLnTx/>
                <a:uFillTx/>
                <a:latin typeface="Onyx" panose="04050602080702020203" pitchFamily="82" charset="0"/>
                <a:ea typeface="+mn-ea"/>
                <a:cs typeface="+mn-cs"/>
              </a:rPr>
              <a:t>Headteacher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48153"/>
                </a:solidFill>
                <a:effectLst/>
                <a:uLnTx/>
                <a:uFillTx/>
                <a:latin typeface="Onyx" panose="04050602080702020203" pitchFamily="82" charset="0"/>
                <a:ea typeface="+mn-ea"/>
                <a:cs typeface="+mn-cs"/>
              </a:rPr>
              <a:t>Sherua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48153"/>
                </a:solidFill>
                <a:effectLst/>
                <a:uLnTx/>
                <a:uFillTx/>
                <a:latin typeface="Onyx" panose="04050602080702020203" pitchFamily="82" charset="0"/>
                <a:ea typeface="+mn-ea"/>
                <a:cs typeface="+mn-cs"/>
              </a:rPr>
              <a:t> Adarsha High School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48153"/>
                </a:solidFill>
                <a:effectLst/>
                <a:uLnTx/>
                <a:uFillTx/>
                <a:latin typeface="Onyx" panose="04050602080702020203" pitchFamily="82" charset="0"/>
                <a:ea typeface="+mn-ea"/>
                <a:cs typeface="+mn-cs"/>
              </a:rPr>
              <a:t>Sherpur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48153"/>
                </a:solidFill>
                <a:effectLst/>
                <a:uLnTx/>
                <a:uFillTx/>
                <a:latin typeface="Onyx" panose="04050602080702020203" pitchFamily="82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48153"/>
                </a:solidFill>
                <a:effectLst/>
                <a:uLnTx/>
                <a:uFillTx/>
                <a:latin typeface="Onyx" panose="04050602080702020203" pitchFamily="82" charset="0"/>
                <a:ea typeface="+mn-ea"/>
                <a:cs typeface="+mn-cs"/>
              </a:rPr>
              <a:t>Bogura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48153"/>
                </a:solidFill>
                <a:effectLst/>
                <a:uLnTx/>
                <a:uFillTx/>
                <a:latin typeface="Onyx" panose="04050602080702020203" pitchFamily="82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2D700A-C730-4901-A0A4-CF40C8FE5748}"/>
              </a:ext>
            </a:extLst>
          </p:cNvPr>
          <p:cNvSpPr txBox="1"/>
          <p:nvPr/>
        </p:nvSpPr>
        <p:spPr>
          <a:xfrm>
            <a:off x="6840534" y="422556"/>
            <a:ext cx="314363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48153"/>
                </a:solidFill>
                <a:effectLst/>
                <a:uLnTx/>
                <a:uFillTx/>
                <a:latin typeface="Onyx" panose="04050602080702020203" pitchFamily="82" charset="0"/>
                <a:ea typeface="+mn-ea"/>
                <a:cs typeface="+mn-cs"/>
              </a:rPr>
              <a:t>Md. Nurul Islam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48153"/>
                </a:solidFill>
                <a:effectLst/>
                <a:uLnTx/>
                <a:uFillTx/>
                <a:latin typeface="Onyx" panose="04050602080702020203" pitchFamily="82" charset="0"/>
                <a:ea typeface="+mn-ea"/>
                <a:cs typeface="+mn-cs"/>
              </a:rPr>
              <a:t>Tarafder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48153"/>
              </a:solidFill>
              <a:effectLst/>
              <a:uLnTx/>
              <a:uFillTx/>
              <a:latin typeface="Onyx" panose="04050602080702020203" pitchFamily="82" charset="0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94C6296-1CBE-4F5C-9E64-3E87C69C3309}"/>
              </a:ext>
            </a:extLst>
          </p:cNvPr>
          <p:cNvSpPr/>
          <p:nvPr/>
        </p:nvSpPr>
        <p:spPr>
          <a:xfrm rot="2700000">
            <a:off x="2690203" y="2112572"/>
            <a:ext cx="415458" cy="413286"/>
          </a:xfrm>
          <a:custGeom>
            <a:avLst/>
            <a:gdLst>
              <a:gd name="connsiteX0" fmla="*/ 0 w 252413"/>
              <a:gd name="connsiteY0" fmla="*/ 0 h 252413"/>
              <a:gd name="connsiteX1" fmla="*/ 252413 w 252413"/>
              <a:gd name="connsiteY1" fmla="*/ 0 h 252413"/>
              <a:gd name="connsiteX2" fmla="*/ 0 w 252413"/>
              <a:gd name="connsiteY2" fmla="*/ 252413 h 252413"/>
              <a:gd name="connsiteX3" fmla="*/ 0 w 252413"/>
              <a:gd name="connsiteY3" fmla="*/ 0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13" h="252413">
                <a:moveTo>
                  <a:pt x="0" y="0"/>
                </a:moveTo>
                <a:lnTo>
                  <a:pt x="252413" y="0"/>
                </a:lnTo>
                <a:lnTo>
                  <a:pt x="0" y="252413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C85EBED-7B75-48A7-8EDD-477017D975AF}"/>
              </a:ext>
            </a:extLst>
          </p:cNvPr>
          <p:cNvSpPr/>
          <p:nvPr/>
        </p:nvSpPr>
        <p:spPr>
          <a:xfrm rot="2700000">
            <a:off x="1570519" y="3232256"/>
            <a:ext cx="415458" cy="413286"/>
          </a:xfrm>
          <a:custGeom>
            <a:avLst/>
            <a:gdLst>
              <a:gd name="connsiteX0" fmla="*/ 0 w 252413"/>
              <a:gd name="connsiteY0" fmla="*/ 0 h 252413"/>
              <a:gd name="connsiteX1" fmla="*/ 252413 w 252413"/>
              <a:gd name="connsiteY1" fmla="*/ 252413 h 252413"/>
              <a:gd name="connsiteX2" fmla="*/ 0 w 252413"/>
              <a:gd name="connsiteY2" fmla="*/ 252413 h 252413"/>
              <a:gd name="connsiteX3" fmla="*/ 0 w 252413"/>
              <a:gd name="connsiteY3" fmla="*/ 0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13" h="252413">
                <a:moveTo>
                  <a:pt x="0" y="0"/>
                </a:moveTo>
                <a:lnTo>
                  <a:pt x="252413" y="252413"/>
                </a:lnTo>
                <a:lnTo>
                  <a:pt x="0" y="252413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0696609-3ACB-4316-BFBB-26C6B28A16FB}"/>
              </a:ext>
            </a:extLst>
          </p:cNvPr>
          <p:cNvSpPr/>
          <p:nvPr/>
        </p:nvSpPr>
        <p:spPr>
          <a:xfrm rot="2700000">
            <a:off x="3939204" y="3361573"/>
            <a:ext cx="415458" cy="413286"/>
          </a:xfrm>
          <a:custGeom>
            <a:avLst/>
            <a:gdLst>
              <a:gd name="connsiteX0" fmla="*/ 0 w 252413"/>
              <a:gd name="connsiteY0" fmla="*/ 0 h 252413"/>
              <a:gd name="connsiteX1" fmla="*/ 252413 w 252413"/>
              <a:gd name="connsiteY1" fmla="*/ 0 h 252413"/>
              <a:gd name="connsiteX2" fmla="*/ 252412 w 252413"/>
              <a:gd name="connsiteY2" fmla="*/ 252413 h 252413"/>
              <a:gd name="connsiteX3" fmla="*/ 0 w 252413"/>
              <a:gd name="connsiteY3" fmla="*/ 0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13" h="252413">
                <a:moveTo>
                  <a:pt x="0" y="0"/>
                </a:moveTo>
                <a:lnTo>
                  <a:pt x="252413" y="0"/>
                </a:lnTo>
                <a:lnTo>
                  <a:pt x="252412" y="252413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ADEC915-1BD1-4AB1-9FF1-3BA1D4E72A4F}"/>
              </a:ext>
            </a:extLst>
          </p:cNvPr>
          <p:cNvSpPr/>
          <p:nvPr/>
        </p:nvSpPr>
        <p:spPr>
          <a:xfrm rot="2700000">
            <a:off x="2819519" y="4481256"/>
            <a:ext cx="415456" cy="413284"/>
          </a:xfrm>
          <a:custGeom>
            <a:avLst/>
            <a:gdLst>
              <a:gd name="connsiteX0" fmla="*/ 0 w 252412"/>
              <a:gd name="connsiteY0" fmla="*/ 252412 h 252412"/>
              <a:gd name="connsiteX1" fmla="*/ 252412 w 252412"/>
              <a:gd name="connsiteY1" fmla="*/ 0 h 252412"/>
              <a:gd name="connsiteX2" fmla="*/ 252412 w 252412"/>
              <a:gd name="connsiteY2" fmla="*/ 252412 h 252412"/>
              <a:gd name="connsiteX3" fmla="*/ 0 w 252412"/>
              <a:gd name="connsiteY3" fmla="*/ 252412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12" h="252412">
                <a:moveTo>
                  <a:pt x="0" y="252412"/>
                </a:moveTo>
                <a:lnTo>
                  <a:pt x="252412" y="0"/>
                </a:lnTo>
                <a:lnTo>
                  <a:pt x="252412" y="252412"/>
                </a:lnTo>
                <a:lnTo>
                  <a:pt x="0" y="252412"/>
                </a:lnTo>
                <a:close/>
              </a:path>
            </a:pathLst>
          </a:cu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AFF07B-9A7E-4811-809A-11B004AF73E5}"/>
              </a:ext>
            </a:extLst>
          </p:cNvPr>
          <p:cNvSpPr/>
          <p:nvPr/>
        </p:nvSpPr>
        <p:spPr>
          <a:xfrm rot="2700000">
            <a:off x="930771" y="1632085"/>
            <a:ext cx="4063636" cy="3742942"/>
          </a:xfrm>
          <a:custGeom>
            <a:avLst/>
            <a:gdLst>
              <a:gd name="connsiteX0" fmla="*/ 477470 w 2468880"/>
              <a:gd name="connsiteY0" fmla="*/ 2060944 h 2286001"/>
              <a:gd name="connsiteX1" fmla="*/ 1991410 w 2468880"/>
              <a:gd name="connsiteY1" fmla="*/ 2060944 h 2286001"/>
              <a:gd name="connsiteX2" fmla="*/ 1991411 w 2468880"/>
              <a:gd name="connsiteY2" fmla="*/ 2060943 h 2286001"/>
              <a:gd name="connsiteX3" fmla="*/ 2243823 w 2468880"/>
              <a:gd name="connsiteY3" fmla="*/ 2060943 h 2286001"/>
              <a:gd name="connsiteX4" fmla="*/ 2243823 w 2468880"/>
              <a:gd name="connsiteY4" fmla="*/ 1808531 h 2286001"/>
              <a:gd name="connsiteX5" fmla="*/ 2468880 w 2468880"/>
              <a:gd name="connsiteY5" fmla="*/ 1583474 h 2286001"/>
              <a:gd name="connsiteX6" fmla="*/ 2468880 w 2468880"/>
              <a:gd name="connsiteY6" fmla="*/ 2286000 h 2286001"/>
              <a:gd name="connsiteX7" fmla="*/ 1766355 w 2468880"/>
              <a:gd name="connsiteY7" fmla="*/ 2286000 h 2286001"/>
              <a:gd name="connsiteX8" fmla="*/ 1766354 w 2468880"/>
              <a:gd name="connsiteY8" fmla="*/ 2286001 h 2286001"/>
              <a:gd name="connsiteX9" fmla="*/ 702527 w 2468880"/>
              <a:gd name="connsiteY9" fmla="*/ 2286001 h 2286001"/>
              <a:gd name="connsiteX10" fmla="*/ 0 w 2468880"/>
              <a:gd name="connsiteY10" fmla="*/ 1583472 h 2286001"/>
              <a:gd name="connsiteX11" fmla="*/ 225057 w 2468880"/>
              <a:gd name="connsiteY11" fmla="*/ 1808530 h 2286001"/>
              <a:gd name="connsiteX12" fmla="*/ 225057 w 2468880"/>
              <a:gd name="connsiteY12" fmla="*/ 2060943 h 2286001"/>
              <a:gd name="connsiteX13" fmla="*/ 477470 w 2468880"/>
              <a:gd name="connsiteY13" fmla="*/ 2060943 h 2286001"/>
              <a:gd name="connsiteX14" fmla="*/ 702527 w 2468880"/>
              <a:gd name="connsiteY14" fmla="*/ 2286000 h 2286001"/>
              <a:gd name="connsiteX15" fmla="*/ 0 w 2468880"/>
              <a:gd name="connsiteY15" fmla="*/ 2286000 h 2286001"/>
              <a:gd name="connsiteX16" fmla="*/ 477470 w 2468880"/>
              <a:gd name="connsiteY16" fmla="*/ 225058 h 2286001"/>
              <a:gd name="connsiteX17" fmla="*/ 702527 w 2468880"/>
              <a:gd name="connsiteY17" fmla="*/ 1 h 2286001"/>
              <a:gd name="connsiteX18" fmla="*/ 1766354 w 2468880"/>
              <a:gd name="connsiteY18" fmla="*/ 1 h 2286001"/>
              <a:gd name="connsiteX19" fmla="*/ 1766354 w 2468880"/>
              <a:gd name="connsiteY19" fmla="*/ 1 h 2286001"/>
              <a:gd name="connsiteX20" fmla="*/ 2468880 w 2468880"/>
              <a:gd name="connsiteY20" fmla="*/ 1 h 2286001"/>
              <a:gd name="connsiteX21" fmla="*/ 2468880 w 2468880"/>
              <a:gd name="connsiteY21" fmla="*/ 702527 h 2286001"/>
              <a:gd name="connsiteX22" fmla="*/ 2243823 w 2468880"/>
              <a:gd name="connsiteY22" fmla="*/ 477471 h 2286001"/>
              <a:gd name="connsiteX23" fmla="*/ 2243824 w 2468880"/>
              <a:gd name="connsiteY23" fmla="*/ 225058 h 2286001"/>
              <a:gd name="connsiteX24" fmla="*/ 1991411 w 2468880"/>
              <a:gd name="connsiteY24" fmla="*/ 225058 h 2286001"/>
              <a:gd name="connsiteX25" fmla="*/ 1991411 w 2468880"/>
              <a:gd name="connsiteY25" fmla="*/ 225058 h 2286001"/>
              <a:gd name="connsiteX26" fmla="*/ 0 w 2468880"/>
              <a:gd name="connsiteY26" fmla="*/ 0 h 2286001"/>
              <a:gd name="connsiteX27" fmla="*/ 702527 w 2468880"/>
              <a:gd name="connsiteY27" fmla="*/ 0 h 2286001"/>
              <a:gd name="connsiteX28" fmla="*/ 477470 w 2468880"/>
              <a:gd name="connsiteY28" fmla="*/ 225057 h 2286001"/>
              <a:gd name="connsiteX29" fmla="*/ 225057 w 2468880"/>
              <a:gd name="connsiteY29" fmla="*/ 225057 h 2286001"/>
              <a:gd name="connsiteX30" fmla="*/ 225057 w 2468880"/>
              <a:gd name="connsiteY30" fmla="*/ 477470 h 2286001"/>
              <a:gd name="connsiteX31" fmla="*/ 0 w 2468880"/>
              <a:gd name="connsiteY31" fmla="*/ 702528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8880" h="2286001">
                <a:moveTo>
                  <a:pt x="477470" y="2060944"/>
                </a:moveTo>
                <a:lnTo>
                  <a:pt x="1991410" y="2060944"/>
                </a:lnTo>
                <a:lnTo>
                  <a:pt x="1991411" y="2060943"/>
                </a:lnTo>
                <a:lnTo>
                  <a:pt x="2243823" y="2060943"/>
                </a:lnTo>
                <a:lnTo>
                  <a:pt x="2243823" y="1808531"/>
                </a:lnTo>
                <a:lnTo>
                  <a:pt x="2468880" y="1583474"/>
                </a:lnTo>
                <a:lnTo>
                  <a:pt x="2468880" y="2286000"/>
                </a:lnTo>
                <a:lnTo>
                  <a:pt x="1766355" y="2286000"/>
                </a:lnTo>
                <a:lnTo>
                  <a:pt x="1766354" y="2286001"/>
                </a:lnTo>
                <a:lnTo>
                  <a:pt x="702527" y="2286001"/>
                </a:lnTo>
                <a:close/>
                <a:moveTo>
                  <a:pt x="0" y="1583472"/>
                </a:moveTo>
                <a:lnTo>
                  <a:pt x="225057" y="1808530"/>
                </a:lnTo>
                <a:lnTo>
                  <a:pt x="225057" y="2060943"/>
                </a:lnTo>
                <a:lnTo>
                  <a:pt x="477470" y="2060943"/>
                </a:lnTo>
                <a:lnTo>
                  <a:pt x="702527" y="2286000"/>
                </a:lnTo>
                <a:lnTo>
                  <a:pt x="0" y="2286000"/>
                </a:lnTo>
                <a:close/>
                <a:moveTo>
                  <a:pt x="477470" y="225058"/>
                </a:moveTo>
                <a:lnTo>
                  <a:pt x="702527" y="1"/>
                </a:lnTo>
                <a:lnTo>
                  <a:pt x="1766354" y="1"/>
                </a:lnTo>
                <a:lnTo>
                  <a:pt x="1766354" y="1"/>
                </a:lnTo>
                <a:lnTo>
                  <a:pt x="2468880" y="1"/>
                </a:lnTo>
                <a:lnTo>
                  <a:pt x="2468880" y="702527"/>
                </a:lnTo>
                <a:lnTo>
                  <a:pt x="2243823" y="477471"/>
                </a:lnTo>
                <a:lnTo>
                  <a:pt x="2243824" y="225058"/>
                </a:lnTo>
                <a:lnTo>
                  <a:pt x="1991411" y="225058"/>
                </a:lnTo>
                <a:lnTo>
                  <a:pt x="1991411" y="225058"/>
                </a:lnTo>
                <a:close/>
                <a:moveTo>
                  <a:pt x="0" y="0"/>
                </a:moveTo>
                <a:lnTo>
                  <a:pt x="702527" y="0"/>
                </a:lnTo>
                <a:lnTo>
                  <a:pt x="477470" y="225057"/>
                </a:lnTo>
                <a:lnTo>
                  <a:pt x="225057" y="225057"/>
                </a:lnTo>
                <a:lnTo>
                  <a:pt x="225057" y="477470"/>
                </a:lnTo>
                <a:lnTo>
                  <a:pt x="0" y="702528"/>
                </a:lnTo>
                <a:close/>
              </a:path>
            </a:pathLst>
          </a:custGeom>
          <a:solidFill>
            <a:srgbClr val="2D818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1D84BFA-D7D2-42DF-87F5-2FF2E78AFCC7}"/>
              </a:ext>
            </a:extLst>
          </p:cNvPr>
          <p:cNvSpPr/>
          <p:nvPr/>
        </p:nvSpPr>
        <p:spPr>
          <a:xfrm>
            <a:off x="1023426" y="1554194"/>
            <a:ext cx="3878324" cy="3898724"/>
          </a:xfrm>
          <a:custGeom>
            <a:avLst/>
            <a:gdLst>
              <a:gd name="connsiteX0" fmla="*/ 1 w 2368686"/>
              <a:gd name="connsiteY0" fmla="*/ 1616448 h 2368688"/>
              <a:gd name="connsiteX1" fmla="*/ 752241 w 2368686"/>
              <a:gd name="connsiteY1" fmla="*/ 2368687 h 2368688"/>
              <a:gd name="connsiteX2" fmla="*/ 2 w 2368686"/>
              <a:gd name="connsiteY2" fmla="*/ 2368687 h 2368688"/>
              <a:gd name="connsiteX3" fmla="*/ 2368686 w 2368686"/>
              <a:gd name="connsiteY3" fmla="*/ 1427485 h 2368688"/>
              <a:gd name="connsiteX4" fmla="*/ 2368686 w 2368686"/>
              <a:gd name="connsiteY4" fmla="*/ 1745763 h 2368688"/>
              <a:gd name="connsiteX5" fmla="*/ 2368686 w 2368686"/>
              <a:gd name="connsiteY5" fmla="*/ 2368685 h 2368688"/>
              <a:gd name="connsiteX6" fmla="*/ 1745764 w 2368686"/>
              <a:gd name="connsiteY6" fmla="*/ 2368685 h 2368688"/>
              <a:gd name="connsiteX7" fmla="*/ 1745762 w 2368686"/>
              <a:gd name="connsiteY7" fmla="*/ 2368688 h 2368688"/>
              <a:gd name="connsiteX8" fmla="*/ 1427483 w 2368686"/>
              <a:gd name="connsiteY8" fmla="*/ 2368688 h 2368688"/>
              <a:gd name="connsiteX9" fmla="*/ 1616447 w 2368686"/>
              <a:gd name="connsiteY9" fmla="*/ 1 h 2368688"/>
              <a:gd name="connsiteX10" fmla="*/ 2368686 w 2368686"/>
              <a:gd name="connsiteY10" fmla="*/ 1 h 2368688"/>
              <a:gd name="connsiteX11" fmla="*/ 2368686 w 2368686"/>
              <a:gd name="connsiteY11" fmla="*/ 752240 h 2368688"/>
              <a:gd name="connsiteX12" fmla="*/ 1 w 2368686"/>
              <a:gd name="connsiteY12" fmla="*/ 1 h 2368688"/>
              <a:gd name="connsiteX13" fmla="*/ 622923 w 2368686"/>
              <a:gd name="connsiteY13" fmla="*/ 1 h 2368688"/>
              <a:gd name="connsiteX14" fmla="*/ 7 w 2368686"/>
              <a:gd name="connsiteY14" fmla="*/ 622917 h 2368688"/>
              <a:gd name="connsiteX15" fmla="*/ 2 w 2368686"/>
              <a:gd name="connsiteY15" fmla="*/ 622922 h 2368688"/>
              <a:gd name="connsiteX16" fmla="*/ 2 w 2368686"/>
              <a:gd name="connsiteY16" fmla="*/ 622922 h 2368688"/>
              <a:gd name="connsiteX17" fmla="*/ 1 w 2368686"/>
              <a:gd name="connsiteY17" fmla="*/ 622923 h 2368688"/>
              <a:gd name="connsiteX18" fmla="*/ 941202 w 2368686"/>
              <a:gd name="connsiteY18" fmla="*/ 0 h 2368688"/>
              <a:gd name="connsiteX19" fmla="*/ 1298168 w 2368686"/>
              <a:gd name="connsiteY19" fmla="*/ 0 h 2368688"/>
              <a:gd name="connsiteX20" fmla="*/ 2368686 w 2368686"/>
              <a:gd name="connsiteY20" fmla="*/ 1070518 h 2368688"/>
              <a:gd name="connsiteX21" fmla="*/ 2368686 w 2368686"/>
              <a:gd name="connsiteY21" fmla="*/ 1427484 h 2368688"/>
              <a:gd name="connsiteX22" fmla="*/ 1427482 w 2368686"/>
              <a:gd name="connsiteY22" fmla="*/ 2368685 h 2368688"/>
              <a:gd name="connsiteX23" fmla="*/ 1070518 w 2368686"/>
              <a:gd name="connsiteY23" fmla="*/ 2368685 h 2368688"/>
              <a:gd name="connsiteX24" fmla="*/ 0 w 2368686"/>
              <a:gd name="connsiteY24" fmla="*/ 1298168 h 2368688"/>
              <a:gd name="connsiteX25" fmla="*/ 0 w 2368686"/>
              <a:gd name="connsiteY25" fmla="*/ 941202 h 2368688"/>
              <a:gd name="connsiteX26" fmla="*/ 1 w 2368686"/>
              <a:gd name="connsiteY26" fmla="*/ 941201 h 2368688"/>
              <a:gd name="connsiteX27" fmla="*/ 2 w 2368686"/>
              <a:gd name="connsiteY27" fmla="*/ 622922 h 2368688"/>
              <a:gd name="connsiteX28" fmla="*/ 7 w 2368686"/>
              <a:gd name="connsiteY28" fmla="*/ 622917 h 2368688"/>
              <a:gd name="connsiteX29" fmla="*/ 622923 w 2368686"/>
              <a:gd name="connsiteY29" fmla="*/ 1 h 236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68686" h="2368688">
                <a:moveTo>
                  <a:pt x="1" y="1616448"/>
                </a:moveTo>
                <a:lnTo>
                  <a:pt x="752241" y="2368687"/>
                </a:lnTo>
                <a:lnTo>
                  <a:pt x="2" y="2368687"/>
                </a:lnTo>
                <a:close/>
                <a:moveTo>
                  <a:pt x="2368686" y="1427485"/>
                </a:moveTo>
                <a:lnTo>
                  <a:pt x="2368686" y="1745763"/>
                </a:lnTo>
                <a:lnTo>
                  <a:pt x="2368686" y="2368685"/>
                </a:lnTo>
                <a:lnTo>
                  <a:pt x="1745764" y="2368685"/>
                </a:lnTo>
                <a:lnTo>
                  <a:pt x="1745762" y="2368688"/>
                </a:lnTo>
                <a:lnTo>
                  <a:pt x="1427483" y="2368688"/>
                </a:lnTo>
                <a:close/>
                <a:moveTo>
                  <a:pt x="1616447" y="1"/>
                </a:moveTo>
                <a:lnTo>
                  <a:pt x="2368686" y="1"/>
                </a:lnTo>
                <a:lnTo>
                  <a:pt x="2368686" y="752240"/>
                </a:lnTo>
                <a:close/>
                <a:moveTo>
                  <a:pt x="1" y="1"/>
                </a:moveTo>
                <a:lnTo>
                  <a:pt x="622923" y="1"/>
                </a:lnTo>
                <a:lnTo>
                  <a:pt x="7" y="622917"/>
                </a:lnTo>
                <a:lnTo>
                  <a:pt x="2" y="622922"/>
                </a:lnTo>
                <a:lnTo>
                  <a:pt x="2" y="622922"/>
                </a:lnTo>
                <a:lnTo>
                  <a:pt x="1" y="622923"/>
                </a:lnTo>
                <a:close/>
                <a:moveTo>
                  <a:pt x="941202" y="0"/>
                </a:moveTo>
                <a:lnTo>
                  <a:pt x="1298168" y="0"/>
                </a:lnTo>
                <a:lnTo>
                  <a:pt x="2368686" y="1070518"/>
                </a:lnTo>
                <a:lnTo>
                  <a:pt x="2368686" y="1427484"/>
                </a:lnTo>
                <a:lnTo>
                  <a:pt x="1427482" y="2368685"/>
                </a:lnTo>
                <a:lnTo>
                  <a:pt x="1070518" y="2368685"/>
                </a:lnTo>
                <a:lnTo>
                  <a:pt x="0" y="1298168"/>
                </a:lnTo>
                <a:lnTo>
                  <a:pt x="0" y="941202"/>
                </a:lnTo>
                <a:lnTo>
                  <a:pt x="1" y="941201"/>
                </a:lnTo>
                <a:lnTo>
                  <a:pt x="2" y="622922"/>
                </a:lnTo>
                <a:lnTo>
                  <a:pt x="7" y="622917"/>
                </a:lnTo>
                <a:lnTo>
                  <a:pt x="622923" y="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rame 33">
            <a:extLst>
              <a:ext uri="{FF2B5EF4-FFF2-40B4-BE49-F238E27FC236}">
                <a16:creationId xmlns:a16="http://schemas.microsoft.com/office/drawing/2014/main" id="{19A3AA0B-E67A-4251-A3D0-3B96EA1179E7}"/>
              </a:ext>
            </a:extLst>
          </p:cNvPr>
          <p:cNvSpPr/>
          <p:nvPr/>
        </p:nvSpPr>
        <p:spPr>
          <a:xfrm>
            <a:off x="88708" y="69786"/>
            <a:ext cx="5782261" cy="6710516"/>
          </a:xfrm>
          <a:prstGeom prst="frame">
            <a:avLst>
              <a:gd name="adj1" fmla="val 2589"/>
            </a:avLst>
          </a:prstGeom>
          <a:solidFill>
            <a:srgbClr val="37628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6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00">
        <p15:prstTrans prst="pageCurlDoubl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56044" y="381042"/>
            <a:ext cx="5787082" cy="180857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420169" y="907331"/>
            <a:ext cx="4932829" cy="58522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উদাহরন-১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22749" y="920952"/>
            <a:ext cx="4932829" cy="58522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দা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র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১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06734" y="208319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মনে করি,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42914" y="4437216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2,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44722" y="4437216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53292" y="4437216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4,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229416" y="4437216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}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322972" y="4437216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{</a:t>
            </a:r>
            <a:endParaRPr lang="en-US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7081367" y="4437216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{</a:t>
            </a:r>
            <a:endParaRPr lang="en-US" sz="2800" dirty="0"/>
          </a:p>
        </p:txBody>
      </p:sp>
      <p:sp>
        <p:nvSpPr>
          <p:cNvPr id="75" name="TextBox 74"/>
          <p:cNvSpPr txBox="1"/>
          <p:nvPr/>
        </p:nvSpPr>
        <p:spPr>
          <a:xfrm>
            <a:off x="7402071" y="4437216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2,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893938" y="4437216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4,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352700" y="4437216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5,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857387" y="4437216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6,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316149" y="4437216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693830" y="4437216"/>
            <a:ext cx="59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1,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612278" y="4437216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}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306734" y="4437216"/>
                <a:ext cx="21086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734" y="4437216"/>
                <a:ext cx="210860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248260" y="5607887"/>
                <a:ext cx="21086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60" y="5607887"/>
                <a:ext cx="210860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291484" y="5546331"/>
                <a:ext cx="7004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484" y="5546331"/>
                <a:ext cx="700425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3382824" y="56078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{</a:t>
            </a:r>
            <a:endParaRPr lang="en-US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3703528" y="56078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2,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195395" y="56078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4,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654157" y="56078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5,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158844" y="56078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6,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617606" y="56078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913735" y="56078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}</a:t>
            </a:r>
            <a:endParaRPr lang="en-US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7770913" y="56078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2,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310261" y="56078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3,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743505" y="56078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4,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327500" y="56078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320341" y="5607887"/>
            <a:ext cx="59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1,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84813" y="56078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{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9770768" y="56078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359516" y="4375660"/>
                <a:ext cx="7004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16" y="4375660"/>
                <a:ext cx="70042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1340744" y="3187805"/>
            <a:ext cx="1293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A =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191540" y="32167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2,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08310" y="3216787"/>
            <a:ext cx="59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1,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578519" y="32167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3,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965498" y="32167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4,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352477" y="32167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739454" y="32167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}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421331" y="32167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{</a:t>
            </a:r>
            <a:endParaRPr lang="en-US" sz="2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355010" y="3187805"/>
            <a:ext cx="1183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B =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999640" y="3310916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}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399398" y="32167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{</a:t>
            </a:r>
            <a:endParaRPr lang="en-US" sz="2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859486" y="32167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2,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19574" y="32167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4,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79662" y="32167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5,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9239750" y="32167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6,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699836" y="3216787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791471" y="4437216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819345" y="4437216"/>
            <a:ext cx="59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,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6"/>
            </a:avLst>
          </a:prstGeom>
          <a:gradFill>
            <a:gsLst>
              <a:gs pos="0">
                <a:srgbClr val="910C07"/>
              </a:gs>
              <a:gs pos="38000">
                <a:srgbClr val="F48153"/>
              </a:gs>
              <a:gs pos="72000">
                <a:srgbClr val="83D3D4"/>
              </a:gs>
              <a:gs pos="100000">
                <a:srgbClr val="2D818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19805"/>
      </p:ext>
    </p:extLst>
  </p:cSld>
  <p:clrMapOvr>
    <a:masterClrMapping/>
  </p:clrMapOvr>
  <p:transition spd="slow">
    <p:comb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2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10091 0.00347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2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2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2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2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1155 0.00463 " pathEditMode="relative" rAng="0" ptsTypes="AA">
                                      <p:cBhvr>
                                        <p:cTn id="32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231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12175 0.00371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85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11303 -0.0064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7" grpId="1"/>
      <p:bldP spid="68" grpId="0"/>
      <p:bldP spid="70" grpId="0"/>
      <p:bldP spid="70" grpId="1"/>
      <p:bldP spid="71" grpId="0"/>
      <p:bldP spid="71" grpId="1"/>
      <p:bldP spid="73" grpId="0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1" grpId="0"/>
      <p:bldP spid="81" grpId="1"/>
      <p:bldP spid="82" grpId="0"/>
      <p:bldP spid="83" grpId="0"/>
      <p:bldP spid="84" grpId="0"/>
      <p:bldP spid="84" grpId="1"/>
      <p:bldP spid="85" grpId="0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6" grpId="1"/>
      <p:bldP spid="117" grpId="0"/>
      <p:bldP spid="11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07" l="323" r="99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70" y="484316"/>
            <a:ext cx="4404217" cy="2893330"/>
          </a:xfrm>
          <a:prstGeom prst="rect">
            <a:avLst/>
          </a:prstGeom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 rot="21241732">
            <a:off x="604881" y="878805"/>
            <a:ext cx="3528544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097280" cy="1097280"/>
          </a:xfrm>
          <a:prstGeom prst="halfFra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D0F00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1090094" y="0"/>
            <a:ext cx="1097280" cy="1097280"/>
          </a:xfrm>
          <a:prstGeom prst="halfFra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D0F00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0" y="5760720"/>
            <a:ext cx="1097280" cy="1097280"/>
          </a:xfrm>
          <a:prstGeom prst="halfFra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D0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5FFC0-2203-4573-B510-D6237B8D92C1}"/>
              </a:ext>
            </a:extLst>
          </p:cNvPr>
          <p:cNvSpPr/>
          <p:nvPr/>
        </p:nvSpPr>
        <p:spPr>
          <a:xfrm>
            <a:off x="551328" y="3570704"/>
            <a:ext cx="11073959" cy="2123658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U= {6, 7, 8, 9, 10), A= {6, 8, 10} </a:t>
            </a:r>
            <a:r>
              <a:rPr lang="en-US" sz="4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এবং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B={6, 7, 9}</a:t>
            </a:r>
            <a:endParaRPr lang="bn-BD" sz="4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cs typeface="Vrinda" panose="020B0502040204020203" pitchFamily="34" charset="0"/>
            </a:endParaRPr>
          </a:p>
          <a:p>
            <a:r>
              <a:rPr lang="bn-BD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Vrinda" panose="020B0502040204020203" pitchFamily="34" charset="0"/>
              </a:rPr>
              <a:t>ক) 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΄ </a:t>
            </a:r>
            <a:r>
              <a:rPr lang="bn-BD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Vrinda" panose="020B0502040204020203" pitchFamily="34" charset="0"/>
              </a:rPr>
              <a:t>এর মান নির্নয় কর। </a:t>
            </a:r>
          </a:p>
          <a:p>
            <a:r>
              <a:rPr lang="bn-BD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Vrinda" panose="020B0502040204020203" pitchFamily="34" charset="0"/>
              </a:rPr>
              <a:t>খ)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</a:t>
            </a:r>
            <a:r>
              <a:rPr lang="bn-BD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Vrinda" panose="020B0502040204020203" pitchFamily="34" charset="0"/>
              </a:rPr>
              <a:t>(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AUB)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΄</a:t>
            </a:r>
            <a:r>
              <a:rPr lang="bn-BD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Vrinda" panose="020B0502040204020203" pitchFamily="34" charset="0"/>
              </a:rPr>
              <a:t> এর মান নির্নয় কর। </a:t>
            </a:r>
          </a:p>
        </p:txBody>
      </p:sp>
    </p:spTree>
    <p:extLst>
      <p:ext uri="{BB962C8B-B14F-4D97-AF65-F5344CB8AC3E}">
        <p14:creationId xmlns:p14="http://schemas.microsoft.com/office/powerpoint/2010/main" val="3054866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88576" y="1476324"/>
                <a:ext cx="11214847" cy="483209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4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সার্বিক সেট </a:t>
                </a:r>
                <a:r>
                  <a:rPr lang="en-US" sz="4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U={x ,y , z , t , m , p} </a:t>
                </a:r>
                <a:r>
                  <a:rPr lang="bn-BD" sz="4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এবং এর দুইটি </a:t>
                </a:r>
                <a:r>
                  <a:rPr lang="en-US" sz="4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bn-BD" sz="4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উপসেট </a:t>
                </a:r>
                <a:r>
                  <a:rPr lang="en-US" sz="4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A={x , y , z , t}</a:t>
                </a:r>
                <a:r>
                  <a:rPr lang="bn-BD" sz="4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ও </a:t>
                </a:r>
                <a:r>
                  <a:rPr lang="en-US" sz="4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B={y , z , t , m}</a:t>
                </a:r>
                <a:r>
                  <a:rPr lang="bn-BD" sz="4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হলে </a:t>
                </a:r>
                <a:r>
                  <a:rPr lang="en-US" sz="4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bn-BD" sz="4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নিন্মলিখিত সেটগুলোর মান নির্নয় কর-  </a:t>
                </a:r>
                <a:endParaRPr lang="en-U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endParaRPr lang="en-U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4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1.  A∩B  </a:t>
                </a:r>
                <a:r>
                  <a:rPr lang="bn-BD" sz="4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এর মান নির্নয় কর। </a:t>
                </a:r>
                <a:endPara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4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2.</a:t>
                </a:r>
                <a:r>
                  <a:rPr lang="en-US" sz="4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</a:t>
                </a:r>
                <a:r>
                  <a:rPr lang="bn-BD" sz="4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এর মান নির্নয় কর। </a:t>
                </a:r>
                <a:r>
                  <a:rPr lang="en-US" sz="4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</a:t>
                </a:r>
              </a:p>
              <a:p>
                <a:r>
                  <a:rPr lang="en-US" sz="4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3.   A’∩B’ </a:t>
                </a:r>
                <a:r>
                  <a:rPr lang="bn-BD" sz="4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এর মান নির্নয় কর।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76" y="1476324"/>
                <a:ext cx="11214847" cy="4832092"/>
              </a:xfrm>
              <a:prstGeom prst="rect">
                <a:avLst/>
              </a:prstGeom>
              <a:blipFill>
                <a:blip r:embed="rId3"/>
                <a:stretch>
                  <a:fillRect l="-2223" t="-3262" r="-1790" b="-5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2ACD696-735A-47C3-BB4E-050A3D06D40A}"/>
              </a:ext>
            </a:extLst>
          </p:cNvPr>
          <p:cNvSpPr/>
          <p:nvPr/>
        </p:nvSpPr>
        <p:spPr>
          <a:xfrm>
            <a:off x="510988" y="313368"/>
            <a:ext cx="3146612" cy="10156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endParaRPr lang="bn-BD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06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2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6"/>
              <p:cNvSpPr txBox="1">
                <a:spLocks/>
              </p:cNvSpPr>
              <p:nvPr/>
            </p:nvSpPr>
            <p:spPr>
              <a:xfrm>
                <a:off x="309282" y="3167147"/>
                <a:ext cx="11591365" cy="336812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U= {x: x </a:t>
                </a:r>
                <a:r>
                  <a:rPr lang="bn-BD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পুর্ন সংখ্যা এবং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&lt;9}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A=  {x: x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N}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B=  {-1,0,1,2}</a:t>
                </a:r>
                <a:endParaRPr lang="bn-BD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ক) 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U </a:t>
                </a:r>
                <a:r>
                  <a:rPr lang="bn-BD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কে তালিকা পদ্বতিতে লিখ।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খ)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bn-BD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AUB)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΄</a:t>
                </a:r>
                <a:r>
                  <a:rPr lang="bn-BD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এর মান নির্নয় কর।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গ) প্রমান কর যে, 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(AUB)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΄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A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΄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∩B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΄</a:t>
                </a:r>
                <a:endPara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82" y="3167147"/>
                <a:ext cx="11591365" cy="3368124"/>
              </a:xfrm>
              <a:prstGeom prst="rect">
                <a:avLst/>
              </a:prstGeom>
              <a:blipFill rotWithShape="0">
                <a:blip r:embed="rId5"/>
                <a:stretch>
                  <a:fillRect l="-1311" t="-3584" b="-6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7374" y="454062"/>
            <a:ext cx="4225637" cy="2521689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বাড়িরকাজ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FBD69B-D544-4B72-833D-69DC7C526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8" y="322729"/>
            <a:ext cx="5874327" cy="278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1DAC94-571F-47AA-A563-B2787F1A4339}"/>
              </a:ext>
            </a:extLst>
          </p:cNvPr>
          <p:cNvSpPr/>
          <p:nvPr/>
        </p:nvSpPr>
        <p:spPr>
          <a:xfrm>
            <a:off x="1084881" y="609600"/>
            <a:ext cx="10145569" cy="2646878"/>
          </a:xfrm>
          <a:prstGeom prst="rect">
            <a:avLst/>
          </a:prstGeom>
          <a:ln w="38100">
            <a:solidFill>
              <a:srgbClr val="2D8183"/>
            </a:solidFill>
          </a:ln>
        </p:spPr>
        <p:txBody>
          <a:bodyPr wrap="square">
            <a:spAutoFit/>
          </a:bodyPr>
          <a:lstStyle/>
          <a:p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zad Pori Unicode" panose="02000506000000020003" pitchFamily="2" charset="0"/>
                <a:cs typeface="Azad Pori Unicode" panose="02000506000000020003" pitchFamily="2" charset="0"/>
              </a:rPr>
              <a:t>ধন্যবাদ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zad Pori Unicode" panose="02000506000000020003" pitchFamily="2" charset="0"/>
              <a:cs typeface="Azad Pori Unicode" panose="02000506000000020003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3B7496D-7213-44B4-82AF-75A3E1519B11}"/>
              </a:ext>
            </a:extLst>
          </p:cNvPr>
          <p:cNvSpPr/>
          <p:nvPr/>
        </p:nvSpPr>
        <p:spPr>
          <a:xfrm>
            <a:off x="0" y="0"/>
            <a:ext cx="11887200" cy="6553200"/>
          </a:xfrm>
          <a:prstGeom prst="frame">
            <a:avLst>
              <a:gd name="adj1" fmla="val 165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8C1180DC-AA97-4BDE-858D-55B42E9584FD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frame">
            <a:avLst>
              <a:gd name="adj1" fmla="val 1653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620E183-A2A9-4C57-B929-66459F32AB55}"/>
              </a:ext>
            </a:extLst>
          </p:cNvPr>
          <p:cNvSpPr/>
          <p:nvPr/>
        </p:nvSpPr>
        <p:spPr>
          <a:xfrm>
            <a:off x="304800" y="304800"/>
            <a:ext cx="11887200" cy="6553200"/>
          </a:xfrm>
          <a:prstGeom prst="frame">
            <a:avLst>
              <a:gd name="adj1" fmla="val 16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D560F2-123E-4101-8598-5DF1BF692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94" y="2967902"/>
            <a:ext cx="5999411" cy="3370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9481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13" name="wind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E0ACC6-3910-4F3B-9FFB-345E1CDB6044}"/>
              </a:ext>
            </a:extLst>
          </p:cNvPr>
          <p:cNvSpPr/>
          <p:nvPr/>
        </p:nvSpPr>
        <p:spPr>
          <a:xfrm>
            <a:off x="6082145" y="123996"/>
            <a:ext cx="5983862" cy="67105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D81A292-5FBE-46D3-BB05-D4BED22A4371}"/>
              </a:ext>
            </a:extLst>
          </p:cNvPr>
          <p:cNvGrpSpPr/>
          <p:nvPr/>
        </p:nvGrpSpPr>
        <p:grpSpPr>
          <a:xfrm>
            <a:off x="6009778" y="269461"/>
            <a:ext cx="6073910" cy="6419585"/>
            <a:chOff x="6069107" y="188835"/>
            <a:chExt cx="5895250" cy="641958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7E24E07-14EF-4D53-B569-416AD8C3BF06}"/>
                </a:ext>
              </a:extLst>
            </p:cNvPr>
            <p:cNvSpPr/>
            <p:nvPr/>
          </p:nvSpPr>
          <p:spPr>
            <a:xfrm>
              <a:off x="11306549" y="4483507"/>
              <a:ext cx="657808" cy="21249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64A99D6-2054-4705-838B-5E5296348AC5}"/>
                </a:ext>
              </a:extLst>
            </p:cNvPr>
            <p:cNvSpPr/>
            <p:nvPr/>
          </p:nvSpPr>
          <p:spPr>
            <a:xfrm>
              <a:off x="6069107" y="188835"/>
              <a:ext cx="5715494" cy="6419584"/>
            </a:xfrm>
            <a:custGeom>
              <a:avLst/>
              <a:gdLst>
                <a:gd name="connsiteX0" fmla="*/ 0 w 5715494"/>
                <a:gd name="connsiteY0" fmla="*/ 0 h 6419584"/>
                <a:gd name="connsiteX1" fmla="*/ 5715494 w 5715494"/>
                <a:gd name="connsiteY1" fmla="*/ 0 h 6419584"/>
                <a:gd name="connsiteX2" fmla="*/ 5715494 w 5715494"/>
                <a:gd name="connsiteY2" fmla="*/ 4272694 h 6419584"/>
                <a:gd name="connsiteX3" fmla="*/ 5659619 w 5715494"/>
                <a:gd name="connsiteY3" fmla="*/ 4272694 h 6419584"/>
                <a:gd name="connsiteX4" fmla="*/ 5356484 w 5715494"/>
                <a:gd name="connsiteY4" fmla="*/ 4575829 h 6419584"/>
                <a:gd name="connsiteX5" fmla="*/ 5356484 w 5715494"/>
                <a:gd name="connsiteY5" fmla="*/ 6271229 h 6419584"/>
                <a:gd name="connsiteX6" fmla="*/ 5380306 w 5715494"/>
                <a:gd name="connsiteY6" fmla="*/ 6389223 h 6419584"/>
                <a:gd name="connsiteX7" fmla="*/ 5396785 w 5715494"/>
                <a:gd name="connsiteY7" fmla="*/ 6419584 h 6419584"/>
                <a:gd name="connsiteX8" fmla="*/ 0 w 5715494"/>
                <a:gd name="connsiteY8" fmla="*/ 6419584 h 641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494" h="6419584">
                  <a:moveTo>
                    <a:pt x="0" y="0"/>
                  </a:moveTo>
                  <a:lnTo>
                    <a:pt x="5715494" y="0"/>
                  </a:lnTo>
                  <a:lnTo>
                    <a:pt x="5715494" y="4272694"/>
                  </a:lnTo>
                  <a:lnTo>
                    <a:pt x="5659619" y="4272694"/>
                  </a:lnTo>
                  <a:cubicBezTo>
                    <a:pt x="5492202" y="4272694"/>
                    <a:pt x="5356484" y="4408412"/>
                    <a:pt x="5356484" y="4575829"/>
                  </a:cubicBezTo>
                  <a:lnTo>
                    <a:pt x="5356484" y="6271229"/>
                  </a:lnTo>
                  <a:cubicBezTo>
                    <a:pt x="5356484" y="6313084"/>
                    <a:pt x="5364966" y="6352957"/>
                    <a:pt x="5380306" y="6389223"/>
                  </a:cubicBezTo>
                  <a:lnTo>
                    <a:pt x="5396785" y="6419584"/>
                  </a:lnTo>
                  <a:lnTo>
                    <a:pt x="0" y="64195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DC5118F-FCD4-406F-8994-C8FBA65A30CA}"/>
                </a:ext>
              </a:extLst>
            </p:cNvPr>
            <p:cNvSpPr txBox="1"/>
            <p:nvPr/>
          </p:nvSpPr>
          <p:spPr>
            <a:xfrm rot="16200000">
              <a:off x="11020955" y="5572225"/>
              <a:ext cx="1454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Page No 01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FA02AA5-DB64-470C-9190-BC77ABACAAC5}"/>
              </a:ext>
            </a:extLst>
          </p:cNvPr>
          <p:cNvGrpSpPr/>
          <p:nvPr/>
        </p:nvGrpSpPr>
        <p:grpSpPr>
          <a:xfrm>
            <a:off x="5534971" y="340528"/>
            <a:ext cx="1057558" cy="6357832"/>
            <a:chOff x="5534971" y="250588"/>
            <a:chExt cx="1057558" cy="63578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1A603D-4B29-4E3A-959B-A0703FBFC04A}"/>
                </a:ext>
              </a:extLst>
            </p:cNvPr>
            <p:cNvGrpSpPr/>
            <p:nvPr/>
          </p:nvGrpSpPr>
          <p:grpSpPr>
            <a:xfrm>
              <a:off x="6253316" y="368716"/>
              <a:ext cx="339213" cy="6120568"/>
              <a:chOff x="6253316" y="427704"/>
              <a:chExt cx="339213" cy="6120568"/>
            </a:xfrm>
            <a:solidFill>
              <a:schemeClr val="bg2">
                <a:lumMod val="25000"/>
              </a:schemeClr>
            </a:solidFill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E8EC30E-D1A1-4548-89A6-961FF4343695}"/>
                  </a:ext>
                </a:extLst>
              </p:cNvPr>
              <p:cNvSpPr/>
              <p:nvPr/>
            </p:nvSpPr>
            <p:spPr>
              <a:xfrm>
                <a:off x="6253316" y="427704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87D928-F618-4E3C-B1A5-64607EE5D18F}"/>
                  </a:ext>
                </a:extLst>
              </p:cNvPr>
              <p:cNvSpPr/>
              <p:nvPr/>
            </p:nvSpPr>
            <p:spPr>
              <a:xfrm>
                <a:off x="6253316" y="884903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A9A896-AA9E-4477-8C3F-50A7DBB284F9}"/>
                  </a:ext>
                </a:extLst>
              </p:cNvPr>
              <p:cNvSpPr/>
              <p:nvPr/>
            </p:nvSpPr>
            <p:spPr>
              <a:xfrm>
                <a:off x="6253316" y="1342102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2F461C-CE74-4DFA-91DF-E8888712D4CD}"/>
                  </a:ext>
                </a:extLst>
              </p:cNvPr>
              <p:cNvSpPr/>
              <p:nvPr/>
            </p:nvSpPr>
            <p:spPr>
              <a:xfrm>
                <a:off x="6253316" y="1799301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AEB3F35-CCA7-4DE5-BE6A-55DC933AF595}"/>
                  </a:ext>
                </a:extLst>
              </p:cNvPr>
              <p:cNvSpPr/>
              <p:nvPr/>
            </p:nvSpPr>
            <p:spPr>
              <a:xfrm>
                <a:off x="6253316" y="2256500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BB2405B-D9FA-4A0C-9514-12DE7B0E1514}"/>
                  </a:ext>
                </a:extLst>
              </p:cNvPr>
              <p:cNvSpPr/>
              <p:nvPr/>
            </p:nvSpPr>
            <p:spPr>
              <a:xfrm>
                <a:off x="6253316" y="2713699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1FC1894-ABB5-4110-976C-177B4A3049FC}"/>
                  </a:ext>
                </a:extLst>
              </p:cNvPr>
              <p:cNvSpPr/>
              <p:nvPr/>
            </p:nvSpPr>
            <p:spPr>
              <a:xfrm>
                <a:off x="6253316" y="3170898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BE66C98-2B8B-4F57-8CB7-50DA12BEDF13}"/>
                  </a:ext>
                </a:extLst>
              </p:cNvPr>
              <p:cNvSpPr/>
              <p:nvPr/>
            </p:nvSpPr>
            <p:spPr>
              <a:xfrm>
                <a:off x="6253316" y="3628097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0BD4AA2-9872-49CC-B84A-73156F10FE73}"/>
                  </a:ext>
                </a:extLst>
              </p:cNvPr>
              <p:cNvSpPr/>
              <p:nvPr/>
            </p:nvSpPr>
            <p:spPr>
              <a:xfrm>
                <a:off x="6253316" y="4085296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64AA7A-1875-4D44-AFB0-D9F2DF01BDED}"/>
                  </a:ext>
                </a:extLst>
              </p:cNvPr>
              <p:cNvSpPr/>
              <p:nvPr/>
            </p:nvSpPr>
            <p:spPr>
              <a:xfrm>
                <a:off x="6253316" y="4542495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4237DE-56DC-4EE6-BC73-091C087AE501}"/>
                  </a:ext>
                </a:extLst>
              </p:cNvPr>
              <p:cNvSpPr/>
              <p:nvPr/>
            </p:nvSpPr>
            <p:spPr>
              <a:xfrm>
                <a:off x="6253316" y="4999694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978B4F-6E2C-452D-A46C-FED8D9725533}"/>
                  </a:ext>
                </a:extLst>
              </p:cNvPr>
              <p:cNvSpPr/>
              <p:nvPr/>
            </p:nvSpPr>
            <p:spPr>
              <a:xfrm>
                <a:off x="6253316" y="5456893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6F8B628-3520-48A7-A493-E04FDE5CD477}"/>
                  </a:ext>
                </a:extLst>
              </p:cNvPr>
              <p:cNvSpPr/>
              <p:nvPr/>
            </p:nvSpPr>
            <p:spPr>
              <a:xfrm>
                <a:off x="6253316" y="5914092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B6B6A2C-BE6D-42A2-89B0-31C53B6E344D}"/>
                  </a:ext>
                </a:extLst>
              </p:cNvPr>
              <p:cNvSpPr/>
              <p:nvPr/>
            </p:nvSpPr>
            <p:spPr>
              <a:xfrm>
                <a:off x="6253316" y="6371291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351C2CE-6FDD-4F53-9C8F-3E36BA206791}"/>
                </a:ext>
              </a:extLst>
            </p:cNvPr>
            <p:cNvGrpSpPr/>
            <p:nvPr/>
          </p:nvGrpSpPr>
          <p:grpSpPr>
            <a:xfrm>
              <a:off x="5534971" y="368716"/>
              <a:ext cx="339213" cy="6120568"/>
              <a:chOff x="6253316" y="427704"/>
              <a:chExt cx="339213" cy="6120568"/>
            </a:xfrm>
            <a:solidFill>
              <a:schemeClr val="bg2">
                <a:lumMod val="25000"/>
              </a:schemeClr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98F076D-CFF6-4F86-8039-42028FE9CA47}"/>
                  </a:ext>
                </a:extLst>
              </p:cNvPr>
              <p:cNvSpPr/>
              <p:nvPr/>
            </p:nvSpPr>
            <p:spPr>
              <a:xfrm>
                <a:off x="6253316" y="427704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C862CD-85D7-41F2-86FA-65D81E69A1DF}"/>
                  </a:ext>
                </a:extLst>
              </p:cNvPr>
              <p:cNvSpPr/>
              <p:nvPr/>
            </p:nvSpPr>
            <p:spPr>
              <a:xfrm>
                <a:off x="6253316" y="884903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CED1E2C-B48B-4FEE-95F8-594A14DD8533}"/>
                  </a:ext>
                </a:extLst>
              </p:cNvPr>
              <p:cNvSpPr/>
              <p:nvPr/>
            </p:nvSpPr>
            <p:spPr>
              <a:xfrm>
                <a:off x="6253316" y="1342102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D1C53F3-DB1F-4AF3-BB2B-9BD5F8991855}"/>
                  </a:ext>
                </a:extLst>
              </p:cNvPr>
              <p:cNvSpPr/>
              <p:nvPr/>
            </p:nvSpPr>
            <p:spPr>
              <a:xfrm>
                <a:off x="6253316" y="1799301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5C7B5D-F650-4829-A9C7-D570A7EAC47C}"/>
                  </a:ext>
                </a:extLst>
              </p:cNvPr>
              <p:cNvSpPr/>
              <p:nvPr/>
            </p:nvSpPr>
            <p:spPr>
              <a:xfrm>
                <a:off x="6253316" y="2256500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BCFF81A-700E-43C7-9907-09099CB77E33}"/>
                  </a:ext>
                </a:extLst>
              </p:cNvPr>
              <p:cNvSpPr/>
              <p:nvPr/>
            </p:nvSpPr>
            <p:spPr>
              <a:xfrm>
                <a:off x="6253316" y="2713699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423C4C8-B32A-4F03-8193-7D8301AEF420}"/>
                  </a:ext>
                </a:extLst>
              </p:cNvPr>
              <p:cNvSpPr/>
              <p:nvPr/>
            </p:nvSpPr>
            <p:spPr>
              <a:xfrm>
                <a:off x="6253316" y="3170898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F85748A-BCFC-4CFF-B22E-AD4694B0CEEA}"/>
                  </a:ext>
                </a:extLst>
              </p:cNvPr>
              <p:cNvSpPr/>
              <p:nvPr/>
            </p:nvSpPr>
            <p:spPr>
              <a:xfrm>
                <a:off x="6253316" y="3628097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BBE1CF9-E767-425A-B7E1-51596A99E1DA}"/>
                  </a:ext>
                </a:extLst>
              </p:cNvPr>
              <p:cNvSpPr/>
              <p:nvPr/>
            </p:nvSpPr>
            <p:spPr>
              <a:xfrm>
                <a:off x="6253316" y="4085296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C355CCD-57F0-4E4E-A6F2-C61A3279115C}"/>
                  </a:ext>
                </a:extLst>
              </p:cNvPr>
              <p:cNvSpPr/>
              <p:nvPr/>
            </p:nvSpPr>
            <p:spPr>
              <a:xfrm>
                <a:off x="6253316" y="4542495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9995171-7866-4D5A-B954-CFDCA37BA4C4}"/>
                  </a:ext>
                </a:extLst>
              </p:cNvPr>
              <p:cNvSpPr/>
              <p:nvPr/>
            </p:nvSpPr>
            <p:spPr>
              <a:xfrm>
                <a:off x="6253316" y="4999694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E8E4D0A-7FC9-4936-A876-6583C59B4E7D}"/>
                  </a:ext>
                </a:extLst>
              </p:cNvPr>
              <p:cNvSpPr/>
              <p:nvPr/>
            </p:nvSpPr>
            <p:spPr>
              <a:xfrm>
                <a:off x="6253316" y="5456893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239C169-E706-4585-80EC-1007F3DF847C}"/>
                  </a:ext>
                </a:extLst>
              </p:cNvPr>
              <p:cNvSpPr/>
              <p:nvPr/>
            </p:nvSpPr>
            <p:spPr>
              <a:xfrm>
                <a:off x="6253316" y="5914092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54EA4C5-BA64-4242-B5B3-74F5AC49F948}"/>
                  </a:ext>
                </a:extLst>
              </p:cNvPr>
              <p:cNvSpPr/>
              <p:nvPr/>
            </p:nvSpPr>
            <p:spPr>
              <a:xfrm>
                <a:off x="6253316" y="6371291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2C102FD1-515B-4A67-BBB4-8D40D226DA77}"/>
                </a:ext>
              </a:extLst>
            </p:cNvPr>
            <p:cNvSpPr/>
            <p:nvPr/>
          </p:nvSpPr>
          <p:spPr>
            <a:xfrm>
              <a:off x="5698273" y="250588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9F6C352E-4928-4410-8002-C7AC1216B7D9}"/>
                </a:ext>
              </a:extLst>
            </p:cNvPr>
            <p:cNvSpPr/>
            <p:nvPr/>
          </p:nvSpPr>
          <p:spPr>
            <a:xfrm>
              <a:off x="5698273" y="701563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F01F1E20-D0B3-457C-A922-D3CE3A3A67DE}"/>
                </a:ext>
              </a:extLst>
            </p:cNvPr>
            <p:cNvSpPr/>
            <p:nvPr/>
          </p:nvSpPr>
          <p:spPr>
            <a:xfrm>
              <a:off x="5698273" y="1152538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BA9D2125-AE98-446D-8829-9536D4915BF6}"/>
                </a:ext>
              </a:extLst>
            </p:cNvPr>
            <p:cNvSpPr/>
            <p:nvPr/>
          </p:nvSpPr>
          <p:spPr>
            <a:xfrm>
              <a:off x="5698273" y="1603513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5334C365-AF1F-4B44-8C58-B352EC104E4F}"/>
                </a:ext>
              </a:extLst>
            </p:cNvPr>
            <p:cNvSpPr/>
            <p:nvPr/>
          </p:nvSpPr>
          <p:spPr>
            <a:xfrm>
              <a:off x="5698273" y="2054488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8601228B-ED1F-4FE1-ADC3-C9AC7C937BF9}"/>
                </a:ext>
              </a:extLst>
            </p:cNvPr>
            <p:cNvSpPr/>
            <p:nvPr/>
          </p:nvSpPr>
          <p:spPr>
            <a:xfrm>
              <a:off x="5698273" y="2505463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93F15917-093F-428B-A40E-DE578B5C2EB7}"/>
                </a:ext>
              </a:extLst>
            </p:cNvPr>
            <p:cNvSpPr/>
            <p:nvPr/>
          </p:nvSpPr>
          <p:spPr>
            <a:xfrm>
              <a:off x="5698273" y="2989891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27B55D8B-1A9A-46D5-8B17-BA81DB692D4C}"/>
                </a:ext>
              </a:extLst>
            </p:cNvPr>
            <p:cNvSpPr/>
            <p:nvPr/>
          </p:nvSpPr>
          <p:spPr>
            <a:xfrm>
              <a:off x="5698273" y="3479254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EA58C4A0-A526-43CD-B176-D0F18ED3E9FA}"/>
                </a:ext>
              </a:extLst>
            </p:cNvPr>
            <p:cNvSpPr/>
            <p:nvPr/>
          </p:nvSpPr>
          <p:spPr>
            <a:xfrm>
              <a:off x="5698273" y="3930229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7C084B3F-576D-4FFD-AD82-71C17FAA0AF4}"/>
                </a:ext>
              </a:extLst>
            </p:cNvPr>
            <p:cNvSpPr/>
            <p:nvPr/>
          </p:nvSpPr>
          <p:spPr>
            <a:xfrm>
              <a:off x="5698273" y="4370053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A1A9880F-F883-410E-88BD-F3161C93A40C}"/>
                </a:ext>
              </a:extLst>
            </p:cNvPr>
            <p:cNvSpPr/>
            <p:nvPr/>
          </p:nvSpPr>
          <p:spPr>
            <a:xfrm>
              <a:off x="5698273" y="4821028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3D724B5B-B882-4EC0-B767-629D768B141A}"/>
                </a:ext>
              </a:extLst>
            </p:cNvPr>
            <p:cNvSpPr/>
            <p:nvPr/>
          </p:nvSpPr>
          <p:spPr>
            <a:xfrm>
              <a:off x="5698273" y="5272003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28BBCAC2-8869-404E-9BDD-B2D4E9B4621C}"/>
                </a:ext>
              </a:extLst>
            </p:cNvPr>
            <p:cNvSpPr/>
            <p:nvPr/>
          </p:nvSpPr>
          <p:spPr>
            <a:xfrm>
              <a:off x="5698273" y="5745280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6BFC1E7A-F0C8-4144-A42A-11E721067295}"/>
                </a:ext>
              </a:extLst>
            </p:cNvPr>
            <p:cNvSpPr/>
            <p:nvPr/>
          </p:nvSpPr>
          <p:spPr>
            <a:xfrm>
              <a:off x="5698273" y="6196255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10B882CE-F4D2-4128-AD1E-1517FD359192}"/>
              </a:ext>
            </a:extLst>
          </p:cNvPr>
          <p:cNvSpPr/>
          <p:nvPr/>
        </p:nvSpPr>
        <p:spPr>
          <a:xfrm>
            <a:off x="6946872" y="3706232"/>
            <a:ext cx="4496101" cy="2862322"/>
          </a:xfrm>
          <a:prstGeom prst="rect">
            <a:avLst/>
          </a:prstGeom>
          <a:ln w="38100">
            <a:solidFill>
              <a:srgbClr val="376285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BD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</a:t>
            </a:r>
            <a:r>
              <a:rPr lang="as-IN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as-IN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5" name="Picture 2" descr="Class 9-10 math book 2019 : SSC Math 2019 APK 3.1 Download for Android –  Download Class 9-10 math book 2019 : SSC Math 2019 APK Latest Version -  APKFab.com">
            <a:extLst>
              <a:ext uri="{FF2B5EF4-FFF2-40B4-BE49-F238E27FC236}">
                <a16:creationId xmlns:a16="http://schemas.microsoft.com/office/drawing/2014/main" id="{6DA4BE89-691D-40E7-B1B3-67153110F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354" y="340528"/>
            <a:ext cx="2515364" cy="3228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8AF8931-E556-4B31-BC33-F4E3C3734A8F}"/>
              </a:ext>
            </a:extLst>
          </p:cNvPr>
          <p:cNvGrpSpPr/>
          <p:nvPr/>
        </p:nvGrpSpPr>
        <p:grpSpPr>
          <a:xfrm>
            <a:off x="108312" y="123995"/>
            <a:ext cx="5257232" cy="6574365"/>
            <a:chOff x="203427" y="147230"/>
            <a:chExt cx="5787476" cy="6687281"/>
          </a:xfrm>
        </p:grpSpPr>
        <p:pic>
          <p:nvPicPr>
            <p:cNvPr id="33" name="Picture 6" descr="Realistic black notebook on spiral binder mockup, copybook blank cover.  clear dark notepad or sketchbook front page with | CanStock">
              <a:extLst>
                <a:ext uri="{FF2B5EF4-FFF2-40B4-BE49-F238E27FC236}">
                  <a16:creationId xmlns:a16="http://schemas.microsoft.com/office/drawing/2014/main" id="{D468F935-3AA1-4F34-8351-981BC05313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5" r="6047" b="8441"/>
            <a:stretch/>
          </p:blipFill>
          <p:spPr bwMode="auto">
            <a:xfrm>
              <a:off x="203427" y="147230"/>
              <a:ext cx="5787476" cy="668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C20AB8-514D-4DAA-90C8-3C53EA1658AC}"/>
                </a:ext>
              </a:extLst>
            </p:cNvPr>
            <p:cNvSpPr/>
            <p:nvPr/>
          </p:nvSpPr>
          <p:spPr>
            <a:xfrm>
              <a:off x="222891" y="3201850"/>
              <a:ext cx="5684860" cy="77950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41D2BD-7625-424A-A16B-B56EB939BE28}"/>
              </a:ext>
            </a:extLst>
          </p:cNvPr>
          <p:cNvSpPr txBox="1"/>
          <p:nvPr/>
        </p:nvSpPr>
        <p:spPr>
          <a:xfrm>
            <a:off x="761999" y="1168339"/>
            <a:ext cx="3866815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বিষয়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পরিচিতি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66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E0ACC6-3910-4F3B-9FFB-345E1CDB6044}"/>
              </a:ext>
            </a:extLst>
          </p:cNvPr>
          <p:cNvSpPr/>
          <p:nvPr/>
        </p:nvSpPr>
        <p:spPr>
          <a:xfrm>
            <a:off x="6096000" y="123996"/>
            <a:ext cx="5941102" cy="67105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6" descr="Realistic black notebook on spiral binder mockup, copybook blank cover.  clear dark notepad or sketchbook front page with | CanStock">
            <a:extLst>
              <a:ext uri="{FF2B5EF4-FFF2-40B4-BE49-F238E27FC236}">
                <a16:creationId xmlns:a16="http://schemas.microsoft.com/office/drawing/2014/main" id="{D468F935-3AA1-4F34-8351-981BC0531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6047" b="8441"/>
          <a:stretch/>
        </p:blipFill>
        <p:spPr bwMode="auto">
          <a:xfrm>
            <a:off x="309881" y="147230"/>
            <a:ext cx="5681021" cy="671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AD81A292-5FBE-46D3-BB05-D4BED22A4371}"/>
              </a:ext>
            </a:extLst>
          </p:cNvPr>
          <p:cNvGrpSpPr/>
          <p:nvPr/>
        </p:nvGrpSpPr>
        <p:grpSpPr>
          <a:xfrm>
            <a:off x="5990903" y="263785"/>
            <a:ext cx="6046200" cy="6419585"/>
            <a:chOff x="6096001" y="188835"/>
            <a:chExt cx="5868356" cy="641958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7E24E07-14EF-4D53-B569-416AD8C3BF06}"/>
                </a:ext>
              </a:extLst>
            </p:cNvPr>
            <p:cNvSpPr/>
            <p:nvPr/>
          </p:nvSpPr>
          <p:spPr>
            <a:xfrm>
              <a:off x="11306549" y="4483507"/>
              <a:ext cx="657808" cy="21249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64A99D6-2054-4705-838B-5E5296348AC5}"/>
                </a:ext>
              </a:extLst>
            </p:cNvPr>
            <p:cNvSpPr/>
            <p:nvPr/>
          </p:nvSpPr>
          <p:spPr>
            <a:xfrm>
              <a:off x="6096001" y="188835"/>
              <a:ext cx="5715494" cy="6419584"/>
            </a:xfrm>
            <a:custGeom>
              <a:avLst/>
              <a:gdLst>
                <a:gd name="connsiteX0" fmla="*/ 0 w 5715494"/>
                <a:gd name="connsiteY0" fmla="*/ 0 h 6419584"/>
                <a:gd name="connsiteX1" fmla="*/ 5715494 w 5715494"/>
                <a:gd name="connsiteY1" fmla="*/ 0 h 6419584"/>
                <a:gd name="connsiteX2" fmla="*/ 5715494 w 5715494"/>
                <a:gd name="connsiteY2" fmla="*/ 4272694 h 6419584"/>
                <a:gd name="connsiteX3" fmla="*/ 5659619 w 5715494"/>
                <a:gd name="connsiteY3" fmla="*/ 4272694 h 6419584"/>
                <a:gd name="connsiteX4" fmla="*/ 5356484 w 5715494"/>
                <a:gd name="connsiteY4" fmla="*/ 4575829 h 6419584"/>
                <a:gd name="connsiteX5" fmla="*/ 5356484 w 5715494"/>
                <a:gd name="connsiteY5" fmla="*/ 6271229 h 6419584"/>
                <a:gd name="connsiteX6" fmla="*/ 5380306 w 5715494"/>
                <a:gd name="connsiteY6" fmla="*/ 6389223 h 6419584"/>
                <a:gd name="connsiteX7" fmla="*/ 5396785 w 5715494"/>
                <a:gd name="connsiteY7" fmla="*/ 6419584 h 6419584"/>
                <a:gd name="connsiteX8" fmla="*/ 0 w 5715494"/>
                <a:gd name="connsiteY8" fmla="*/ 6419584 h 641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494" h="6419584">
                  <a:moveTo>
                    <a:pt x="0" y="0"/>
                  </a:moveTo>
                  <a:lnTo>
                    <a:pt x="5715494" y="0"/>
                  </a:lnTo>
                  <a:lnTo>
                    <a:pt x="5715494" y="4272694"/>
                  </a:lnTo>
                  <a:lnTo>
                    <a:pt x="5659619" y="4272694"/>
                  </a:lnTo>
                  <a:cubicBezTo>
                    <a:pt x="5492202" y="4272694"/>
                    <a:pt x="5356484" y="4408412"/>
                    <a:pt x="5356484" y="4575829"/>
                  </a:cubicBezTo>
                  <a:lnTo>
                    <a:pt x="5356484" y="6271229"/>
                  </a:lnTo>
                  <a:cubicBezTo>
                    <a:pt x="5356484" y="6313084"/>
                    <a:pt x="5364966" y="6352957"/>
                    <a:pt x="5380306" y="6389223"/>
                  </a:cubicBezTo>
                  <a:lnTo>
                    <a:pt x="5396785" y="6419584"/>
                  </a:lnTo>
                  <a:lnTo>
                    <a:pt x="0" y="64195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DC5118F-FCD4-406F-8994-C8FBA65A30CA}"/>
                </a:ext>
              </a:extLst>
            </p:cNvPr>
            <p:cNvSpPr txBox="1"/>
            <p:nvPr/>
          </p:nvSpPr>
          <p:spPr>
            <a:xfrm rot="16200000">
              <a:off x="11020955" y="5572225"/>
              <a:ext cx="1454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Page No 03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96308C1-F0E6-4A93-B4C1-3A5417DF8F48}"/>
              </a:ext>
            </a:extLst>
          </p:cNvPr>
          <p:cNvGrpSpPr/>
          <p:nvPr/>
        </p:nvGrpSpPr>
        <p:grpSpPr>
          <a:xfrm flipH="1">
            <a:off x="305832" y="263784"/>
            <a:ext cx="5681022" cy="6419585"/>
            <a:chOff x="6096001" y="188835"/>
            <a:chExt cx="5868356" cy="641958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88A9492-6C23-4DAC-BC95-0D8443CC5D04}"/>
                </a:ext>
              </a:extLst>
            </p:cNvPr>
            <p:cNvSpPr/>
            <p:nvPr/>
          </p:nvSpPr>
          <p:spPr>
            <a:xfrm>
              <a:off x="11306549" y="4483507"/>
              <a:ext cx="657808" cy="212491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D04550A-F8B4-446E-BABF-4300CE24EEFA}"/>
                </a:ext>
              </a:extLst>
            </p:cNvPr>
            <p:cNvSpPr/>
            <p:nvPr/>
          </p:nvSpPr>
          <p:spPr>
            <a:xfrm>
              <a:off x="6096001" y="188835"/>
              <a:ext cx="5715494" cy="6419584"/>
            </a:xfrm>
            <a:custGeom>
              <a:avLst/>
              <a:gdLst>
                <a:gd name="connsiteX0" fmla="*/ 0 w 5715494"/>
                <a:gd name="connsiteY0" fmla="*/ 0 h 6419584"/>
                <a:gd name="connsiteX1" fmla="*/ 5715494 w 5715494"/>
                <a:gd name="connsiteY1" fmla="*/ 0 h 6419584"/>
                <a:gd name="connsiteX2" fmla="*/ 5715494 w 5715494"/>
                <a:gd name="connsiteY2" fmla="*/ 4272694 h 6419584"/>
                <a:gd name="connsiteX3" fmla="*/ 5659619 w 5715494"/>
                <a:gd name="connsiteY3" fmla="*/ 4272694 h 6419584"/>
                <a:gd name="connsiteX4" fmla="*/ 5356484 w 5715494"/>
                <a:gd name="connsiteY4" fmla="*/ 4575829 h 6419584"/>
                <a:gd name="connsiteX5" fmla="*/ 5356484 w 5715494"/>
                <a:gd name="connsiteY5" fmla="*/ 6271229 h 6419584"/>
                <a:gd name="connsiteX6" fmla="*/ 5380306 w 5715494"/>
                <a:gd name="connsiteY6" fmla="*/ 6389223 h 6419584"/>
                <a:gd name="connsiteX7" fmla="*/ 5396785 w 5715494"/>
                <a:gd name="connsiteY7" fmla="*/ 6419584 h 6419584"/>
                <a:gd name="connsiteX8" fmla="*/ 0 w 5715494"/>
                <a:gd name="connsiteY8" fmla="*/ 6419584 h 641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494" h="6419584">
                  <a:moveTo>
                    <a:pt x="0" y="0"/>
                  </a:moveTo>
                  <a:lnTo>
                    <a:pt x="5715494" y="0"/>
                  </a:lnTo>
                  <a:lnTo>
                    <a:pt x="5715494" y="4272694"/>
                  </a:lnTo>
                  <a:lnTo>
                    <a:pt x="5659619" y="4272694"/>
                  </a:lnTo>
                  <a:cubicBezTo>
                    <a:pt x="5492202" y="4272694"/>
                    <a:pt x="5356484" y="4408412"/>
                    <a:pt x="5356484" y="4575829"/>
                  </a:cubicBezTo>
                  <a:lnTo>
                    <a:pt x="5356484" y="6271229"/>
                  </a:lnTo>
                  <a:cubicBezTo>
                    <a:pt x="5356484" y="6313084"/>
                    <a:pt x="5364966" y="6352957"/>
                    <a:pt x="5380306" y="6389223"/>
                  </a:cubicBezTo>
                  <a:lnTo>
                    <a:pt x="5396785" y="6419584"/>
                  </a:lnTo>
                  <a:lnTo>
                    <a:pt x="0" y="64195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07E4FAF-EA5B-43D7-9C71-657F9C290386}"/>
                </a:ext>
              </a:extLst>
            </p:cNvPr>
            <p:cNvSpPr txBox="1"/>
            <p:nvPr/>
          </p:nvSpPr>
          <p:spPr>
            <a:xfrm rot="5400000" flipH="1">
              <a:off x="11020955" y="5566643"/>
              <a:ext cx="1454046" cy="349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Page No 02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FA02AA5-DB64-470C-9190-BC77ABACAAC5}"/>
              </a:ext>
            </a:extLst>
          </p:cNvPr>
          <p:cNvGrpSpPr/>
          <p:nvPr/>
        </p:nvGrpSpPr>
        <p:grpSpPr>
          <a:xfrm>
            <a:off x="5534971" y="340528"/>
            <a:ext cx="1057558" cy="6357832"/>
            <a:chOff x="5534971" y="250588"/>
            <a:chExt cx="1057558" cy="63578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1A603D-4B29-4E3A-959B-A0703FBFC04A}"/>
                </a:ext>
              </a:extLst>
            </p:cNvPr>
            <p:cNvGrpSpPr/>
            <p:nvPr/>
          </p:nvGrpSpPr>
          <p:grpSpPr>
            <a:xfrm>
              <a:off x="6253316" y="368716"/>
              <a:ext cx="339213" cy="6120568"/>
              <a:chOff x="6253316" y="427704"/>
              <a:chExt cx="339213" cy="6120568"/>
            </a:xfrm>
            <a:solidFill>
              <a:schemeClr val="bg2">
                <a:lumMod val="25000"/>
              </a:schemeClr>
            </a:solidFill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E8EC30E-D1A1-4548-89A6-961FF4343695}"/>
                  </a:ext>
                </a:extLst>
              </p:cNvPr>
              <p:cNvSpPr/>
              <p:nvPr/>
            </p:nvSpPr>
            <p:spPr>
              <a:xfrm>
                <a:off x="6253316" y="427704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87D928-F618-4E3C-B1A5-64607EE5D18F}"/>
                  </a:ext>
                </a:extLst>
              </p:cNvPr>
              <p:cNvSpPr/>
              <p:nvPr/>
            </p:nvSpPr>
            <p:spPr>
              <a:xfrm>
                <a:off x="6253316" y="884903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A9A896-AA9E-4477-8C3F-50A7DBB284F9}"/>
                  </a:ext>
                </a:extLst>
              </p:cNvPr>
              <p:cNvSpPr/>
              <p:nvPr/>
            </p:nvSpPr>
            <p:spPr>
              <a:xfrm>
                <a:off x="6253316" y="1342102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2F461C-CE74-4DFA-91DF-E8888712D4CD}"/>
                  </a:ext>
                </a:extLst>
              </p:cNvPr>
              <p:cNvSpPr/>
              <p:nvPr/>
            </p:nvSpPr>
            <p:spPr>
              <a:xfrm>
                <a:off x="6253316" y="1799301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AEB3F35-CCA7-4DE5-BE6A-55DC933AF595}"/>
                  </a:ext>
                </a:extLst>
              </p:cNvPr>
              <p:cNvSpPr/>
              <p:nvPr/>
            </p:nvSpPr>
            <p:spPr>
              <a:xfrm>
                <a:off x="6253316" y="2256500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BB2405B-D9FA-4A0C-9514-12DE7B0E1514}"/>
                  </a:ext>
                </a:extLst>
              </p:cNvPr>
              <p:cNvSpPr/>
              <p:nvPr/>
            </p:nvSpPr>
            <p:spPr>
              <a:xfrm>
                <a:off x="6253316" y="2713699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1FC1894-ABB5-4110-976C-177B4A3049FC}"/>
                  </a:ext>
                </a:extLst>
              </p:cNvPr>
              <p:cNvSpPr/>
              <p:nvPr/>
            </p:nvSpPr>
            <p:spPr>
              <a:xfrm>
                <a:off x="6253316" y="3170898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BE66C98-2B8B-4F57-8CB7-50DA12BEDF13}"/>
                  </a:ext>
                </a:extLst>
              </p:cNvPr>
              <p:cNvSpPr/>
              <p:nvPr/>
            </p:nvSpPr>
            <p:spPr>
              <a:xfrm>
                <a:off x="6253316" y="3628097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0BD4AA2-9872-49CC-B84A-73156F10FE73}"/>
                  </a:ext>
                </a:extLst>
              </p:cNvPr>
              <p:cNvSpPr/>
              <p:nvPr/>
            </p:nvSpPr>
            <p:spPr>
              <a:xfrm>
                <a:off x="6253316" y="4085296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64AA7A-1875-4D44-AFB0-D9F2DF01BDED}"/>
                  </a:ext>
                </a:extLst>
              </p:cNvPr>
              <p:cNvSpPr/>
              <p:nvPr/>
            </p:nvSpPr>
            <p:spPr>
              <a:xfrm>
                <a:off x="6253316" y="4542495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B4237DE-56DC-4EE6-BC73-091C087AE501}"/>
                  </a:ext>
                </a:extLst>
              </p:cNvPr>
              <p:cNvSpPr/>
              <p:nvPr/>
            </p:nvSpPr>
            <p:spPr>
              <a:xfrm>
                <a:off x="6253316" y="4999694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978B4F-6E2C-452D-A46C-FED8D9725533}"/>
                  </a:ext>
                </a:extLst>
              </p:cNvPr>
              <p:cNvSpPr/>
              <p:nvPr/>
            </p:nvSpPr>
            <p:spPr>
              <a:xfrm>
                <a:off x="6253316" y="5456893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6F8B628-3520-48A7-A493-E04FDE5CD477}"/>
                  </a:ext>
                </a:extLst>
              </p:cNvPr>
              <p:cNvSpPr/>
              <p:nvPr/>
            </p:nvSpPr>
            <p:spPr>
              <a:xfrm>
                <a:off x="6253316" y="5914092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B6B6A2C-BE6D-42A2-89B0-31C53B6E344D}"/>
                  </a:ext>
                </a:extLst>
              </p:cNvPr>
              <p:cNvSpPr/>
              <p:nvPr/>
            </p:nvSpPr>
            <p:spPr>
              <a:xfrm>
                <a:off x="6253316" y="6371291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351C2CE-6FDD-4F53-9C8F-3E36BA206791}"/>
                </a:ext>
              </a:extLst>
            </p:cNvPr>
            <p:cNvGrpSpPr/>
            <p:nvPr/>
          </p:nvGrpSpPr>
          <p:grpSpPr>
            <a:xfrm>
              <a:off x="5534971" y="368716"/>
              <a:ext cx="339213" cy="6120568"/>
              <a:chOff x="6253316" y="427704"/>
              <a:chExt cx="339213" cy="6120568"/>
            </a:xfrm>
            <a:solidFill>
              <a:schemeClr val="bg2">
                <a:lumMod val="25000"/>
              </a:schemeClr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98F076D-CFF6-4F86-8039-42028FE9CA47}"/>
                  </a:ext>
                </a:extLst>
              </p:cNvPr>
              <p:cNvSpPr/>
              <p:nvPr/>
            </p:nvSpPr>
            <p:spPr>
              <a:xfrm>
                <a:off x="6253316" y="427704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C862CD-85D7-41F2-86FA-65D81E69A1DF}"/>
                  </a:ext>
                </a:extLst>
              </p:cNvPr>
              <p:cNvSpPr/>
              <p:nvPr/>
            </p:nvSpPr>
            <p:spPr>
              <a:xfrm>
                <a:off x="6253316" y="884903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CED1E2C-B48B-4FEE-95F8-594A14DD8533}"/>
                  </a:ext>
                </a:extLst>
              </p:cNvPr>
              <p:cNvSpPr/>
              <p:nvPr/>
            </p:nvSpPr>
            <p:spPr>
              <a:xfrm>
                <a:off x="6253316" y="1342102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D1C53F3-DB1F-4AF3-BB2B-9BD5F8991855}"/>
                  </a:ext>
                </a:extLst>
              </p:cNvPr>
              <p:cNvSpPr/>
              <p:nvPr/>
            </p:nvSpPr>
            <p:spPr>
              <a:xfrm>
                <a:off x="6253316" y="1799301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5C7B5D-F650-4829-A9C7-D570A7EAC47C}"/>
                  </a:ext>
                </a:extLst>
              </p:cNvPr>
              <p:cNvSpPr/>
              <p:nvPr/>
            </p:nvSpPr>
            <p:spPr>
              <a:xfrm>
                <a:off x="6253316" y="2256500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BCFF81A-700E-43C7-9907-09099CB77E33}"/>
                  </a:ext>
                </a:extLst>
              </p:cNvPr>
              <p:cNvSpPr/>
              <p:nvPr/>
            </p:nvSpPr>
            <p:spPr>
              <a:xfrm>
                <a:off x="6253316" y="2713699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423C4C8-B32A-4F03-8193-7D8301AEF420}"/>
                  </a:ext>
                </a:extLst>
              </p:cNvPr>
              <p:cNvSpPr/>
              <p:nvPr/>
            </p:nvSpPr>
            <p:spPr>
              <a:xfrm>
                <a:off x="6253316" y="3170898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F85748A-BCFC-4CFF-B22E-AD4694B0CEEA}"/>
                  </a:ext>
                </a:extLst>
              </p:cNvPr>
              <p:cNvSpPr/>
              <p:nvPr/>
            </p:nvSpPr>
            <p:spPr>
              <a:xfrm>
                <a:off x="6253316" y="3628097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BBE1CF9-E767-425A-B7E1-51596A99E1DA}"/>
                  </a:ext>
                </a:extLst>
              </p:cNvPr>
              <p:cNvSpPr/>
              <p:nvPr/>
            </p:nvSpPr>
            <p:spPr>
              <a:xfrm>
                <a:off x="6253316" y="4085296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C355CCD-57F0-4E4E-A6F2-C61A3279115C}"/>
                  </a:ext>
                </a:extLst>
              </p:cNvPr>
              <p:cNvSpPr/>
              <p:nvPr/>
            </p:nvSpPr>
            <p:spPr>
              <a:xfrm>
                <a:off x="6253316" y="4542495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9995171-7866-4D5A-B954-CFDCA37BA4C4}"/>
                  </a:ext>
                </a:extLst>
              </p:cNvPr>
              <p:cNvSpPr/>
              <p:nvPr/>
            </p:nvSpPr>
            <p:spPr>
              <a:xfrm>
                <a:off x="6253316" y="4999694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E8E4D0A-7FC9-4936-A876-6583C59B4E7D}"/>
                  </a:ext>
                </a:extLst>
              </p:cNvPr>
              <p:cNvSpPr/>
              <p:nvPr/>
            </p:nvSpPr>
            <p:spPr>
              <a:xfrm>
                <a:off x="6253316" y="5456893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239C169-E706-4585-80EC-1007F3DF847C}"/>
                  </a:ext>
                </a:extLst>
              </p:cNvPr>
              <p:cNvSpPr/>
              <p:nvPr/>
            </p:nvSpPr>
            <p:spPr>
              <a:xfrm>
                <a:off x="6253316" y="5914092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54EA4C5-BA64-4242-B5B3-74F5AC49F948}"/>
                  </a:ext>
                </a:extLst>
              </p:cNvPr>
              <p:cNvSpPr/>
              <p:nvPr/>
            </p:nvSpPr>
            <p:spPr>
              <a:xfrm>
                <a:off x="6253316" y="6371291"/>
                <a:ext cx="339213" cy="17698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2C102FD1-515B-4A67-BBB4-8D40D226DA77}"/>
                </a:ext>
              </a:extLst>
            </p:cNvPr>
            <p:cNvSpPr/>
            <p:nvPr/>
          </p:nvSpPr>
          <p:spPr>
            <a:xfrm>
              <a:off x="5698273" y="250588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9F6C352E-4928-4410-8002-C7AC1216B7D9}"/>
                </a:ext>
              </a:extLst>
            </p:cNvPr>
            <p:cNvSpPr/>
            <p:nvPr/>
          </p:nvSpPr>
          <p:spPr>
            <a:xfrm>
              <a:off x="5698273" y="701563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F01F1E20-D0B3-457C-A922-D3CE3A3A67DE}"/>
                </a:ext>
              </a:extLst>
            </p:cNvPr>
            <p:cNvSpPr/>
            <p:nvPr/>
          </p:nvSpPr>
          <p:spPr>
            <a:xfrm>
              <a:off x="5698273" y="1152538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BA9D2125-AE98-446D-8829-9536D4915BF6}"/>
                </a:ext>
              </a:extLst>
            </p:cNvPr>
            <p:cNvSpPr/>
            <p:nvPr/>
          </p:nvSpPr>
          <p:spPr>
            <a:xfrm>
              <a:off x="5698273" y="1603513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5334C365-AF1F-4B44-8C58-B352EC104E4F}"/>
                </a:ext>
              </a:extLst>
            </p:cNvPr>
            <p:cNvSpPr/>
            <p:nvPr/>
          </p:nvSpPr>
          <p:spPr>
            <a:xfrm>
              <a:off x="5698273" y="2054488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8601228B-ED1F-4FE1-ADC3-C9AC7C937BF9}"/>
                </a:ext>
              </a:extLst>
            </p:cNvPr>
            <p:cNvSpPr/>
            <p:nvPr/>
          </p:nvSpPr>
          <p:spPr>
            <a:xfrm>
              <a:off x="5698273" y="2505463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93F15917-093F-428B-A40E-DE578B5C2EB7}"/>
                </a:ext>
              </a:extLst>
            </p:cNvPr>
            <p:cNvSpPr/>
            <p:nvPr/>
          </p:nvSpPr>
          <p:spPr>
            <a:xfrm>
              <a:off x="5698273" y="2989891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27B55D8B-1A9A-46D5-8B17-BA81DB692D4C}"/>
                </a:ext>
              </a:extLst>
            </p:cNvPr>
            <p:cNvSpPr/>
            <p:nvPr/>
          </p:nvSpPr>
          <p:spPr>
            <a:xfrm>
              <a:off x="5698273" y="3479254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EA58C4A0-A526-43CD-B176-D0F18ED3E9FA}"/>
                </a:ext>
              </a:extLst>
            </p:cNvPr>
            <p:cNvSpPr/>
            <p:nvPr/>
          </p:nvSpPr>
          <p:spPr>
            <a:xfrm>
              <a:off x="5698273" y="3930229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7C084B3F-576D-4FFD-AD82-71C17FAA0AF4}"/>
                </a:ext>
              </a:extLst>
            </p:cNvPr>
            <p:cNvSpPr/>
            <p:nvPr/>
          </p:nvSpPr>
          <p:spPr>
            <a:xfrm>
              <a:off x="5698273" y="4370053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A1A9880F-F883-410E-88BD-F3161C93A40C}"/>
                </a:ext>
              </a:extLst>
            </p:cNvPr>
            <p:cNvSpPr/>
            <p:nvPr/>
          </p:nvSpPr>
          <p:spPr>
            <a:xfrm>
              <a:off x="5698273" y="4821028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3D724B5B-B882-4EC0-B767-629D768B141A}"/>
                </a:ext>
              </a:extLst>
            </p:cNvPr>
            <p:cNvSpPr/>
            <p:nvPr/>
          </p:nvSpPr>
          <p:spPr>
            <a:xfrm>
              <a:off x="5698273" y="5272003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28BBCAC2-8869-404E-9BDD-B2D4E9B4621C}"/>
                </a:ext>
              </a:extLst>
            </p:cNvPr>
            <p:cNvSpPr/>
            <p:nvPr/>
          </p:nvSpPr>
          <p:spPr>
            <a:xfrm>
              <a:off x="5698273" y="5745280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6BFC1E7A-F0C8-4144-A42A-11E721067295}"/>
                </a:ext>
              </a:extLst>
            </p:cNvPr>
            <p:cNvSpPr/>
            <p:nvPr/>
          </p:nvSpPr>
          <p:spPr>
            <a:xfrm>
              <a:off x="5698273" y="6196255"/>
              <a:ext cx="724829" cy="412165"/>
            </a:xfrm>
            <a:prstGeom prst="arc">
              <a:avLst>
                <a:gd name="adj1" fmla="val 10603668"/>
                <a:gd name="adj2" fmla="val 382014"/>
              </a:avLst>
            </a:prstGeom>
            <a:ln w="63500">
              <a:gradFill>
                <a:gsLst>
                  <a:gs pos="0">
                    <a:schemeClr val="tx1"/>
                  </a:gs>
                  <a:gs pos="37000">
                    <a:schemeClr val="bg1"/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1733DFAC-6E49-4311-850D-8846AAA5D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7" y="622808"/>
            <a:ext cx="4463636" cy="29656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72364D1-CBB0-4BEB-840B-35DF8686F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5" y="1242479"/>
            <a:ext cx="4625402" cy="524540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B0A4A15-B33B-412C-BC3D-B58DBB1EE8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1" y="3644845"/>
            <a:ext cx="4487232" cy="28430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5359031-90C3-4126-BF96-B4507224804D}"/>
              </a:ext>
            </a:extLst>
          </p:cNvPr>
          <p:cNvSpPr txBox="1"/>
          <p:nvPr/>
        </p:nvSpPr>
        <p:spPr>
          <a:xfrm>
            <a:off x="6758013" y="545144"/>
            <a:ext cx="4617234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চিত্রগুলোতে কী দেখা যাচ্ছে?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A8F37CC-66D5-4604-BD16-DFE2416F3B4B}"/>
              </a:ext>
            </a:extLst>
          </p:cNvPr>
          <p:cNvSpPr txBox="1"/>
          <p:nvPr/>
        </p:nvSpPr>
        <p:spPr>
          <a:xfrm>
            <a:off x="3962400" y="679225"/>
            <a:ext cx="134572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টিভি সেট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56FF509-A8A5-4772-9EC5-47A761451AE2}"/>
              </a:ext>
            </a:extLst>
          </p:cNvPr>
          <p:cNvSpPr txBox="1"/>
          <p:nvPr/>
        </p:nvSpPr>
        <p:spPr>
          <a:xfrm>
            <a:off x="6919272" y="1624178"/>
            <a:ext cx="262128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সোফা সেট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0A1C081-6E4A-4724-A5CB-CA85D7AB61F7}"/>
              </a:ext>
            </a:extLst>
          </p:cNvPr>
          <p:cNvSpPr txBox="1"/>
          <p:nvPr/>
        </p:nvSpPr>
        <p:spPr>
          <a:xfrm>
            <a:off x="1006251" y="3708454"/>
            <a:ext cx="141833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টি সেট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224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8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615672">
            <a:off x="243634" y="1059717"/>
            <a:ext cx="6967245" cy="17543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সেট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ও সেটের কার্যবিধি</a:t>
            </a:r>
          </a:p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এবং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ভেন</a:t>
            </a: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চিত্র। 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9683" y="508047"/>
            <a:ext cx="4829175" cy="1015663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আজকের পাঠ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5102" y="508047"/>
            <a:ext cx="4829175" cy="1015663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আজকের পাঠ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35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9096" y="384354"/>
            <a:ext cx="4478163" cy="101566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শিখন</a:t>
            </a:r>
            <a:r>
              <a:rPr lang="as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ফ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ল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B4B9201-F67D-4CEA-93C2-69D55E3509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43"/>
            </a:avLst>
          </a:prstGeom>
          <a:solidFill>
            <a:srgbClr val="2D8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FDF236-D207-46BA-AE88-84D3D209015C}"/>
              </a:ext>
            </a:extLst>
          </p:cNvPr>
          <p:cNvGrpSpPr/>
          <p:nvPr/>
        </p:nvGrpSpPr>
        <p:grpSpPr>
          <a:xfrm>
            <a:off x="629096" y="1873307"/>
            <a:ext cx="10928886" cy="961877"/>
            <a:chOff x="665013" y="1361023"/>
            <a:chExt cx="10928886" cy="9618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A75403-946D-4C3E-83A8-CEE560517098}"/>
                </a:ext>
              </a:extLst>
            </p:cNvPr>
            <p:cNvSpPr txBox="1"/>
            <p:nvPr/>
          </p:nvSpPr>
          <p:spPr>
            <a:xfrm>
              <a:off x="854059" y="1510028"/>
              <a:ext cx="10739840" cy="769441"/>
            </a:xfrm>
            <a:custGeom>
              <a:avLst/>
              <a:gdLst/>
              <a:ahLst/>
              <a:cxnLst/>
              <a:rect l="l" t="t" r="r" b="b"/>
              <a:pathLst>
                <a:path w="10739840" h="769441">
                  <a:moveTo>
                    <a:pt x="0" y="0"/>
                  </a:moveTo>
                  <a:lnTo>
                    <a:pt x="10739840" y="0"/>
                  </a:lnTo>
                  <a:lnTo>
                    <a:pt x="10739840" y="769441"/>
                  </a:lnTo>
                  <a:lnTo>
                    <a:pt x="210868" y="769441"/>
                  </a:lnTo>
                  <a:lnTo>
                    <a:pt x="217226" y="766340"/>
                  </a:lnTo>
                  <a:cubicBezTo>
                    <a:pt x="233486" y="756285"/>
                    <a:pt x="248533" y="744696"/>
                    <a:pt x="262367" y="731574"/>
                  </a:cubicBezTo>
                  <a:cubicBezTo>
                    <a:pt x="290037" y="705331"/>
                    <a:pt x="312002" y="673525"/>
                    <a:pt x="328261" y="636157"/>
                  </a:cubicBezTo>
                  <a:cubicBezTo>
                    <a:pt x="344520" y="598789"/>
                    <a:pt x="352650" y="556713"/>
                    <a:pt x="352650" y="509932"/>
                  </a:cubicBezTo>
                  <a:cubicBezTo>
                    <a:pt x="352650" y="463150"/>
                    <a:pt x="342381" y="416083"/>
                    <a:pt x="321843" y="368731"/>
                  </a:cubicBezTo>
                  <a:cubicBezTo>
                    <a:pt x="301304" y="321379"/>
                    <a:pt x="273064" y="278876"/>
                    <a:pt x="237122" y="241223"/>
                  </a:cubicBezTo>
                  <a:cubicBezTo>
                    <a:pt x="214873" y="218402"/>
                    <a:pt x="189200" y="195154"/>
                    <a:pt x="160104" y="171478"/>
                  </a:cubicBezTo>
                  <a:cubicBezTo>
                    <a:pt x="131008" y="147802"/>
                    <a:pt x="103623" y="123698"/>
                    <a:pt x="77951" y="99166"/>
                  </a:cubicBezTo>
                  <a:cubicBezTo>
                    <a:pt x="52278" y="74634"/>
                    <a:pt x="30598" y="49817"/>
                    <a:pt x="12913" y="247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40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</a:t>
              </a:r>
              <a:r>
                <a:rPr lang="bn-BD" sz="40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সেটের কতিপয় কার্যবিধি বর্ননা করতে পারবে।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BD49D3-059F-4DA6-9075-0ABE5CDADFE9}"/>
                </a:ext>
              </a:extLst>
            </p:cNvPr>
            <p:cNvSpPr txBox="1"/>
            <p:nvPr/>
          </p:nvSpPr>
          <p:spPr>
            <a:xfrm>
              <a:off x="665013" y="1361023"/>
              <a:ext cx="541697" cy="961877"/>
            </a:xfrm>
            <a:custGeom>
              <a:avLst/>
              <a:gdLst>
                <a:gd name="connsiteX0" fmla="*/ 91566 w 541697"/>
                <a:gd name="connsiteY0" fmla="*/ 0 h 961877"/>
                <a:gd name="connsiteX1" fmla="*/ 121518 w 541697"/>
                <a:gd name="connsiteY1" fmla="*/ 7274 h 961877"/>
                <a:gd name="connsiteX2" fmla="*/ 148047 w 541697"/>
                <a:gd name="connsiteY2" fmla="*/ 25245 h 961877"/>
                <a:gd name="connsiteX3" fmla="*/ 168585 w 541697"/>
                <a:gd name="connsiteY3" fmla="*/ 47067 h 961877"/>
                <a:gd name="connsiteX4" fmla="*/ 180566 w 541697"/>
                <a:gd name="connsiteY4" fmla="*/ 65894 h 961877"/>
                <a:gd name="connsiteX5" fmla="*/ 175431 w 541697"/>
                <a:gd name="connsiteY5" fmla="*/ 96701 h 961877"/>
                <a:gd name="connsiteX6" fmla="*/ 182063 w 541697"/>
                <a:gd name="connsiteY6" fmla="*/ 135639 h 961877"/>
                <a:gd name="connsiteX7" fmla="*/ 189047 w 541697"/>
                <a:gd name="connsiteY7" fmla="*/ 149005 h 961877"/>
                <a:gd name="connsiteX8" fmla="*/ 201960 w 541697"/>
                <a:gd name="connsiteY8" fmla="*/ 173720 h 961877"/>
                <a:gd name="connsiteX9" fmla="*/ 266998 w 541697"/>
                <a:gd name="connsiteY9" fmla="*/ 248171 h 961877"/>
                <a:gd name="connsiteX10" fmla="*/ 349151 w 541697"/>
                <a:gd name="connsiteY10" fmla="*/ 320483 h 961877"/>
                <a:gd name="connsiteX11" fmla="*/ 426169 w 541697"/>
                <a:gd name="connsiteY11" fmla="*/ 390228 h 961877"/>
                <a:gd name="connsiteX12" fmla="*/ 510890 w 541697"/>
                <a:gd name="connsiteY12" fmla="*/ 517736 h 961877"/>
                <a:gd name="connsiteX13" fmla="*/ 541697 w 541697"/>
                <a:gd name="connsiteY13" fmla="*/ 658937 h 961877"/>
                <a:gd name="connsiteX14" fmla="*/ 517308 w 541697"/>
                <a:gd name="connsiteY14" fmla="*/ 785162 h 961877"/>
                <a:gd name="connsiteX15" fmla="*/ 451414 w 541697"/>
                <a:gd name="connsiteY15" fmla="*/ 880579 h 961877"/>
                <a:gd name="connsiteX16" fmla="*/ 406273 w 541697"/>
                <a:gd name="connsiteY16" fmla="*/ 915345 h 961877"/>
                <a:gd name="connsiteX17" fmla="*/ 399915 w 541697"/>
                <a:gd name="connsiteY17" fmla="*/ 918446 h 961877"/>
                <a:gd name="connsiteX18" fmla="*/ 353857 w 541697"/>
                <a:gd name="connsiteY18" fmla="*/ 940910 h 961877"/>
                <a:gd name="connsiteX19" fmla="*/ 235334 w 541697"/>
                <a:gd name="connsiteY19" fmla="*/ 961877 h 961877"/>
                <a:gd name="connsiteX20" fmla="*/ 137778 w 541697"/>
                <a:gd name="connsiteY20" fmla="*/ 946473 h 961877"/>
                <a:gd name="connsiteX21" fmla="*/ 86196 w 541697"/>
                <a:gd name="connsiteY21" fmla="*/ 918446 h 961877"/>
                <a:gd name="connsiteX22" fmla="*/ 47909 w 541697"/>
                <a:gd name="connsiteY22" fmla="*/ 918446 h 961877"/>
                <a:gd name="connsiteX23" fmla="*/ 47909 w 541697"/>
                <a:gd name="connsiteY23" fmla="*/ 887526 h 961877"/>
                <a:gd name="connsiteX24" fmla="*/ 16687 w 541697"/>
                <a:gd name="connsiteY24" fmla="*/ 850628 h 961877"/>
                <a:gd name="connsiteX25" fmla="*/ 0 w 541697"/>
                <a:gd name="connsiteY25" fmla="*/ 789869 h 961877"/>
                <a:gd name="connsiteX26" fmla="*/ 8130 w 541697"/>
                <a:gd name="connsiteY26" fmla="*/ 755210 h 961877"/>
                <a:gd name="connsiteX27" fmla="*/ 31663 w 541697"/>
                <a:gd name="connsiteY27" fmla="*/ 725686 h 961877"/>
                <a:gd name="connsiteX28" fmla="*/ 47909 w 541697"/>
                <a:gd name="connsiteY28" fmla="*/ 716723 h 961877"/>
                <a:gd name="connsiteX29" fmla="*/ 68889 w 541697"/>
                <a:gd name="connsiteY29" fmla="*/ 705148 h 961877"/>
                <a:gd name="connsiteX30" fmla="*/ 118095 w 541697"/>
                <a:gd name="connsiteY30" fmla="*/ 697446 h 961877"/>
                <a:gd name="connsiteX31" fmla="*/ 180566 w 541697"/>
                <a:gd name="connsiteY31" fmla="*/ 711138 h 961877"/>
                <a:gd name="connsiteX32" fmla="*/ 235334 w 541697"/>
                <a:gd name="connsiteY32" fmla="*/ 747508 h 961877"/>
                <a:gd name="connsiteX33" fmla="*/ 272988 w 541697"/>
                <a:gd name="connsiteY33" fmla="*/ 800138 h 961877"/>
                <a:gd name="connsiteX34" fmla="*/ 284113 w 541697"/>
                <a:gd name="connsiteY34" fmla="*/ 861753 h 961877"/>
                <a:gd name="connsiteX35" fmla="*/ 304223 w 541697"/>
                <a:gd name="connsiteY35" fmla="*/ 864748 h 961877"/>
                <a:gd name="connsiteX36" fmla="*/ 323478 w 541697"/>
                <a:gd name="connsiteY36" fmla="*/ 866031 h 961877"/>
                <a:gd name="connsiteX37" fmla="*/ 394506 w 541697"/>
                <a:gd name="connsiteY37" fmla="*/ 848916 h 961877"/>
                <a:gd name="connsiteX38" fmla="*/ 443712 w 541697"/>
                <a:gd name="connsiteY38" fmla="*/ 805272 h 961877"/>
                <a:gd name="connsiteX39" fmla="*/ 471953 w 541697"/>
                <a:gd name="connsiteY39" fmla="*/ 746653 h 961877"/>
                <a:gd name="connsiteX40" fmla="*/ 480938 w 541697"/>
                <a:gd name="connsiteY40" fmla="*/ 684610 h 961877"/>
                <a:gd name="connsiteX41" fmla="*/ 460400 w 541697"/>
                <a:gd name="connsiteY41" fmla="*/ 594327 h 961877"/>
                <a:gd name="connsiteX42" fmla="*/ 406487 w 541697"/>
                <a:gd name="connsiteY42" fmla="*/ 513457 h 961877"/>
                <a:gd name="connsiteX43" fmla="*/ 329896 w 541697"/>
                <a:gd name="connsiteY43" fmla="*/ 439862 h 961877"/>
                <a:gd name="connsiteX44" fmla="*/ 242181 w 541697"/>
                <a:gd name="connsiteY44" fmla="*/ 370973 h 961877"/>
                <a:gd name="connsiteX45" fmla="*/ 154465 w 541697"/>
                <a:gd name="connsiteY45" fmla="*/ 303796 h 961877"/>
                <a:gd name="connsiteX46" fmla="*/ 77874 w 541697"/>
                <a:gd name="connsiteY46" fmla="*/ 236191 h 961877"/>
                <a:gd name="connsiteX47" fmla="*/ 47909 w 541697"/>
                <a:gd name="connsiteY47" fmla="*/ 196951 h 961877"/>
                <a:gd name="connsiteX48" fmla="*/ 23961 w 541697"/>
                <a:gd name="connsiteY48" fmla="*/ 165590 h 961877"/>
                <a:gd name="connsiteX49" fmla="*/ 3423 w 541697"/>
                <a:gd name="connsiteY49" fmla="*/ 89000 h 961877"/>
                <a:gd name="connsiteX50" fmla="*/ 11125 w 541697"/>
                <a:gd name="connsiteY50" fmla="*/ 51346 h 961877"/>
                <a:gd name="connsiteX51" fmla="*/ 31663 w 541697"/>
                <a:gd name="connsiteY51" fmla="*/ 23534 h 961877"/>
                <a:gd name="connsiteX52" fmla="*/ 60331 w 541697"/>
                <a:gd name="connsiteY52" fmla="*/ 5991 h 961877"/>
                <a:gd name="connsiteX53" fmla="*/ 91566 w 541697"/>
                <a:gd name="connsiteY53" fmla="*/ 0 h 96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41697" h="961877">
                  <a:moveTo>
                    <a:pt x="91566" y="0"/>
                  </a:moveTo>
                  <a:cubicBezTo>
                    <a:pt x="101836" y="0"/>
                    <a:pt x="111820" y="2425"/>
                    <a:pt x="121518" y="7274"/>
                  </a:cubicBezTo>
                  <a:cubicBezTo>
                    <a:pt x="131217" y="12124"/>
                    <a:pt x="140060" y="18114"/>
                    <a:pt x="148047" y="25245"/>
                  </a:cubicBezTo>
                  <a:cubicBezTo>
                    <a:pt x="156034" y="32377"/>
                    <a:pt x="162880" y="39651"/>
                    <a:pt x="168585" y="47067"/>
                  </a:cubicBezTo>
                  <a:cubicBezTo>
                    <a:pt x="174290" y="54484"/>
                    <a:pt x="178284" y="60759"/>
                    <a:pt x="180566" y="65894"/>
                  </a:cubicBezTo>
                  <a:cubicBezTo>
                    <a:pt x="177143" y="76163"/>
                    <a:pt x="175431" y="86432"/>
                    <a:pt x="175431" y="96701"/>
                  </a:cubicBezTo>
                  <a:cubicBezTo>
                    <a:pt x="175431" y="109823"/>
                    <a:pt x="177642" y="122802"/>
                    <a:pt x="182063" y="135639"/>
                  </a:cubicBezTo>
                  <a:lnTo>
                    <a:pt x="189047" y="149005"/>
                  </a:lnTo>
                  <a:lnTo>
                    <a:pt x="201960" y="173720"/>
                  </a:lnTo>
                  <a:cubicBezTo>
                    <a:pt x="219645" y="198822"/>
                    <a:pt x="241325" y="223639"/>
                    <a:pt x="266998" y="248171"/>
                  </a:cubicBezTo>
                  <a:cubicBezTo>
                    <a:pt x="292670" y="272703"/>
                    <a:pt x="320055" y="296807"/>
                    <a:pt x="349151" y="320483"/>
                  </a:cubicBezTo>
                  <a:cubicBezTo>
                    <a:pt x="378247" y="344159"/>
                    <a:pt x="403920" y="367407"/>
                    <a:pt x="426169" y="390228"/>
                  </a:cubicBezTo>
                  <a:cubicBezTo>
                    <a:pt x="462111" y="427881"/>
                    <a:pt x="490351" y="470384"/>
                    <a:pt x="510890" y="517736"/>
                  </a:cubicBezTo>
                  <a:cubicBezTo>
                    <a:pt x="531428" y="565088"/>
                    <a:pt x="541697" y="612155"/>
                    <a:pt x="541697" y="658937"/>
                  </a:cubicBezTo>
                  <a:cubicBezTo>
                    <a:pt x="541697" y="705718"/>
                    <a:pt x="533567" y="747794"/>
                    <a:pt x="517308" y="785162"/>
                  </a:cubicBezTo>
                  <a:cubicBezTo>
                    <a:pt x="501049" y="822530"/>
                    <a:pt x="479084" y="854336"/>
                    <a:pt x="451414" y="880579"/>
                  </a:cubicBezTo>
                  <a:cubicBezTo>
                    <a:pt x="437580" y="893701"/>
                    <a:pt x="422533" y="905290"/>
                    <a:pt x="406273" y="915345"/>
                  </a:cubicBezTo>
                  <a:lnTo>
                    <a:pt x="399915" y="918446"/>
                  </a:lnTo>
                  <a:lnTo>
                    <a:pt x="353857" y="940910"/>
                  </a:lnTo>
                  <a:cubicBezTo>
                    <a:pt x="316489" y="954888"/>
                    <a:pt x="276982" y="961877"/>
                    <a:pt x="235334" y="961877"/>
                  </a:cubicBezTo>
                  <a:cubicBezTo>
                    <a:pt x="199392" y="961877"/>
                    <a:pt x="166874" y="956742"/>
                    <a:pt x="137778" y="946473"/>
                  </a:cubicBezTo>
                  <a:lnTo>
                    <a:pt x="86196" y="918446"/>
                  </a:lnTo>
                  <a:lnTo>
                    <a:pt x="47909" y="918446"/>
                  </a:lnTo>
                  <a:lnTo>
                    <a:pt x="47909" y="887526"/>
                  </a:lnTo>
                  <a:lnTo>
                    <a:pt x="16687" y="850628"/>
                  </a:lnTo>
                  <a:cubicBezTo>
                    <a:pt x="5562" y="830089"/>
                    <a:pt x="0" y="809836"/>
                    <a:pt x="0" y="789869"/>
                  </a:cubicBezTo>
                  <a:cubicBezTo>
                    <a:pt x="0" y="777888"/>
                    <a:pt x="2710" y="766335"/>
                    <a:pt x="8130" y="755210"/>
                  </a:cubicBezTo>
                  <a:cubicBezTo>
                    <a:pt x="13550" y="744085"/>
                    <a:pt x="21394" y="734244"/>
                    <a:pt x="31663" y="725686"/>
                  </a:cubicBezTo>
                  <a:lnTo>
                    <a:pt x="47909" y="716723"/>
                  </a:lnTo>
                  <a:lnTo>
                    <a:pt x="68889" y="705148"/>
                  </a:lnTo>
                  <a:cubicBezTo>
                    <a:pt x="83437" y="700013"/>
                    <a:pt x="99839" y="697446"/>
                    <a:pt x="118095" y="697446"/>
                  </a:cubicBezTo>
                  <a:cubicBezTo>
                    <a:pt x="139204" y="697446"/>
                    <a:pt x="160027" y="702010"/>
                    <a:pt x="180566" y="711138"/>
                  </a:cubicBezTo>
                  <a:cubicBezTo>
                    <a:pt x="201104" y="720266"/>
                    <a:pt x="219360" y="732390"/>
                    <a:pt x="235334" y="747508"/>
                  </a:cubicBezTo>
                  <a:cubicBezTo>
                    <a:pt x="251309" y="762627"/>
                    <a:pt x="263860" y="780170"/>
                    <a:pt x="272988" y="800138"/>
                  </a:cubicBezTo>
                  <a:cubicBezTo>
                    <a:pt x="282116" y="820105"/>
                    <a:pt x="285824" y="840644"/>
                    <a:pt x="284113" y="861753"/>
                  </a:cubicBezTo>
                  <a:cubicBezTo>
                    <a:pt x="290959" y="862893"/>
                    <a:pt x="297662" y="863892"/>
                    <a:pt x="304223" y="864748"/>
                  </a:cubicBezTo>
                  <a:cubicBezTo>
                    <a:pt x="310784" y="865603"/>
                    <a:pt x="317202" y="866031"/>
                    <a:pt x="323478" y="866031"/>
                  </a:cubicBezTo>
                  <a:cubicBezTo>
                    <a:pt x="350862" y="866031"/>
                    <a:pt x="374538" y="860326"/>
                    <a:pt x="394506" y="848916"/>
                  </a:cubicBezTo>
                  <a:cubicBezTo>
                    <a:pt x="414474" y="837506"/>
                    <a:pt x="430876" y="822958"/>
                    <a:pt x="443712" y="805272"/>
                  </a:cubicBezTo>
                  <a:cubicBezTo>
                    <a:pt x="456549" y="787586"/>
                    <a:pt x="465962" y="768047"/>
                    <a:pt x="471953" y="746653"/>
                  </a:cubicBezTo>
                  <a:cubicBezTo>
                    <a:pt x="477943" y="725258"/>
                    <a:pt x="480938" y="704577"/>
                    <a:pt x="480938" y="684610"/>
                  </a:cubicBezTo>
                  <a:cubicBezTo>
                    <a:pt x="480938" y="652661"/>
                    <a:pt x="474092" y="622567"/>
                    <a:pt x="460400" y="594327"/>
                  </a:cubicBezTo>
                  <a:cubicBezTo>
                    <a:pt x="446708" y="566087"/>
                    <a:pt x="428737" y="539130"/>
                    <a:pt x="406487" y="513457"/>
                  </a:cubicBezTo>
                  <a:cubicBezTo>
                    <a:pt x="384237" y="487785"/>
                    <a:pt x="358707" y="463253"/>
                    <a:pt x="329896" y="439862"/>
                  </a:cubicBezTo>
                  <a:cubicBezTo>
                    <a:pt x="301085" y="416471"/>
                    <a:pt x="271847" y="393508"/>
                    <a:pt x="242181" y="370973"/>
                  </a:cubicBezTo>
                  <a:cubicBezTo>
                    <a:pt x="212514" y="348438"/>
                    <a:pt x="183276" y="326046"/>
                    <a:pt x="154465" y="303796"/>
                  </a:cubicBezTo>
                  <a:cubicBezTo>
                    <a:pt x="125654" y="281546"/>
                    <a:pt x="100124" y="259011"/>
                    <a:pt x="77874" y="236191"/>
                  </a:cubicBezTo>
                  <a:lnTo>
                    <a:pt x="47909" y="196951"/>
                  </a:lnTo>
                  <a:lnTo>
                    <a:pt x="23961" y="165590"/>
                  </a:lnTo>
                  <a:cubicBezTo>
                    <a:pt x="10269" y="141344"/>
                    <a:pt x="3423" y="115813"/>
                    <a:pt x="3423" y="89000"/>
                  </a:cubicBezTo>
                  <a:cubicBezTo>
                    <a:pt x="3423" y="74737"/>
                    <a:pt x="5990" y="62186"/>
                    <a:pt x="11125" y="51346"/>
                  </a:cubicBezTo>
                  <a:cubicBezTo>
                    <a:pt x="16259" y="40506"/>
                    <a:pt x="23106" y="31236"/>
                    <a:pt x="31663" y="23534"/>
                  </a:cubicBezTo>
                  <a:cubicBezTo>
                    <a:pt x="40221" y="15832"/>
                    <a:pt x="49777" y="9984"/>
                    <a:pt x="60331" y="5991"/>
                  </a:cubicBezTo>
                  <a:cubicBezTo>
                    <a:pt x="70886" y="1997"/>
                    <a:pt x="81297" y="0"/>
                    <a:pt x="9156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8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0FE6EC-7514-4E63-92C2-27E6D6093669}"/>
              </a:ext>
            </a:extLst>
          </p:cNvPr>
          <p:cNvGrpSpPr/>
          <p:nvPr/>
        </p:nvGrpSpPr>
        <p:grpSpPr>
          <a:xfrm>
            <a:off x="629096" y="3354968"/>
            <a:ext cx="10928885" cy="1071414"/>
            <a:chOff x="858255" y="2374617"/>
            <a:chExt cx="10928885" cy="10714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20473C-55E1-4A40-BC6B-4A00E3A10515}"/>
                </a:ext>
              </a:extLst>
            </p:cNvPr>
            <p:cNvSpPr txBox="1"/>
            <p:nvPr/>
          </p:nvSpPr>
          <p:spPr>
            <a:xfrm>
              <a:off x="1055443" y="2376687"/>
              <a:ext cx="10731697" cy="1052314"/>
            </a:xfrm>
            <a:custGeom>
              <a:avLst/>
              <a:gdLst/>
              <a:ahLst/>
              <a:cxnLst/>
              <a:rect l="l" t="t" r="r" b="b"/>
              <a:pathLst>
                <a:path w="10538454" h="1052314">
                  <a:moveTo>
                    <a:pt x="0" y="0"/>
                  </a:moveTo>
                  <a:lnTo>
                    <a:pt x="10538454" y="0"/>
                  </a:lnTo>
                  <a:lnTo>
                    <a:pt x="10538454" y="1052314"/>
                  </a:lnTo>
                  <a:lnTo>
                    <a:pt x="456612" y="1052314"/>
                  </a:lnTo>
                  <a:lnTo>
                    <a:pt x="456612" y="1007729"/>
                  </a:lnTo>
                  <a:cubicBezTo>
                    <a:pt x="434362" y="981486"/>
                    <a:pt x="412112" y="956668"/>
                    <a:pt x="389863" y="933278"/>
                  </a:cubicBezTo>
                  <a:cubicBezTo>
                    <a:pt x="367613" y="909887"/>
                    <a:pt x="344792" y="887067"/>
                    <a:pt x="321402" y="864817"/>
                  </a:cubicBezTo>
                  <a:cubicBezTo>
                    <a:pt x="298011" y="842567"/>
                    <a:pt x="273479" y="820174"/>
                    <a:pt x="247806" y="797640"/>
                  </a:cubicBezTo>
                  <a:cubicBezTo>
                    <a:pt x="222133" y="775104"/>
                    <a:pt x="194749" y="751571"/>
                    <a:pt x="165653" y="727039"/>
                  </a:cubicBezTo>
                  <a:cubicBezTo>
                    <a:pt x="246095" y="703078"/>
                    <a:pt x="306283" y="669703"/>
                    <a:pt x="346219" y="626915"/>
                  </a:cubicBezTo>
                  <a:cubicBezTo>
                    <a:pt x="386154" y="584127"/>
                    <a:pt x="406122" y="529358"/>
                    <a:pt x="406122" y="462609"/>
                  </a:cubicBezTo>
                  <a:cubicBezTo>
                    <a:pt x="406122" y="447776"/>
                    <a:pt x="404125" y="432800"/>
                    <a:pt x="400132" y="417681"/>
                  </a:cubicBezTo>
                  <a:cubicBezTo>
                    <a:pt x="396138" y="402563"/>
                    <a:pt x="390718" y="388015"/>
                    <a:pt x="383872" y="374037"/>
                  </a:cubicBezTo>
                  <a:cubicBezTo>
                    <a:pt x="377026" y="360060"/>
                    <a:pt x="369182" y="346796"/>
                    <a:pt x="360339" y="334245"/>
                  </a:cubicBezTo>
                  <a:cubicBezTo>
                    <a:pt x="351496" y="321693"/>
                    <a:pt x="341940" y="310283"/>
                    <a:pt x="331671" y="300014"/>
                  </a:cubicBezTo>
                  <a:cubicBezTo>
                    <a:pt x="319690" y="288033"/>
                    <a:pt x="305427" y="276623"/>
                    <a:pt x="288883" y="265784"/>
                  </a:cubicBezTo>
                  <a:cubicBezTo>
                    <a:pt x="272338" y="254944"/>
                    <a:pt x="255080" y="244247"/>
                    <a:pt x="237109" y="233693"/>
                  </a:cubicBezTo>
                  <a:cubicBezTo>
                    <a:pt x="219138" y="223138"/>
                    <a:pt x="201452" y="212156"/>
                    <a:pt x="184052" y="200746"/>
                  </a:cubicBezTo>
                  <a:cubicBezTo>
                    <a:pt x="166651" y="189336"/>
                    <a:pt x="150962" y="177497"/>
                    <a:pt x="136985" y="165232"/>
                  </a:cubicBezTo>
                  <a:cubicBezTo>
                    <a:pt x="123007" y="152966"/>
                    <a:pt x="111740" y="139701"/>
                    <a:pt x="103182" y="125439"/>
                  </a:cubicBezTo>
                  <a:cubicBezTo>
                    <a:pt x="94625" y="111176"/>
                    <a:pt x="90346" y="95487"/>
                    <a:pt x="90346" y="78372"/>
                  </a:cubicBezTo>
                  <a:cubicBezTo>
                    <a:pt x="90346" y="75519"/>
                    <a:pt x="90489" y="72667"/>
                    <a:pt x="90774" y="69814"/>
                  </a:cubicBezTo>
                  <a:cubicBezTo>
                    <a:pt x="91059" y="66962"/>
                    <a:pt x="91487" y="64109"/>
                    <a:pt x="92057" y="61256"/>
                  </a:cubicBezTo>
                  <a:cubicBezTo>
                    <a:pt x="77224" y="44712"/>
                    <a:pt x="61393" y="30021"/>
                    <a:pt x="44563" y="17185"/>
                  </a:cubicBezTo>
                  <a:cubicBezTo>
                    <a:pt x="36148" y="10767"/>
                    <a:pt x="27127" y="5953"/>
                    <a:pt x="17499" y="2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EEFFF"/>
            </a:solidFill>
            <a:ln w="381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3600" b="1" dirty="0">
                  <a:ln w="0"/>
                  <a:solidFill>
                    <a:srgbClr val="910C07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 </a:t>
              </a:r>
              <a:r>
                <a:rPr lang="en-US" sz="3600" b="1" dirty="0" err="1">
                  <a:ln w="0"/>
                  <a:solidFill>
                    <a:srgbClr val="910C07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ভেন</a:t>
              </a:r>
              <a:r>
                <a:rPr lang="bn-BD" sz="3600" b="1" dirty="0">
                  <a:ln w="0"/>
                  <a:solidFill>
                    <a:srgbClr val="910C07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চিত্রের ব্যবহার এবং  প্রয়োগ  করতে পারবে।</a:t>
              </a:r>
              <a:endParaRPr lang="en-US" sz="4400" dirty="0">
                <a:solidFill>
                  <a:srgbClr val="910C07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E7AA6E-5360-4656-84E6-1CF419A6CFF2}"/>
                </a:ext>
              </a:extLst>
            </p:cNvPr>
            <p:cNvSpPr txBox="1"/>
            <p:nvPr/>
          </p:nvSpPr>
          <p:spPr>
            <a:xfrm>
              <a:off x="858255" y="2374617"/>
              <a:ext cx="653802" cy="1071414"/>
            </a:xfrm>
            <a:custGeom>
              <a:avLst/>
              <a:gdLst>
                <a:gd name="connsiteX0" fmla="*/ 183989 w 653802"/>
                <a:gd name="connsiteY0" fmla="*/ 0 h 1071414"/>
                <a:gd name="connsiteX1" fmla="*/ 197190 w 653802"/>
                <a:gd name="connsiteY1" fmla="*/ 2070 h 1071414"/>
                <a:gd name="connsiteX2" fmla="*/ 214689 w 653802"/>
                <a:gd name="connsiteY2" fmla="*/ 4814 h 1071414"/>
                <a:gd name="connsiteX3" fmla="*/ 241753 w 653802"/>
                <a:gd name="connsiteY3" fmla="*/ 19255 h 1071414"/>
                <a:gd name="connsiteX4" fmla="*/ 289247 w 653802"/>
                <a:gd name="connsiteY4" fmla="*/ 63326 h 1071414"/>
                <a:gd name="connsiteX5" fmla="*/ 287964 w 653802"/>
                <a:gd name="connsiteY5" fmla="*/ 71884 h 1071414"/>
                <a:gd name="connsiteX6" fmla="*/ 287536 w 653802"/>
                <a:gd name="connsiteY6" fmla="*/ 80442 h 1071414"/>
                <a:gd name="connsiteX7" fmla="*/ 300372 w 653802"/>
                <a:gd name="connsiteY7" fmla="*/ 127509 h 1071414"/>
                <a:gd name="connsiteX8" fmla="*/ 334175 w 653802"/>
                <a:gd name="connsiteY8" fmla="*/ 167302 h 1071414"/>
                <a:gd name="connsiteX9" fmla="*/ 381242 w 653802"/>
                <a:gd name="connsiteY9" fmla="*/ 202816 h 1071414"/>
                <a:gd name="connsiteX10" fmla="*/ 434299 w 653802"/>
                <a:gd name="connsiteY10" fmla="*/ 235763 h 1071414"/>
                <a:gd name="connsiteX11" fmla="*/ 486073 w 653802"/>
                <a:gd name="connsiteY11" fmla="*/ 267854 h 1071414"/>
                <a:gd name="connsiteX12" fmla="*/ 528861 w 653802"/>
                <a:gd name="connsiteY12" fmla="*/ 302084 h 1071414"/>
                <a:gd name="connsiteX13" fmla="*/ 557529 w 653802"/>
                <a:gd name="connsiteY13" fmla="*/ 336315 h 1071414"/>
                <a:gd name="connsiteX14" fmla="*/ 581062 w 653802"/>
                <a:gd name="connsiteY14" fmla="*/ 376107 h 1071414"/>
                <a:gd name="connsiteX15" fmla="*/ 597322 w 653802"/>
                <a:gd name="connsiteY15" fmla="*/ 419751 h 1071414"/>
                <a:gd name="connsiteX16" fmla="*/ 603312 w 653802"/>
                <a:gd name="connsiteY16" fmla="*/ 464679 h 1071414"/>
                <a:gd name="connsiteX17" fmla="*/ 543409 w 653802"/>
                <a:gd name="connsiteY17" fmla="*/ 628985 h 1071414"/>
                <a:gd name="connsiteX18" fmla="*/ 362843 w 653802"/>
                <a:gd name="connsiteY18" fmla="*/ 729109 h 1071414"/>
                <a:gd name="connsiteX19" fmla="*/ 444996 w 653802"/>
                <a:gd name="connsiteY19" fmla="*/ 799710 h 1071414"/>
                <a:gd name="connsiteX20" fmla="*/ 518592 w 653802"/>
                <a:gd name="connsiteY20" fmla="*/ 866887 h 1071414"/>
                <a:gd name="connsiteX21" fmla="*/ 587053 w 653802"/>
                <a:gd name="connsiteY21" fmla="*/ 935348 h 1071414"/>
                <a:gd name="connsiteX22" fmla="*/ 653802 w 653802"/>
                <a:gd name="connsiteY22" fmla="*/ 1009799 h 1071414"/>
                <a:gd name="connsiteX23" fmla="*/ 653802 w 653802"/>
                <a:gd name="connsiteY23" fmla="*/ 1054384 h 1071414"/>
                <a:gd name="connsiteX24" fmla="*/ 653802 w 653802"/>
                <a:gd name="connsiteY24" fmla="*/ 1071414 h 1071414"/>
                <a:gd name="connsiteX25" fmla="*/ 636596 w 653802"/>
                <a:gd name="connsiteY25" fmla="*/ 1054384 h 1071414"/>
                <a:gd name="connsiteX26" fmla="*/ 569937 w 653802"/>
                <a:gd name="connsiteY26" fmla="*/ 988405 h 1071414"/>
                <a:gd name="connsiteX27" fmla="*/ 470241 w 653802"/>
                <a:gd name="connsiteY27" fmla="*/ 905824 h 1071414"/>
                <a:gd name="connsiteX28" fmla="*/ 361559 w 653802"/>
                <a:gd name="connsiteY28" fmla="*/ 827950 h 1071414"/>
                <a:gd name="connsiteX29" fmla="*/ 251166 w 653802"/>
                <a:gd name="connsiteY29" fmla="*/ 758633 h 1071414"/>
                <a:gd name="connsiteX30" fmla="*/ 145907 w 653802"/>
                <a:gd name="connsiteY30" fmla="*/ 701725 h 1071414"/>
                <a:gd name="connsiteX31" fmla="*/ 52201 w 653802"/>
                <a:gd name="connsiteY31" fmla="*/ 661504 h 1071414"/>
                <a:gd name="connsiteX32" fmla="*/ 0 w 653802"/>
                <a:gd name="connsiteY32" fmla="*/ 489496 h 1071414"/>
                <a:gd name="connsiteX33" fmla="*/ 336314 w 653802"/>
                <a:gd name="connsiteY33" fmla="*/ 631552 h 1071414"/>
                <a:gd name="connsiteX34" fmla="*/ 403064 w 653802"/>
                <a:gd name="connsiteY34" fmla="*/ 622567 h 1071414"/>
                <a:gd name="connsiteX35" fmla="*/ 465106 w 653802"/>
                <a:gd name="connsiteY35" fmla="*/ 595610 h 1071414"/>
                <a:gd name="connsiteX36" fmla="*/ 510890 w 653802"/>
                <a:gd name="connsiteY36" fmla="*/ 551111 h 1071414"/>
                <a:gd name="connsiteX37" fmla="*/ 528861 w 653802"/>
                <a:gd name="connsiteY37" fmla="*/ 489496 h 1071414"/>
                <a:gd name="connsiteX38" fmla="*/ 497198 w 653802"/>
                <a:gd name="connsiteY38" fmla="*/ 403064 h 1071414"/>
                <a:gd name="connsiteX39" fmla="*/ 418040 w 653802"/>
                <a:gd name="connsiteY39" fmla="*/ 336315 h 1071414"/>
                <a:gd name="connsiteX40" fmla="*/ 314920 w 653802"/>
                <a:gd name="connsiteY40" fmla="*/ 280262 h 1071414"/>
                <a:gd name="connsiteX41" fmla="*/ 211801 w 653802"/>
                <a:gd name="connsiteY41" fmla="*/ 225493 h 1071414"/>
                <a:gd name="connsiteX42" fmla="*/ 132643 w 653802"/>
                <a:gd name="connsiteY42" fmla="*/ 162595 h 1071414"/>
                <a:gd name="connsiteX43" fmla="*/ 100980 w 653802"/>
                <a:gd name="connsiteY43" fmla="*/ 83009 h 1071414"/>
                <a:gd name="connsiteX44" fmla="*/ 123230 w 653802"/>
                <a:gd name="connsiteY44" fmla="*/ 23534 h 1071414"/>
                <a:gd name="connsiteX45" fmla="*/ 149545 w 653802"/>
                <a:gd name="connsiteY45" fmla="*/ 5884 h 1071414"/>
                <a:gd name="connsiteX46" fmla="*/ 171872 w 653802"/>
                <a:gd name="connsiteY46" fmla="*/ 2070 h 107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53802" h="1071414">
                  <a:moveTo>
                    <a:pt x="183989" y="0"/>
                  </a:moveTo>
                  <a:lnTo>
                    <a:pt x="197190" y="2070"/>
                  </a:lnTo>
                  <a:lnTo>
                    <a:pt x="214689" y="4814"/>
                  </a:lnTo>
                  <a:cubicBezTo>
                    <a:pt x="224317" y="8023"/>
                    <a:pt x="233338" y="12837"/>
                    <a:pt x="241753" y="19255"/>
                  </a:cubicBezTo>
                  <a:cubicBezTo>
                    <a:pt x="258583" y="32091"/>
                    <a:pt x="274414" y="46782"/>
                    <a:pt x="289247" y="63326"/>
                  </a:cubicBezTo>
                  <a:cubicBezTo>
                    <a:pt x="288677" y="66179"/>
                    <a:pt x="288249" y="69032"/>
                    <a:pt x="287964" y="71884"/>
                  </a:cubicBezTo>
                  <a:cubicBezTo>
                    <a:pt x="287679" y="74737"/>
                    <a:pt x="287536" y="77589"/>
                    <a:pt x="287536" y="80442"/>
                  </a:cubicBezTo>
                  <a:cubicBezTo>
                    <a:pt x="287536" y="97557"/>
                    <a:pt x="291815" y="113246"/>
                    <a:pt x="300372" y="127509"/>
                  </a:cubicBezTo>
                  <a:cubicBezTo>
                    <a:pt x="308930" y="141771"/>
                    <a:pt x="320197" y="155036"/>
                    <a:pt x="334175" y="167302"/>
                  </a:cubicBezTo>
                  <a:cubicBezTo>
                    <a:pt x="348152" y="179567"/>
                    <a:pt x="363841" y="191406"/>
                    <a:pt x="381242" y="202816"/>
                  </a:cubicBezTo>
                  <a:cubicBezTo>
                    <a:pt x="398642" y="214226"/>
                    <a:pt x="416328" y="225208"/>
                    <a:pt x="434299" y="235763"/>
                  </a:cubicBezTo>
                  <a:cubicBezTo>
                    <a:pt x="452270" y="246317"/>
                    <a:pt x="469528" y="257014"/>
                    <a:pt x="486073" y="267854"/>
                  </a:cubicBezTo>
                  <a:cubicBezTo>
                    <a:pt x="502617" y="278693"/>
                    <a:pt x="516880" y="290103"/>
                    <a:pt x="528861" y="302084"/>
                  </a:cubicBezTo>
                  <a:cubicBezTo>
                    <a:pt x="539130" y="312353"/>
                    <a:pt x="548686" y="323763"/>
                    <a:pt x="557529" y="336315"/>
                  </a:cubicBezTo>
                  <a:cubicBezTo>
                    <a:pt x="566372" y="348866"/>
                    <a:pt x="574216" y="362130"/>
                    <a:pt x="581062" y="376107"/>
                  </a:cubicBezTo>
                  <a:cubicBezTo>
                    <a:pt x="587908" y="390085"/>
                    <a:pt x="593328" y="404633"/>
                    <a:pt x="597322" y="419751"/>
                  </a:cubicBezTo>
                  <a:cubicBezTo>
                    <a:pt x="601315" y="434870"/>
                    <a:pt x="603312" y="449846"/>
                    <a:pt x="603312" y="464679"/>
                  </a:cubicBezTo>
                  <a:cubicBezTo>
                    <a:pt x="603312" y="531428"/>
                    <a:pt x="583344" y="586197"/>
                    <a:pt x="543409" y="628985"/>
                  </a:cubicBezTo>
                  <a:cubicBezTo>
                    <a:pt x="503473" y="671773"/>
                    <a:pt x="443285" y="705148"/>
                    <a:pt x="362843" y="729109"/>
                  </a:cubicBezTo>
                  <a:cubicBezTo>
                    <a:pt x="391939" y="753641"/>
                    <a:pt x="419323" y="777174"/>
                    <a:pt x="444996" y="799710"/>
                  </a:cubicBezTo>
                  <a:cubicBezTo>
                    <a:pt x="470669" y="822244"/>
                    <a:pt x="495201" y="844637"/>
                    <a:pt x="518592" y="866887"/>
                  </a:cubicBezTo>
                  <a:cubicBezTo>
                    <a:pt x="541982" y="889137"/>
                    <a:pt x="564803" y="911957"/>
                    <a:pt x="587053" y="935348"/>
                  </a:cubicBezTo>
                  <a:cubicBezTo>
                    <a:pt x="609302" y="958738"/>
                    <a:pt x="631552" y="983556"/>
                    <a:pt x="653802" y="1009799"/>
                  </a:cubicBezTo>
                  <a:lnTo>
                    <a:pt x="653802" y="1054384"/>
                  </a:lnTo>
                  <a:lnTo>
                    <a:pt x="653802" y="1071414"/>
                  </a:lnTo>
                  <a:lnTo>
                    <a:pt x="636596" y="1054384"/>
                  </a:lnTo>
                  <a:lnTo>
                    <a:pt x="569937" y="988405"/>
                  </a:lnTo>
                  <a:cubicBezTo>
                    <a:pt x="538559" y="960450"/>
                    <a:pt x="505327" y="932923"/>
                    <a:pt x="470241" y="905824"/>
                  </a:cubicBezTo>
                  <a:cubicBezTo>
                    <a:pt x="435155" y="878725"/>
                    <a:pt x="398928" y="852767"/>
                    <a:pt x="361559" y="827950"/>
                  </a:cubicBezTo>
                  <a:cubicBezTo>
                    <a:pt x="324191" y="803133"/>
                    <a:pt x="287393" y="780027"/>
                    <a:pt x="251166" y="758633"/>
                  </a:cubicBezTo>
                  <a:cubicBezTo>
                    <a:pt x="214939" y="737239"/>
                    <a:pt x="179853" y="718270"/>
                    <a:pt x="145907" y="701725"/>
                  </a:cubicBezTo>
                  <a:cubicBezTo>
                    <a:pt x="111962" y="685180"/>
                    <a:pt x="80727" y="671773"/>
                    <a:pt x="52201" y="661504"/>
                  </a:cubicBezTo>
                  <a:lnTo>
                    <a:pt x="0" y="489496"/>
                  </a:lnTo>
                  <a:cubicBezTo>
                    <a:pt x="127794" y="584200"/>
                    <a:pt x="239899" y="631552"/>
                    <a:pt x="336314" y="631552"/>
                  </a:cubicBezTo>
                  <a:cubicBezTo>
                    <a:pt x="357994" y="631552"/>
                    <a:pt x="380243" y="628557"/>
                    <a:pt x="403064" y="622567"/>
                  </a:cubicBezTo>
                  <a:cubicBezTo>
                    <a:pt x="425884" y="616577"/>
                    <a:pt x="446565" y="607591"/>
                    <a:pt x="465106" y="595610"/>
                  </a:cubicBezTo>
                  <a:cubicBezTo>
                    <a:pt x="483648" y="583630"/>
                    <a:pt x="498909" y="568796"/>
                    <a:pt x="510890" y="551111"/>
                  </a:cubicBezTo>
                  <a:cubicBezTo>
                    <a:pt x="522870" y="533425"/>
                    <a:pt x="528861" y="512887"/>
                    <a:pt x="528861" y="489496"/>
                  </a:cubicBezTo>
                  <a:cubicBezTo>
                    <a:pt x="528861" y="456406"/>
                    <a:pt x="518306" y="427596"/>
                    <a:pt x="497198" y="403064"/>
                  </a:cubicBezTo>
                  <a:cubicBezTo>
                    <a:pt x="476089" y="378532"/>
                    <a:pt x="449703" y="356282"/>
                    <a:pt x="418040" y="336315"/>
                  </a:cubicBezTo>
                  <a:cubicBezTo>
                    <a:pt x="386376" y="316347"/>
                    <a:pt x="352003" y="297663"/>
                    <a:pt x="314920" y="280262"/>
                  </a:cubicBezTo>
                  <a:cubicBezTo>
                    <a:pt x="277837" y="262862"/>
                    <a:pt x="243464" y="244605"/>
                    <a:pt x="211801" y="225493"/>
                  </a:cubicBezTo>
                  <a:cubicBezTo>
                    <a:pt x="180138" y="206381"/>
                    <a:pt x="153752" y="185415"/>
                    <a:pt x="132643" y="162595"/>
                  </a:cubicBezTo>
                  <a:cubicBezTo>
                    <a:pt x="111534" y="139775"/>
                    <a:pt x="100980" y="113246"/>
                    <a:pt x="100980" y="83009"/>
                  </a:cubicBezTo>
                  <a:cubicBezTo>
                    <a:pt x="100980" y="59048"/>
                    <a:pt x="108396" y="39223"/>
                    <a:pt x="123230" y="23534"/>
                  </a:cubicBezTo>
                  <a:cubicBezTo>
                    <a:pt x="130647" y="15690"/>
                    <a:pt x="139418" y="9806"/>
                    <a:pt x="149545" y="5884"/>
                  </a:cubicBezTo>
                  <a:lnTo>
                    <a:pt x="171872" y="2070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354628-660C-4433-A56E-1066423633D2}"/>
              </a:ext>
            </a:extLst>
          </p:cNvPr>
          <p:cNvGrpSpPr/>
          <p:nvPr/>
        </p:nvGrpSpPr>
        <p:grpSpPr>
          <a:xfrm>
            <a:off x="629096" y="4899672"/>
            <a:ext cx="10928884" cy="962062"/>
            <a:chOff x="1059592" y="3671206"/>
            <a:chExt cx="10928884" cy="9620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9939BC-C755-4B4B-8663-247C4E137383}"/>
                </a:ext>
              </a:extLst>
            </p:cNvPr>
            <p:cNvSpPr txBox="1"/>
            <p:nvPr/>
          </p:nvSpPr>
          <p:spPr>
            <a:xfrm>
              <a:off x="1643843" y="3676584"/>
              <a:ext cx="10344633" cy="956683"/>
            </a:xfrm>
            <a:custGeom>
              <a:avLst/>
              <a:gdLst/>
              <a:ahLst/>
              <a:cxnLst/>
              <a:rect l="l" t="t" r="r" b="b"/>
              <a:pathLst>
                <a:path w="9965552" h="948900">
                  <a:moveTo>
                    <a:pt x="0" y="0"/>
                  </a:moveTo>
                  <a:lnTo>
                    <a:pt x="9965552" y="0"/>
                  </a:lnTo>
                  <a:lnTo>
                    <a:pt x="9965552" y="948900"/>
                  </a:lnTo>
                  <a:lnTo>
                    <a:pt x="25614" y="948900"/>
                  </a:lnTo>
                  <a:lnTo>
                    <a:pt x="74596" y="934071"/>
                  </a:lnTo>
                  <a:cubicBezTo>
                    <a:pt x="109542" y="918996"/>
                    <a:pt x="140035" y="898782"/>
                    <a:pt x="166074" y="873428"/>
                  </a:cubicBezTo>
                  <a:cubicBezTo>
                    <a:pt x="192113" y="848075"/>
                    <a:pt x="214040" y="818781"/>
                    <a:pt x="231856" y="785547"/>
                  </a:cubicBezTo>
                  <a:cubicBezTo>
                    <a:pt x="249672" y="752314"/>
                    <a:pt x="264233" y="717538"/>
                    <a:pt x="275539" y="681221"/>
                  </a:cubicBezTo>
                  <a:cubicBezTo>
                    <a:pt x="286846" y="644904"/>
                    <a:pt x="294897" y="608244"/>
                    <a:pt x="299694" y="571242"/>
                  </a:cubicBezTo>
                  <a:cubicBezTo>
                    <a:pt x="304490" y="534239"/>
                    <a:pt x="306889" y="499293"/>
                    <a:pt x="306889" y="466402"/>
                  </a:cubicBezTo>
                  <a:cubicBezTo>
                    <a:pt x="306889" y="399934"/>
                    <a:pt x="297981" y="338093"/>
                    <a:pt x="280165" y="280876"/>
                  </a:cubicBezTo>
                  <a:cubicBezTo>
                    <a:pt x="262349" y="223659"/>
                    <a:pt x="237852" y="173809"/>
                    <a:pt x="206674" y="131324"/>
                  </a:cubicBezTo>
                  <a:cubicBezTo>
                    <a:pt x="175496" y="88840"/>
                    <a:pt x="138665" y="55435"/>
                    <a:pt x="96181" y="31110"/>
                  </a:cubicBezTo>
                  <a:cubicBezTo>
                    <a:pt x="74939" y="18947"/>
                    <a:pt x="52754" y="9825"/>
                    <a:pt x="29628" y="37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3600" b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</a:rPr>
                <a:t>    </a:t>
              </a:r>
              <a:r>
                <a:rPr lang="bn-BD" sz="3600" b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</a:rPr>
                <a:t>সেট সম্পর্কিত গাণিতিক সমস্যা সমাধান করতে </a:t>
              </a:r>
              <a:r>
                <a:rPr lang="en-US" sz="3600" b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</a:rPr>
                <a:t>       	</a:t>
              </a:r>
              <a:r>
                <a:rPr lang="bn-BD" sz="3600" b="1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</a:rPr>
                <a:t>পারবে।</a:t>
              </a:r>
              <a:endParaRPr lang="en-US" sz="4800" dirty="0"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862EDB-EBF0-4CA2-8D53-902B222B672B}"/>
                </a:ext>
              </a:extLst>
            </p:cNvPr>
            <p:cNvSpPr txBox="1"/>
            <p:nvPr/>
          </p:nvSpPr>
          <p:spPr>
            <a:xfrm>
              <a:off x="1059592" y="3671206"/>
              <a:ext cx="891142" cy="962062"/>
            </a:xfrm>
            <a:custGeom>
              <a:avLst/>
              <a:gdLst>
                <a:gd name="connsiteX0" fmla="*/ 485136 w 891142"/>
                <a:gd name="connsiteY0" fmla="*/ 954279 h 962062"/>
                <a:gd name="connsiteX1" fmla="*/ 609866 w 891142"/>
                <a:gd name="connsiteY1" fmla="*/ 954279 h 962062"/>
                <a:gd name="connsiteX2" fmla="*/ 602830 w 891142"/>
                <a:gd name="connsiteY2" fmla="*/ 956409 h 962062"/>
                <a:gd name="connsiteX3" fmla="*/ 539618 w 891142"/>
                <a:gd name="connsiteY3" fmla="*/ 962062 h 962062"/>
                <a:gd name="connsiteX4" fmla="*/ 0 w 891142"/>
                <a:gd name="connsiteY4" fmla="*/ 156233 h 962062"/>
                <a:gd name="connsiteX5" fmla="*/ 11350 w 891142"/>
                <a:gd name="connsiteY5" fmla="*/ 162111 h 962062"/>
                <a:gd name="connsiteX6" fmla="*/ 11350 w 891142"/>
                <a:gd name="connsiteY6" fmla="*/ 228412 h 962062"/>
                <a:gd name="connsiteX7" fmla="*/ 541675 w 891142"/>
                <a:gd name="connsiteY7" fmla="*/ 0 h 962062"/>
                <a:gd name="connsiteX8" fmla="*/ 584245 w 891142"/>
                <a:gd name="connsiteY8" fmla="*/ 5378 h 962062"/>
                <a:gd name="connsiteX9" fmla="*/ 584253 w 891142"/>
                <a:gd name="connsiteY9" fmla="*/ 5378 h 962062"/>
                <a:gd name="connsiteX10" fmla="*/ 613881 w 891142"/>
                <a:gd name="connsiteY10" fmla="*/ 9121 h 962062"/>
                <a:gd name="connsiteX11" fmla="*/ 680434 w 891142"/>
                <a:gd name="connsiteY11" fmla="*/ 36488 h 962062"/>
                <a:gd name="connsiteX12" fmla="*/ 790927 w 891142"/>
                <a:gd name="connsiteY12" fmla="*/ 136702 h 962062"/>
                <a:gd name="connsiteX13" fmla="*/ 864418 w 891142"/>
                <a:gd name="connsiteY13" fmla="*/ 286254 h 962062"/>
                <a:gd name="connsiteX14" fmla="*/ 891142 w 891142"/>
                <a:gd name="connsiteY14" fmla="*/ 471780 h 962062"/>
                <a:gd name="connsiteX15" fmla="*/ 883947 w 891142"/>
                <a:gd name="connsiteY15" fmla="*/ 576620 h 962062"/>
                <a:gd name="connsiteX16" fmla="*/ 859792 w 891142"/>
                <a:gd name="connsiteY16" fmla="*/ 686599 h 962062"/>
                <a:gd name="connsiteX17" fmla="*/ 816109 w 891142"/>
                <a:gd name="connsiteY17" fmla="*/ 790925 h 962062"/>
                <a:gd name="connsiteX18" fmla="*/ 750327 w 891142"/>
                <a:gd name="connsiteY18" fmla="*/ 878806 h 962062"/>
                <a:gd name="connsiteX19" fmla="*/ 658849 w 891142"/>
                <a:gd name="connsiteY19" fmla="*/ 939449 h 962062"/>
                <a:gd name="connsiteX20" fmla="*/ 609867 w 891142"/>
                <a:gd name="connsiteY20" fmla="*/ 954278 h 962062"/>
                <a:gd name="connsiteX21" fmla="*/ 485137 w 891142"/>
                <a:gd name="connsiteY21" fmla="*/ 954278 h 962062"/>
                <a:gd name="connsiteX22" fmla="*/ 449682 w 891142"/>
                <a:gd name="connsiteY22" fmla="*/ 949213 h 962062"/>
                <a:gd name="connsiteX23" fmla="*/ 346898 w 891142"/>
                <a:gd name="connsiteY23" fmla="*/ 902446 h 962062"/>
                <a:gd name="connsiteX24" fmla="*/ 241030 w 891142"/>
                <a:gd name="connsiteY24" fmla="*/ 810968 h 962062"/>
                <a:gd name="connsiteX25" fmla="*/ 141329 w 891142"/>
                <a:gd name="connsiteY25" fmla="*/ 663473 h 962062"/>
                <a:gd name="connsiteX26" fmla="*/ 57560 w 891142"/>
                <a:gd name="connsiteY26" fmla="*/ 448653 h 962062"/>
                <a:gd name="connsiteX27" fmla="*/ 24669 w 891142"/>
                <a:gd name="connsiteY27" fmla="*/ 313106 h 962062"/>
                <a:gd name="connsiteX28" fmla="*/ 11351 w 891142"/>
                <a:gd name="connsiteY28" fmla="*/ 228411 h 962062"/>
                <a:gd name="connsiteX29" fmla="*/ 11351 w 891142"/>
                <a:gd name="connsiteY29" fmla="*/ 162110 h 962062"/>
                <a:gd name="connsiteX30" fmla="*/ 57560 w 891142"/>
                <a:gd name="connsiteY30" fmla="*/ 186039 h 962062"/>
                <a:gd name="connsiteX31" fmla="*/ 123856 w 891142"/>
                <a:gd name="connsiteY31" fmla="*/ 455334 h 962062"/>
                <a:gd name="connsiteX32" fmla="*/ 229724 w 891142"/>
                <a:gd name="connsiteY32" fmla="*/ 651652 h 962062"/>
                <a:gd name="connsiteX33" fmla="*/ 363857 w 891142"/>
                <a:gd name="connsiteY33" fmla="*/ 771910 h 962062"/>
                <a:gd name="connsiteX34" fmla="*/ 513923 w 891142"/>
                <a:gd name="connsiteY34" fmla="*/ 813024 h 962062"/>
                <a:gd name="connsiteX35" fmla="*/ 647029 w 891142"/>
                <a:gd name="connsiteY35" fmla="*/ 779105 h 962062"/>
                <a:gd name="connsiteX36" fmla="*/ 744674 w 891142"/>
                <a:gd name="connsiteY36" fmla="*/ 692766 h 962062"/>
                <a:gd name="connsiteX37" fmla="*/ 804803 w 891142"/>
                <a:gd name="connsiteY37" fmla="*/ 577134 h 962062"/>
                <a:gd name="connsiteX38" fmla="*/ 825360 w 891142"/>
                <a:gd name="connsiteY38" fmla="*/ 455334 h 962062"/>
                <a:gd name="connsiteX39" fmla="*/ 813025 w 891142"/>
                <a:gd name="connsiteY39" fmla="*/ 361286 h 962062"/>
                <a:gd name="connsiteX40" fmla="*/ 773453 w 891142"/>
                <a:gd name="connsiteY40" fmla="*/ 266211 h 962062"/>
                <a:gd name="connsiteX41" fmla="*/ 701504 w 891142"/>
                <a:gd name="connsiteY41" fmla="*/ 186039 h 962062"/>
                <a:gd name="connsiteX42" fmla="*/ 592039 w 891142"/>
                <a:gd name="connsiteY42" fmla="*/ 136702 h 962062"/>
                <a:gd name="connsiteX43" fmla="*/ 622874 w 891142"/>
                <a:gd name="connsiteY43" fmla="*/ 196831 h 962062"/>
                <a:gd name="connsiteX44" fmla="*/ 632125 w 891142"/>
                <a:gd name="connsiteY44" fmla="*/ 249765 h 962062"/>
                <a:gd name="connsiteX45" fmla="*/ 613624 w 891142"/>
                <a:gd name="connsiteY45" fmla="*/ 318631 h 962062"/>
                <a:gd name="connsiteX46" fmla="*/ 568912 w 891142"/>
                <a:gd name="connsiteY46" fmla="*/ 368995 h 962062"/>
                <a:gd name="connsiteX47" fmla="*/ 513923 w 891142"/>
                <a:gd name="connsiteY47" fmla="*/ 400345 h 962062"/>
                <a:gd name="connsiteX48" fmla="*/ 463558 w 891142"/>
                <a:gd name="connsiteY48" fmla="*/ 411137 h 962062"/>
                <a:gd name="connsiteX49" fmla="*/ 407027 w 891142"/>
                <a:gd name="connsiteY49" fmla="*/ 397261 h 962062"/>
                <a:gd name="connsiteX50" fmla="*/ 351009 w 891142"/>
                <a:gd name="connsiteY50" fmla="*/ 358717 h 962062"/>
                <a:gd name="connsiteX51" fmla="*/ 307840 w 891142"/>
                <a:gd name="connsiteY51" fmla="*/ 299616 h 962062"/>
                <a:gd name="connsiteX52" fmla="*/ 290881 w 891142"/>
                <a:gd name="connsiteY52" fmla="*/ 223041 h 962062"/>
                <a:gd name="connsiteX53" fmla="*/ 311437 w 891142"/>
                <a:gd name="connsiteY53" fmla="*/ 136189 h 962062"/>
                <a:gd name="connsiteX54" fmla="*/ 366427 w 891142"/>
                <a:gd name="connsiteY54" fmla="*/ 65267 h 962062"/>
                <a:gd name="connsiteX55" fmla="*/ 446599 w 891142"/>
                <a:gd name="connsiteY55" fmla="*/ 17473 h 962062"/>
                <a:gd name="connsiteX56" fmla="*/ 489644 w 891142"/>
                <a:gd name="connsiteY56" fmla="*/ 5378 h 962062"/>
                <a:gd name="connsiteX57" fmla="*/ 489648 w 891142"/>
                <a:gd name="connsiteY57" fmla="*/ 5378 h 962062"/>
                <a:gd name="connsiteX58" fmla="*/ 493238 w 891142"/>
                <a:gd name="connsiteY58" fmla="*/ 4369 h 962062"/>
                <a:gd name="connsiteX59" fmla="*/ 541675 w 891142"/>
                <a:gd name="connsiteY59" fmla="*/ 0 h 9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91142" h="962062">
                  <a:moveTo>
                    <a:pt x="485136" y="954279"/>
                  </a:moveTo>
                  <a:lnTo>
                    <a:pt x="609866" y="954279"/>
                  </a:lnTo>
                  <a:lnTo>
                    <a:pt x="602830" y="956409"/>
                  </a:lnTo>
                  <a:cubicBezTo>
                    <a:pt x="582959" y="960178"/>
                    <a:pt x="561888" y="962062"/>
                    <a:pt x="539618" y="962062"/>
                  </a:cubicBezTo>
                  <a:close/>
                  <a:moveTo>
                    <a:pt x="0" y="156233"/>
                  </a:moveTo>
                  <a:lnTo>
                    <a:pt x="11350" y="162111"/>
                  </a:lnTo>
                  <a:lnTo>
                    <a:pt x="11350" y="228412"/>
                  </a:lnTo>
                  <a:close/>
                  <a:moveTo>
                    <a:pt x="541675" y="0"/>
                  </a:moveTo>
                  <a:lnTo>
                    <a:pt x="584245" y="5378"/>
                  </a:lnTo>
                  <a:lnTo>
                    <a:pt x="584253" y="5378"/>
                  </a:lnTo>
                  <a:lnTo>
                    <a:pt x="613881" y="9121"/>
                  </a:lnTo>
                  <a:cubicBezTo>
                    <a:pt x="637007" y="15203"/>
                    <a:pt x="659192" y="24325"/>
                    <a:pt x="680434" y="36488"/>
                  </a:cubicBezTo>
                  <a:cubicBezTo>
                    <a:pt x="722918" y="60813"/>
                    <a:pt x="759749" y="94218"/>
                    <a:pt x="790927" y="136702"/>
                  </a:cubicBezTo>
                  <a:cubicBezTo>
                    <a:pt x="822105" y="179187"/>
                    <a:pt x="846602" y="229037"/>
                    <a:pt x="864418" y="286254"/>
                  </a:cubicBezTo>
                  <a:cubicBezTo>
                    <a:pt x="882234" y="343471"/>
                    <a:pt x="891142" y="405312"/>
                    <a:pt x="891142" y="471780"/>
                  </a:cubicBezTo>
                  <a:cubicBezTo>
                    <a:pt x="891142" y="504671"/>
                    <a:pt x="888743" y="539617"/>
                    <a:pt x="883947" y="576620"/>
                  </a:cubicBezTo>
                  <a:cubicBezTo>
                    <a:pt x="879150" y="613622"/>
                    <a:pt x="871099" y="650282"/>
                    <a:pt x="859792" y="686599"/>
                  </a:cubicBezTo>
                  <a:cubicBezTo>
                    <a:pt x="848486" y="722916"/>
                    <a:pt x="833925" y="757692"/>
                    <a:pt x="816109" y="790925"/>
                  </a:cubicBezTo>
                  <a:cubicBezTo>
                    <a:pt x="798293" y="824159"/>
                    <a:pt x="776366" y="853453"/>
                    <a:pt x="750327" y="878806"/>
                  </a:cubicBezTo>
                  <a:cubicBezTo>
                    <a:pt x="724288" y="904160"/>
                    <a:pt x="693795" y="924374"/>
                    <a:pt x="658849" y="939449"/>
                  </a:cubicBezTo>
                  <a:lnTo>
                    <a:pt x="609867" y="954278"/>
                  </a:lnTo>
                  <a:lnTo>
                    <a:pt x="485137" y="954278"/>
                  </a:lnTo>
                  <a:lnTo>
                    <a:pt x="449682" y="949213"/>
                  </a:lnTo>
                  <a:cubicBezTo>
                    <a:pt x="416449" y="940648"/>
                    <a:pt x="382187" y="925059"/>
                    <a:pt x="346898" y="902446"/>
                  </a:cubicBezTo>
                  <a:cubicBezTo>
                    <a:pt x="311609" y="879834"/>
                    <a:pt x="276319" y="849341"/>
                    <a:pt x="241030" y="810968"/>
                  </a:cubicBezTo>
                  <a:cubicBezTo>
                    <a:pt x="205741" y="772595"/>
                    <a:pt x="172507" y="723430"/>
                    <a:pt x="141329" y="663473"/>
                  </a:cubicBezTo>
                  <a:cubicBezTo>
                    <a:pt x="110151" y="603515"/>
                    <a:pt x="82228" y="531909"/>
                    <a:pt x="57560" y="448653"/>
                  </a:cubicBezTo>
                  <a:cubicBezTo>
                    <a:pt x="45226" y="407026"/>
                    <a:pt x="34262" y="361843"/>
                    <a:pt x="24669" y="313106"/>
                  </a:cubicBezTo>
                  <a:lnTo>
                    <a:pt x="11351" y="228411"/>
                  </a:lnTo>
                  <a:lnTo>
                    <a:pt x="11351" y="162110"/>
                  </a:lnTo>
                  <a:lnTo>
                    <a:pt x="57560" y="186039"/>
                  </a:lnTo>
                  <a:cubicBezTo>
                    <a:pt x="71950" y="287453"/>
                    <a:pt x="94048" y="377218"/>
                    <a:pt x="123856" y="455334"/>
                  </a:cubicBezTo>
                  <a:cubicBezTo>
                    <a:pt x="153663" y="533450"/>
                    <a:pt x="188953" y="598890"/>
                    <a:pt x="229724" y="651652"/>
                  </a:cubicBezTo>
                  <a:cubicBezTo>
                    <a:pt x="270495" y="704415"/>
                    <a:pt x="315206" y="744501"/>
                    <a:pt x="363857" y="771910"/>
                  </a:cubicBezTo>
                  <a:cubicBezTo>
                    <a:pt x="412509" y="799319"/>
                    <a:pt x="462531" y="813024"/>
                    <a:pt x="513923" y="813024"/>
                  </a:cubicBezTo>
                  <a:cubicBezTo>
                    <a:pt x="563945" y="813024"/>
                    <a:pt x="608313" y="801718"/>
                    <a:pt x="647029" y="779105"/>
                  </a:cubicBezTo>
                  <a:cubicBezTo>
                    <a:pt x="685744" y="756493"/>
                    <a:pt x="718292" y="727713"/>
                    <a:pt x="744674" y="692766"/>
                  </a:cubicBezTo>
                  <a:cubicBezTo>
                    <a:pt x="771055" y="657820"/>
                    <a:pt x="791098" y="619275"/>
                    <a:pt x="804803" y="577134"/>
                  </a:cubicBezTo>
                  <a:cubicBezTo>
                    <a:pt x="818507" y="534992"/>
                    <a:pt x="825360" y="494392"/>
                    <a:pt x="825360" y="455334"/>
                  </a:cubicBezTo>
                  <a:cubicBezTo>
                    <a:pt x="825360" y="425869"/>
                    <a:pt x="821248" y="394520"/>
                    <a:pt x="813025" y="361286"/>
                  </a:cubicBezTo>
                  <a:cubicBezTo>
                    <a:pt x="804803" y="328053"/>
                    <a:pt x="791612" y="296361"/>
                    <a:pt x="773453" y="266211"/>
                  </a:cubicBezTo>
                  <a:cubicBezTo>
                    <a:pt x="755295" y="236061"/>
                    <a:pt x="731312" y="209337"/>
                    <a:pt x="701504" y="186039"/>
                  </a:cubicBezTo>
                  <a:cubicBezTo>
                    <a:pt x="671697" y="162741"/>
                    <a:pt x="635208" y="146296"/>
                    <a:pt x="592039" y="136702"/>
                  </a:cubicBezTo>
                  <a:cubicBezTo>
                    <a:pt x="606429" y="157945"/>
                    <a:pt x="616707" y="177988"/>
                    <a:pt x="622874" y="196831"/>
                  </a:cubicBezTo>
                  <a:cubicBezTo>
                    <a:pt x="629041" y="215675"/>
                    <a:pt x="632125" y="233320"/>
                    <a:pt x="632125" y="249765"/>
                  </a:cubicBezTo>
                  <a:cubicBezTo>
                    <a:pt x="632125" y="275804"/>
                    <a:pt x="625958" y="298759"/>
                    <a:pt x="613624" y="318631"/>
                  </a:cubicBezTo>
                  <a:cubicBezTo>
                    <a:pt x="601289" y="338503"/>
                    <a:pt x="586386" y="355291"/>
                    <a:pt x="568912" y="368995"/>
                  </a:cubicBezTo>
                  <a:cubicBezTo>
                    <a:pt x="551439" y="382700"/>
                    <a:pt x="533109" y="393150"/>
                    <a:pt x="513923" y="400345"/>
                  </a:cubicBezTo>
                  <a:cubicBezTo>
                    <a:pt x="494736" y="407539"/>
                    <a:pt x="477948" y="411137"/>
                    <a:pt x="463558" y="411137"/>
                  </a:cubicBezTo>
                  <a:cubicBezTo>
                    <a:pt x="445742" y="411137"/>
                    <a:pt x="426899" y="406512"/>
                    <a:pt x="407027" y="397261"/>
                  </a:cubicBezTo>
                  <a:cubicBezTo>
                    <a:pt x="387155" y="388010"/>
                    <a:pt x="368483" y="375162"/>
                    <a:pt x="351009" y="358717"/>
                  </a:cubicBezTo>
                  <a:cubicBezTo>
                    <a:pt x="333536" y="342271"/>
                    <a:pt x="319146" y="322571"/>
                    <a:pt x="307840" y="299616"/>
                  </a:cubicBezTo>
                  <a:cubicBezTo>
                    <a:pt x="296534" y="276661"/>
                    <a:pt x="290881" y="251136"/>
                    <a:pt x="290881" y="223041"/>
                  </a:cubicBezTo>
                  <a:cubicBezTo>
                    <a:pt x="290881" y="192206"/>
                    <a:pt x="297733" y="163255"/>
                    <a:pt x="311437" y="136189"/>
                  </a:cubicBezTo>
                  <a:cubicBezTo>
                    <a:pt x="325142" y="109122"/>
                    <a:pt x="343472" y="85482"/>
                    <a:pt x="366427" y="65267"/>
                  </a:cubicBezTo>
                  <a:cubicBezTo>
                    <a:pt x="389382" y="45053"/>
                    <a:pt x="416106" y="29121"/>
                    <a:pt x="446599" y="17473"/>
                  </a:cubicBezTo>
                  <a:lnTo>
                    <a:pt x="489644" y="5378"/>
                  </a:lnTo>
                  <a:lnTo>
                    <a:pt x="489648" y="5378"/>
                  </a:lnTo>
                  <a:lnTo>
                    <a:pt x="493238" y="4369"/>
                  </a:lnTo>
                  <a:cubicBezTo>
                    <a:pt x="509084" y="1456"/>
                    <a:pt x="525230" y="0"/>
                    <a:pt x="541675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6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547F0E-00A8-4FD0-8B97-1C54EA6349C6}"/>
              </a:ext>
            </a:extLst>
          </p:cNvPr>
          <p:cNvSpPr txBox="1"/>
          <p:nvPr/>
        </p:nvSpPr>
        <p:spPr>
          <a:xfrm>
            <a:off x="5405154" y="626436"/>
            <a:ext cx="61528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 w="0"/>
                <a:solidFill>
                  <a:srgbClr val="44546A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এই পাঠ শেষে শিক্ষার্থীরা- </a:t>
            </a:r>
          </a:p>
        </p:txBody>
      </p:sp>
    </p:spTree>
    <p:extLst>
      <p:ext uri="{BB962C8B-B14F-4D97-AF65-F5344CB8AC3E}">
        <p14:creationId xmlns:p14="http://schemas.microsoft.com/office/powerpoint/2010/main" val="15936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3233" y="507626"/>
            <a:ext cx="11245534" cy="89998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নিচের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চিত্র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গুলো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মনযোগ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সহকারে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লক্ষ্য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কর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।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4" y="2638866"/>
            <a:ext cx="1016738" cy="6773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02" y="2655569"/>
            <a:ext cx="935392" cy="660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64" y="2647950"/>
            <a:ext cx="668220" cy="668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654" y="2740076"/>
            <a:ext cx="574716" cy="591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893" y="2663175"/>
            <a:ext cx="668220" cy="6682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84" y="2638866"/>
            <a:ext cx="677304" cy="6773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3"/>
          <a:stretch/>
        </p:blipFill>
        <p:spPr>
          <a:xfrm>
            <a:off x="6699698" y="2567417"/>
            <a:ext cx="574716" cy="850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049" y="2654091"/>
            <a:ext cx="677304" cy="6773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17" y="2670794"/>
            <a:ext cx="935392" cy="660601"/>
          </a:xfrm>
          <a:prstGeom prst="rect">
            <a:avLst/>
          </a:prstGeom>
        </p:spPr>
      </p:pic>
      <p:sp>
        <p:nvSpPr>
          <p:cNvPr id="29" name="Flowchart: Magnetic Disk 28"/>
          <p:cNvSpPr/>
          <p:nvPr/>
        </p:nvSpPr>
        <p:spPr>
          <a:xfrm>
            <a:off x="1279848" y="1756898"/>
            <a:ext cx="4154881" cy="2032332"/>
          </a:xfrm>
          <a:prstGeom prst="flowChartMagneticDisk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Magnetic Disk 29"/>
          <p:cNvSpPr/>
          <p:nvPr/>
        </p:nvSpPr>
        <p:spPr>
          <a:xfrm>
            <a:off x="6475666" y="1756898"/>
            <a:ext cx="4303258" cy="2003480"/>
          </a:xfrm>
          <a:prstGeom prst="flowChartMagneticDisk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338519" y="1593495"/>
            <a:ext cx="747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44770" y="1593495"/>
            <a:ext cx="747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34" name="Can 33"/>
          <p:cNvSpPr/>
          <p:nvPr/>
        </p:nvSpPr>
        <p:spPr>
          <a:xfrm>
            <a:off x="2750939" y="3885826"/>
            <a:ext cx="7182715" cy="2256175"/>
          </a:xfrm>
          <a:prstGeom prst="can">
            <a:avLst>
              <a:gd name="adj" fmla="val 42140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2E59A54-36B4-45FF-AD91-6FD6C12C3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458"/>
            </a:avLst>
          </a:prstGeom>
          <a:solidFill>
            <a:srgbClr val="910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AEB684-6054-4374-9AD3-AC515F8518C5}"/>
              </a:ext>
            </a:extLst>
          </p:cNvPr>
          <p:cNvSpPr txBox="1"/>
          <p:nvPr/>
        </p:nvSpPr>
        <p:spPr>
          <a:xfrm>
            <a:off x="5189402" y="3832772"/>
            <a:ext cx="747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8A83BC0-993E-4B11-AA56-287F34177F1C}"/>
                  </a:ext>
                </a:extLst>
              </p:cNvPr>
              <p:cNvSpPr txBox="1"/>
              <p:nvPr/>
            </p:nvSpPr>
            <p:spPr>
              <a:xfrm>
                <a:off x="5691757" y="3832772"/>
                <a:ext cx="80848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8A83BC0-993E-4B11-AA56-287F34177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757" y="3832772"/>
                <a:ext cx="808486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0877966-BDDA-49DB-8E4B-E7A2B9C5677F}"/>
              </a:ext>
            </a:extLst>
          </p:cNvPr>
          <p:cNvSpPr txBox="1"/>
          <p:nvPr/>
        </p:nvSpPr>
        <p:spPr>
          <a:xfrm>
            <a:off x="6371429" y="3832772"/>
            <a:ext cx="747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92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10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13867 0.332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1664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118 L -0.49557 0.3305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9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14674 0.3490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1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7239 3.33333E-6 C 0.10455 3.33333E-6 0.14518 0.09444 0.14518 0.17176 L 0.14518 0.3456 " pathEditMode="relative" rAng="0" ptsTypes="AA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1726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112E-17 L -0.08893 5.55112E-17 C -0.12852 5.55112E-17 -0.17721 0.09699 -0.17721 0.17685 L -0.17721 0.35625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7474 2.22222E-6 C 0.1082 2.22222E-6 0.14974 0.09583 0.14974 0.17384 L 0.14974 0.34907 " pathEditMode="relative" rAng="0" ptsTypes="AA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745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08334 -2.59259E-6 C -0.12097 -2.59259E-6 -0.16667 0.09653 -0.16667 0.17639 L -0.16667 0.3551 " pathEditMode="relative" rAng="0" ptsTypes="AAAA"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5 -0.02291 L 0.0914 -0.02291 C 0.08567 -0.02291 0.07864 0.07917 0.07864 0.16343 L 0.07864 0.35209 " pathEditMode="relative" rAng="0" ptsTypes="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04661 -2.59259E-6 C -0.06745 -2.59259E-6 -0.09297 0.09005 -0.09297 0.16412 L -0.09297 0.32894 " pathEditMode="relative" rAng="0" ptsTypes="AAAA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 animBg="1"/>
      <p:bldP spid="30" grpId="0" animBg="1"/>
      <p:bldP spid="32" grpId="0"/>
      <p:bldP spid="33" grpId="0"/>
      <p:bldP spid="34" grpId="0" animBg="1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334" y="338337"/>
            <a:ext cx="1142957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সেটের সংযোগ(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 of sets):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ততোধিক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সেটের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উপাদান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গঠিত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সংযোগ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1334" y="1848717"/>
                <a:ext cx="11429574" cy="175432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যদি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এবং 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দুইটি সেট হয়, তবে তাদের সংযোগ সেটকে </a:t>
                </a:r>
                <a:endParaRPr lang="en-US" sz="3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দ্বারা প্রকাশ করা হয়। সেট গঠন পদ্ধতিতে লিখা হয়,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bn-BD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অথবা</m:t>
                    </m:r>
                    <m:r>
                      <a:rPr lang="bn-BD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34" y="1848717"/>
                <a:ext cx="11429574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1334" y="3913094"/>
            <a:ext cx="1142957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মনে করি,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A={ a , b , c , d }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B={b , c , f , g}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334" y="4869476"/>
                <a:ext cx="11429573" cy="64633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</m:d>
                  </m:oMath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34" y="4869476"/>
                <a:ext cx="1142957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1334" y="5825858"/>
                <a:ext cx="5515897" cy="707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34" y="5825858"/>
                <a:ext cx="551589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ame 1">
            <a:extLst>
              <a:ext uri="{FF2B5EF4-FFF2-40B4-BE49-F238E27FC236}">
                <a16:creationId xmlns:a16="http://schemas.microsoft.com/office/drawing/2014/main" id="{5A83F18C-0751-461E-8EE9-304DB545D7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rgbClr val="F48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28FE7B-B489-4B54-BF03-DCCDF3CD9B6E}"/>
              </a:ext>
            </a:extLst>
          </p:cNvPr>
          <p:cNvSpPr/>
          <p:nvPr/>
        </p:nvSpPr>
        <p:spPr>
          <a:xfrm>
            <a:off x="1976359" y="2965590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সেট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কয়েকটি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উদাহরণ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bn-BD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6CC078-F855-4D61-AE73-668503F67B39}"/>
              </a:ext>
            </a:extLst>
          </p:cNvPr>
          <p:cNvGrpSpPr/>
          <p:nvPr/>
        </p:nvGrpSpPr>
        <p:grpSpPr>
          <a:xfrm>
            <a:off x="479870" y="2483746"/>
            <a:ext cx="1645920" cy="1645920"/>
            <a:chOff x="231902" y="975607"/>
            <a:chExt cx="1845290" cy="140588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3EB11FC-9952-4DC3-A5C7-19BB4E934571}"/>
                </a:ext>
              </a:extLst>
            </p:cNvPr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4DA364-ED3F-4EB2-8346-54D42DA84D62}"/>
                </a:ext>
              </a:extLst>
            </p:cNvPr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C4B4C428-7F7F-454C-B0AC-CB5B007A50B1}"/>
              </a:ext>
            </a:extLst>
          </p:cNvPr>
          <p:cNvSpPr/>
          <p:nvPr/>
        </p:nvSpPr>
        <p:spPr>
          <a:xfrm>
            <a:off x="629301" y="2617737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ysClr val="window" lastClr="FFFFFF">
                  <a:lumMod val="95000"/>
                </a:sys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 w="9525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5B5169-DF12-4B76-B5CE-EDA7602BCEB4}"/>
              </a:ext>
            </a:extLst>
          </p:cNvPr>
          <p:cNvSpPr txBox="1"/>
          <p:nvPr/>
        </p:nvSpPr>
        <p:spPr>
          <a:xfrm>
            <a:off x="4528017" y="1257435"/>
            <a:ext cx="174599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Baby_Boy_Girl4.png">
            <a:extLst>
              <a:ext uri="{FF2B5EF4-FFF2-40B4-BE49-F238E27FC236}">
                <a16:creationId xmlns:a16="http://schemas.microsoft.com/office/drawing/2014/main" id="{F47C79FD-A1DA-43E3-8302-878180B8E7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8173" r="-1"/>
          <a:stretch/>
        </p:blipFill>
        <p:spPr>
          <a:xfrm>
            <a:off x="5541001" y="474827"/>
            <a:ext cx="1170864" cy="2201740"/>
          </a:xfrm>
          <a:prstGeom prst="rect">
            <a:avLst/>
          </a:prstGeom>
        </p:spPr>
      </p:pic>
      <p:pic>
        <p:nvPicPr>
          <p:cNvPr id="9" name="Picture 8" descr="Baby_Boy_Girl4.png">
            <a:extLst>
              <a:ext uri="{FF2B5EF4-FFF2-40B4-BE49-F238E27FC236}">
                <a16:creationId xmlns:a16="http://schemas.microsoft.com/office/drawing/2014/main" id="{66B7766D-A7FE-4783-B3A4-BA797689E2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0918"/>
          <a:stretch/>
        </p:blipFill>
        <p:spPr>
          <a:xfrm>
            <a:off x="4432061" y="472001"/>
            <a:ext cx="1108808" cy="220174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0BF5635-6A51-40DF-9A16-26D30B4F277C}"/>
              </a:ext>
            </a:extLst>
          </p:cNvPr>
          <p:cNvSpPr/>
          <p:nvPr/>
        </p:nvSpPr>
        <p:spPr>
          <a:xfrm>
            <a:off x="8798585" y="3902830"/>
            <a:ext cx="2502142" cy="2375344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 cap="flat" cmpd="sng" algn="ctr">
            <a:solidFill>
              <a:srgbClr val="C00000"/>
            </a:solidFill>
            <a:prstDash val="solid"/>
            <a:miter lim="800000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203200" h="146050"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4-Point Star 12">
            <a:extLst>
              <a:ext uri="{FF2B5EF4-FFF2-40B4-BE49-F238E27FC236}">
                <a16:creationId xmlns:a16="http://schemas.microsoft.com/office/drawing/2014/main" id="{A96DF61E-913F-4327-9A09-2868BDE8A8B3}"/>
              </a:ext>
            </a:extLst>
          </p:cNvPr>
          <p:cNvSpPr/>
          <p:nvPr/>
        </p:nvSpPr>
        <p:spPr>
          <a:xfrm>
            <a:off x="9988034" y="4968489"/>
            <a:ext cx="165498" cy="214421"/>
          </a:xfrm>
          <a:prstGeom prst="star4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34DD30-22C4-4685-9CE7-9CDFC08DAB16}"/>
              </a:ext>
            </a:extLst>
          </p:cNvPr>
          <p:cNvGrpSpPr/>
          <p:nvPr/>
        </p:nvGrpSpPr>
        <p:grpSpPr>
          <a:xfrm>
            <a:off x="9955370" y="4359659"/>
            <a:ext cx="228860" cy="1399205"/>
            <a:chOff x="3810000" y="3124200"/>
            <a:chExt cx="414996" cy="3200400"/>
          </a:xfrm>
        </p:grpSpPr>
        <p:grpSp>
          <p:nvGrpSpPr>
            <p:cNvPr id="13" name="Group 38">
              <a:extLst>
                <a:ext uri="{FF2B5EF4-FFF2-40B4-BE49-F238E27FC236}">
                  <a16:creationId xmlns:a16="http://schemas.microsoft.com/office/drawing/2014/main" id="{5F8F1D09-C114-4549-8F2A-DA5F21AF4F55}"/>
                </a:ext>
              </a:extLst>
            </p:cNvPr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8D888832-E2F0-4FA4-9769-2F8114C7FDBF}"/>
                  </a:ext>
                </a:extLst>
              </p:cNvPr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ysClr val="window" lastClr="FFFFFF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83923ECB-BD8E-4A71-97A1-4BAFCAE436C9}"/>
                  </a:ext>
                </a:extLst>
              </p:cNvPr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6D2B285-8020-43FD-BADA-0AADE93469AB}"/>
                </a:ext>
              </a:extLst>
            </p:cNvPr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9644C3-6201-435F-A541-FF56DCD7A0DE}"/>
              </a:ext>
            </a:extLst>
          </p:cNvPr>
          <p:cNvGrpSpPr/>
          <p:nvPr/>
        </p:nvGrpSpPr>
        <p:grpSpPr>
          <a:xfrm>
            <a:off x="9888030" y="3931825"/>
            <a:ext cx="337541" cy="2252434"/>
            <a:chOff x="4224186" y="236408"/>
            <a:chExt cx="167510" cy="225243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2EB3902-844B-4123-BC3A-636E3B4906C8}"/>
                </a:ext>
              </a:extLst>
            </p:cNvPr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3666F64B-4B88-4F2B-A239-8F138BFEC5DD}"/>
                  </a:ext>
                </a:extLst>
              </p:cNvPr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80A6205F-B134-428C-B61C-CE3DBA8D9406}"/>
                  </a:ext>
                </a:extLst>
              </p:cNvPr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ysClr val="window" lastClr="FFFFFF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7FF5037-4BCF-4D50-84AB-24F31B7C5E55}"/>
                </a:ext>
              </a:extLst>
            </p:cNvPr>
            <p:cNvSpPr/>
            <p:nvPr/>
          </p:nvSpPr>
          <p:spPr>
            <a:xfrm>
              <a:off x="4224186" y="1199612"/>
              <a:ext cx="167510" cy="33121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ACD9AE4-D252-46AD-8B5E-F200560A7D8E}"/>
              </a:ext>
            </a:extLst>
          </p:cNvPr>
          <p:cNvSpPr/>
          <p:nvPr/>
        </p:nvSpPr>
        <p:spPr>
          <a:xfrm>
            <a:off x="8803729" y="3856433"/>
            <a:ext cx="2496998" cy="242174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94C3FD-930A-4706-8C1E-6EFC54A7BB10}"/>
              </a:ext>
            </a:extLst>
          </p:cNvPr>
          <p:cNvGrpSpPr/>
          <p:nvPr/>
        </p:nvGrpSpPr>
        <p:grpSpPr>
          <a:xfrm>
            <a:off x="8714589" y="3857191"/>
            <a:ext cx="2647036" cy="2458200"/>
            <a:chOff x="2576739" y="3078455"/>
            <a:chExt cx="2647036" cy="24582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C4FDD7-22EC-49D5-BEB4-57F2C69CB035}"/>
                </a:ext>
              </a:extLst>
            </p:cNvPr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8D8DEB-5CB1-4756-A209-A8C9735CBB74}"/>
                </a:ext>
              </a:extLst>
            </p:cNvPr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42667D-E198-4CD4-898F-C9F54F34633E}"/>
                </a:ext>
              </a:extLst>
            </p:cNvPr>
            <p:cNvSpPr txBox="1"/>
            <p:nvPr/>
          </p:nvSpPr>
          <p:spPr>
            <a:xfrm>
              <a:off x="3605060" y="5013435"/>
              <a:ext cx="587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0A609D-8218-4634-8956-7E67DB127A48}"/>
                </a:ext>
              </a:extLst>
            </p:cNvPr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9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4F6B8B-DC20-4910-9336-CBA679AB75C1}"/>
                </a:ext>
              </a:extLst>
            </p:cNvPr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51EEB5-5F6F-44A5-8497-A802C97059B7}"/>
                </a:ext>
              </a:extLst>
            </p:cNvPr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FA6045-7B5C-427E-8BD4-E7AEE0B7DD8F}"/>
                </a:ext>
              </a:extLst>
            </p:cNvPr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34CAB8-A861-47DE-BAC0-22C451D6283B}"/>
                </a:ext>
              </a:extLst>
            </p:cNvPr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8AA951-F1E5-44BB-8126-24C2140C3289}"/>
                </a:ext>
              </a:extLst>
            </p:cNvPr>
            <p:cNvSpPr txBox="1"/>
            <p:nvPr/>
          </p:nvSpPr>
          <p:spPr>
            <a:xfrm>
              <a:off x="4190713" y="4860997"/>
              <a:ext cx="48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51C986-4E8A-47DE-A371-6207D2B27361}"/>
                </a:ext>
              </a:extLst>
            </p:cNvPr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8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110F2C-FF3E-4CF9-B948-27584332CB5A}"/>
                </a:ext>
              </a:extLst>
            </p:cNvPr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6A720E-9530-4A19-8722-D11FF1BCB042}"/>
                </a:ext>
              </a:extLst>
            </p:cNvPr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11</a:t>
              </a:r>
            </a:p>
          </p:txBody>
        </p:sp>
      </p:grpSp>
      <p:sp>
        <p:nvSpPr>
          <p:cNvPr id="36" name="Right Arrow 37">
            <a:extLst>
              <a:ext uri="{FF2B5EF4-FFF2-40B4-BE49-F238E27FC236}">
                <a16:creationId xmlns:a16="http://schemas.microsoft.com/office/drawing/2014/main" id="{92E45AE8-F2BB-4261-8FF1-66FB99AA25C1}"/>
              </a:ext>
            </a:extLst>
          </p:cNvPr>
          <p:cNvSpPr/>
          <p:nvPr/>
        </p:nvSpPr>
        <p:spPr>
          <a:xfrm>
            <a:off x="3494761" y="4192621"/>
            <a:ext cx="3741687" cy="1771427"/>
          </a:xfrm>
          <a:prstGeom prst="rightArrow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৩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1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29597 -0.0020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29518 0.0023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6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18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22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917</Words>
  <Application>Microsoft Office PowerPoint</Application>
  <PresentationFormat>Widescreen</PresentationFormat>
  <Paragraphs>236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Arial</vt:lpstr>
      <vt:lpstr>Arial Black</vt:lpstr>
      <vt:lpstr>Azad Pori Unicode</vt:lpstr>
      <vt:lpstr>Calibri</vt:lpstr>
      <vt:lpstr>Calibri Light</vt:lpstr>
      <vt:lpstr>Cambria Math</vt:lpstr>
      <vt:lpstr>Comic Sans MS</vt:lpstr>
      <vt:lpstr>Franklin Gothic Book</vt:lpstr>
      <vt:lpstr>NikoshBAN</vt:lpstr>
      <vt:lpstr>Onyx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sheruahs@gmail.com</cp:lastModifiedBy>
  <cp:revision>187</cp:revision>
  <dcterms:created xsi:type="dcterms:W3CDTF">2017-09-17T16:59:39Z</dcterms:created>
  <dcterms:modified xsi:type="dcterms:W3CDTF">2021-03-24T00:33:27Z</dcterms:modified>
</cp:coreProperties>
</file>