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63" r:id="rId2"/>
    <p:sldId id="272" r:id="rId3"/>
    <p:sldId id="257" r:id="rId4"/>
    <p:sldId id="261" r:id="rId5"/>
    <p:sldId id="258" r:id="rId6"/>
    <p:sldId id="259" r:id="rId7"/>
    <p:sldId id="262" r:id="rId8"/>
    <p:sldId id="266" r:id="rId9"/>
    <p:sldId id="260" r:id="rId10"/>
    <p:sldId id="264" r:id="rId11"/>
    <p:sldId id="271" r:id="rId12"/>
    <p:sldId id="265" r:id="rId13"/>
    <p:sldId id="267" r:id="rId14"/>
    <p:sldId id="279" r:id="rId15"/>
    <p:sldId id="280" r:id="rId16"/>
    <p:sldId id="268" r:id="rId17"/>
    <p:sldId id="269" r:id="rId18"/>
    <p:sldId id="270" r:id="rId19"/>
    <p:sldId id="281" r:id="rId20"/>
    <p:sldId id="274" r:id="rId21"/>
    <p:sldId id="275" r:id="rId22"/>
    <p:sldId id="273" r:id="rId23"/>
    <p:sldId id="277" r:id="rId24"/>
    <p:sldId id="27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-90" y="-5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C7CD2-1779-43FB-B0AB-F7D742C5FC16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DA12C-0756-448D-B9D1-DF4571B7F2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0597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DA12C-0756-448D-B9D1-DF4571B7F22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6323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DA12C-0756-448D-B9D1-DF4571B7F22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0463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DA12C-0756-448D-B9D1-DF4571B7F22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ED29-03CA-40FD-8699-A1CD49522C72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69C5-8FF4-4EC8-AA35-25FCEB8A5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ED29-03CA-40FD-8699-A1CD49522C72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69C5-8FF4-4EC8-AA35-25FCEB8A5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ED29-03CA-40FD-8699-A1CD49522C72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69C5-8FF4-4EC8-AA35-25FCEB8A5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ED29-03CA-40FD-8699-A1CD49522C72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69C5-8FF4-4EC8-AA35-25FCEB8A5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ED29-03CA-40FD-8699-A1CD49522C72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69C5-8FF4-4EC8-AA35-25FCEB8A5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ED29-03CA-40FD-8699-A1CD49522C72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69C5-8FF4-4EC8-AA35-25FCEB8A5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ED29-03CA-40FD-8699-A1CD49522C72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69C5-8FF4-4EC8-AA35-25FCEB8A5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ED29-03CA-40FD-8699-A1CD49522C72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69C5-8FF4-4EC8-AA35-25FCEB8A5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ED29-03CA-40FD-8699-A1CD49522C72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69C5-8FF4-4EC8-AA35-25FCEB8A5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ED29-03CA-40FD-8699-A1CD49522C72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69C5-8FF4-4EC8-AA35-25FCEB8A5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ED29-03CA-40FD-8699-A1CD49522C72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69C5-8FF4-4EC8-AA35-25FCEB8A5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7ED29-03CA-40FD-8699-A1CD49522C72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369C5-8FF4-4EC8-AA35-25FCEB8A5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8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599" y="590162"/>
            <a:ext cx="10195561" cy="57087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43" t="66043" r="5909" b="14681"/>
          <a:stretch>
            <a:fillRect/>
          </a:stretch>
        </p:blipFill>
        <p:spPr>
          <a:xfrm>
            <a:off x="1645920" y="2913804"/>
            <a:ext cx="9006840" cy="1322915"/>
          </a:xfrm>
          <a:custGeom>
            <a:avLst/>
            <a:gdLst/>
            <a:ahLst/>
            <a:cxnLst/>
            <a:rect l="l" t="t" r="r" b="b"/>
            <a:pathLst>
              <a:path w="9280117" h="651570">
                <a:moveTo>
                  <a:pt x="2872907" y="514871"/>
                </a:moveTo>
                <a:cubicBezTo>
                  <a:pt x="2887675" y="514871"/>
                  <a:pt x="2900508" y="519832"/>
                  <a:pt x="2911405" y="529752"/>
                </a:cubicBezTo>
                <a:cubicBezTo>
                  <a:pt x="2922302" y="539673"/>
                  <a:pt x="2927750" y="551902"/>
                  <a:pt x="2927750" y="566440"/>
                </a:cubicBezTo>
                <a:cubicBezTo>
                  <a:pt x="2927750" y="581063"/>
                  <a:pt x="2922327" y="593314"/>
                  <a:pt x="2911482" y="603192"/>
                </a:cubicBezTo>
                <a:cubicBezTo>
                  <a:pt x="2900636" y="613070"/>
                  <a:pt x="2887778" y="618009"/>
                  <a:pt x="2872907" y="618009"/>
                </a:cubicBezTo>
                <a:cubicBezTo>
                  <a:pt x="2857252" y="618009"/>
                  <a:pt x="2844335" y="613083"/>
                  <a:pt x="2834154" y="603231"/>
                </a:cubicBezTo>
                <a:cubicBezTo>
                  <a:pt x="2823973" y="593378"/>
                  <a:pt x="2818883" y="581115"/>
                  <a:pt x="2818883" y="566440"/>
                </a:cubicBezTo>
                <a:cubicBezTo>
                  <a:pt x="2818883" y="551851"/>
                  <a:pt x="2823997" y="539609"/>
                  <a:pt x="2834224" y="529714"/>
                </a:cubicBezTo>
                <a:cubicBezTo>
                  <a:pt x="2844452" y="519819"/>
                  <a:pt x="2857346" y="514871"/>
                  <a:pt x="2872907" y="514871"/>
                </a:cubicBezTo>
                <a:close/>
                <a:moveTo>
                  <a:pt x="7669695" y="408459"/>
                </a:moveTo>
                <a:lnTo>
                  <a:pt x="7567543" y="464236"/>
                </a:lnTo>
                <a:lnTo>
                  <a:pt x="7610887" y="493919"/>
                </a:lnTo>
                <a:lnTo>
                  <a:pt x="7614942" y="485186"/>
                </a:lnTo>
                <a:cubicBezTo>
                  <a:pt x="7617765" y="485186"/>
                  <a:pt x="7621409" y="491176"/>
                  <a:pt x="7625877" y="503156"/>
                </a:cubicBezTo>
                <a:lnTo>
                  <a:pt x="7625071" y="503156"/>
                </a:lnTo>
                <a:lnTo>
                  <a:pt x="7648963" y="508668"/>
                </a:lnTo>
                <a:lnTo>
                  <a:pt x="7669453" y="539761"/>
                </a:lnTo>
                <a:close/>
                <a:moveTo>
                  <a:pt x="3692801" y="314760"/>
                </a:moveTo>
                <a:cubicBezTo>
                  <a:pt x="3677257" y="327985"/>
                  <a:pt x="3659362" y="340564"/>
                  <a:pt x="3639116" y="352497"/>
                </a:cubicBezTo>
                <a:cubicBezTo>
                  <a:pt x="3618869" y="364430"/>
                  <a:pt x="3596894" y="375291"/>
                  <a:pt x="3573190" y="385079"/>
                </a:cubicBezTo>
                <a:cubicBezTo>
                  <a:pt x="3595624" y="391901"/>
                  <a:pt x="3618665" y="405513"/>
                  <a:pt x="3642313" y="425917"/>
                </a:cubicBezTo>
                <a:cubicBezTo>
                  <a:pt x="3665962" y="446322"/>
                  <a:pt x="3682812" y="472029"/>
                  <a:pt x="3692865" y="503041"/>
                </a:cubicBezTo>
                <a:close/>
                <a:moveTo>
                  <a:pt x="6871472" y="314556"/>
                </a:moveTo>
                <a:cubicBezTo>
                  <a:pt x="6855860" y="327780"/>
                  <a:pt x="6837888" y="340366"/>
                  <a:pt x="6817556" y="352312"/>
                </a:cubicBezTo>
                <a:cubicBezTo>
                  <a:pt x="6797225" y="364257"/>
                  <a:pt x="6775182" y="375112"/>
                  <a:pt x="6751426" y="384875"/>
                </a:cubicBezTo>
                <a:cubicBezTo>
                  <a:pt x="6773928" y="391696"/>
                  <a:pt x="6797035" y="405309"/>
                  <a:pt x="6820747" y="425713"/>
                </a:cubicBezTo>
                <a:cubicBezTo>
                  <a:pt x="6844460" y="446117"/>
                  <a:pt x="6861368" y="471825"/>
                  <a:pt x="6871472" y="502836"/>
                </a:cubicBezTo>
                <a:close/>
                <a:moveTo>
                  <a:pt x="5671323" y="314556"/>
                </a:moveTo>
                <a:cubicBezTo>
                  <a:pt x="5655710" y="327780"/>
                  <a:pt x="5637738" y="340366"/>
                  <a:pt x="5617407" y="352312"/>
                </a:cubicBezTo>
                <a:cubicBezTo>
                  <a:pt x="5597075" y="364257"/>
                  <a:pt x="5575032" y="375112"/>
                  <a:pt x="5551276" y="384875"/>
                </a:cubicBezTo>
                <a:cubicBezTo>
                  <a:pt x="5573778" y="391696"/>
                  <a:pt x="5596886" y="405309"/>
                  <a:pt x="5620598" y="425713"/>
                </a:cubicBezTo>
                <a:cubicBezTo>
                  <a:pt x="5644311" y="446117"/>
                  <a:pt x="5661218" y="471825"/>
                  <a:pt x="5671323" y="502836"/>
                </a:cubicBezTo>
                <a:close/>
                <a:moveTo>
                  <a:pt x="8963637" y="232470"/>
                </a:moveTo>
                <a:lnTo>
                  <a:pt x="8973412" y="233894"/>
                </a:lnTo>
                <a:cubicBezTo>
                  <a:pt x="8982243" y="235970"/>
                  <a:pt x="8991240" y="239645"/>
                  <a:pt x="9000401" y="244921"/>
                </a:cubicBezTo>
                <a:cubicBezTo>
                  <a:pt x="9018725" y="255473"/>
                  <a:pt x="9034587" y="267450"/>
                  <a:pt x="9047986" y="280854"/>
                </a:cubicBezTo>
                <a:cubicBezTo>
                  <a:pt x="9061386" y="294258"/>
                  <a:pt x="9071921" y="309484"/>
                  <a:pt x="9079590" y="326533"/>
                </a:cubicBezTo>
                <a:cubicBezTo>
                  <a:pt x="9087260" y="343582"/>
                  <a:pt x="9091095" y="362492"/>
                  <a:pt x="9091095" y="383263"/>
                </a:cubicBezTo>
                <a:cubicBezTo>
                  <a:pt x="9091095" y="392028"/>
                  <a:pt x="9090276" y="400836"/>
                  <a:pt x="9088639" y="409687"/>
                </a:cubicBezTo>
                <a:cubicBezTo>
                  <a:pt x="9103007" y="420499"/>
                  <a:pt x="9114993" y="432116"/>
                  <a:pt x="9124598" y="444540"/>
                </a:cubicBezTo>
                <a:cubicBezTo>
                  <a:pt x="9134203" y="456963"/>
                  <a:pt x="9137770" y="468333"/>
                  <a:pt x="9135297" y="478650"/>
                </a:cubicBezTo>
                <a:lnTo>
                  <a:pt x="9135297" y="232470"/>
                </a:lnTo>
                <a:close/>
                <a:moveTo>
                  <a:pt x="7548127" y="232470"/>
                </a:moveTo>
                <a:cubicBezTo>
                  <a:pt x="7550089" y="232470"/>
                  <a:pt x="7551011" y="232685"/>
                  <a:pt x="7550897" y="233116"/>
                </a:cubicBezTo>
                <a:cubicBezTo>
                  <a:pt x="7550781" y="233547"/>
                  <a:pt x="7550723" y="234900"/>
                  <a:pt x="7550723" y="237177"/>
                </a:cubicBezTo>
                <a:cubicBezTo>
                  <a:pt x="7550723" y="245132"/>
                  <a:pt x="7553386" y="253735"/>
                  <a:pt x="7558711" y="262987"/>
                </a:cubicBezTo>
                <a:cubicBezTo>
                  <a:pt x="7564036" y="272238"/>
                  <a:pt x="7571101" y="281166"/>
                  <a:pt x="7579904" y="289769"/>
                </a:cubicBezTo>
                <a:cubicBezTo>
                  <a:pt x="7588708" y="298372"/>
                  <a:pt x="7597851" y="305298"/>
                  <a:pt x="7607332" y="310546"/>
                </a:cubicBezTo>
                <a:cubicBezTo>
                  <a:pt x="7616814" y="315794"/>
                  <a:pt x="7625647" y="318418"/>
                  <a:pt x="7633833" y="318418"/>
                </a:cubicBezTo>
                <a:cubicBezTo>
                  <a:pt x="7639059" y="318418"/>
                  <a:pt x="7644533" y="317497"/>
                  <a:pt x="7650255" y="315656"/>
                </a:cubicBezTo>
                <a:cubicBezTo>
                  <a:pt x="7655977" y="313814"/>
                  <a:pt x="7661225" y="311177"/>
                  <a:pt x="7665999" y="307745"/>
                </a:cubicBezTo>
                <a:cubicBezTo>
                  <a:pt x="7670775" y="304313"/>
                  <a:pt x="7674720" y="300133"/>
                  <a:pt x="7677836" y="295205"/>
                </a:cubicBezTo>
                <a:cubicBezTo>
                  <a:pt x="7680953" y="290276"/>
                  <a:pt x="7682511" y="284627"/>
                  <a:pt x="7682511" y="278258"/>
                </a:cubicBezTo>
                <a:lnTo>
                  <a:pt x="7682511" y="271019"/>
                </a:lnTo>
                <a:cubicBezTo>
                  <a:pt x="7682511" y="261938"/>
                  <a:pt x="7681051" y="255140"/>
                  <a:pt x="7678131" y="250625"/>
                </a:cubicBezTo>
                <a:cubicBezTo>
                  <a:pt x="7676671" y="248368"/>
                  <a:pt x="7674637" y="245572"/>
                  <a:pt x="7672029" y="242237"/>
                </a:cubicBezTo>
                <a:lnTo>
                  <a:pt x="7664005" y="232470"/>
                </a:lnTo>
                <a:close/>
                <a:moveTo>
                  <a:pt x="5121487" y="232470"/>
                </a:moveTo>
                <a:cubicBezTo>
                  <a:pt x="5141849" y="233570"/>
                  <a:pt x="5159727" y="243015"/>
                  <a:pt x="5175122" y="260806"/>
                </a:cubicBezTo>
                <a:cubicBezTo>
                  <a:pt x="5182820" y="269701"/>
                  <a:pt x="5188718" y="278835"/>
                  <a:pt x="5192818" y="288207"/>
                </a:cubicBezTo>
                <a:lnTo>
                  <a:pt x="5198010" y="309886"/>
                </a:lnTo>
                <a:lnTo>
                  <a:pt x="5209495" y="300065"/>
                </a:lnTo>
                <a:cubicBezTo>
                  <a:pt x="5215762" y="295384"/>
                  <a:pt x="5223295" y="293043"/>
                  <a:pt x="5232094" y="293043"/>
                </a:cubicBezTo>
                <a:cubicBezTo>
                  <a:pt x="5240775" y="293043"/>
                  <a:pt x="5249461" y="295827"/>
                  <a:pt x="5258154" y="301395"/>
                </a:cubicBezTo>
                <a:cubicBezTo>
                  <a:pt x="5266847" y="306963"/>
                  <a:pt x="5274864" y="313132"/>
                  <a:pt x="5282205" y="319902"/>
                </a:cubicBezTo>
                <a:cubicBezTo>
                  <a:pt x="5289547" y="326672"/>
                  <a:pt x="5296626" y="334303"/>
                  <a:pt x="5303443" y="342796"/>
                </a:cubicBezTo>
                <a:lnTo>
                  <a:pt x="5304178" y="344311"/>
                </a:lnTo>
                <a:lnTo>
                  <a:pt x="5304089" y="232470"/>
                </a:lnTo>
                <a:close/>
                <a:moveTo>
                  <a:pt x="4521413" y="232470"/>
                </a:moveTo>
                <a:cubicBezTo>
                  <a:pt x="4541774" y="233570"/>
                  <a:pt x="4559652" y="243015"/>
                  <a:pt x="4575047" y="260806"/>
                </a:cubicBezTo>
                <a:cubicBezTo>
                  <a:pt x="4582745" y="269701"/>
                  <a:pt x="4588643" y="278835"/>
                  <a:pt x="4592743" y="288207"/>
                </a:cubicBezTo>
                <a:lnTo>
                  <a:pt x="4597936" y="309886"/>
                </a:lnTo>
                <a:lnTo>
                  <a:pt x="4609420" y="300065"/>
                </a:lnTo>
                <a:cubicBezTo>
                  <a:pt x="4615687" y="295384"/>
                  <a:pt x="4623220" y="293043"/>
                  <a:pt x="4632020" y="293043"/>
                </a:cubicBezTo>
                <a:cubicBezTo>
                  <a:pt x="4640700" y="293043"/>
                  <a:pt x="4649386" y="295827"/>
                  <a:pt x="4658079" y="301395"/>
                </a:cubicBezTo>
                <a:cubicBezTo>
                  <a:pt x="4666772" y="306963"/>
                  <a:pt x="4674789" y="313132"/>
                  <a:pt x="4682131" y="319902"/>
                </a:cubicBezTo>
                <a:cubicBezTo>
                  <a:pt x="4689472" y="326672"/>
                  <a:pt x="4696551" y="334303"/>
                  <a:pt x="4703368" y="342796"/>
                </a:cubicBezTo>
                <a:lnTo>
                  <a:pt x="4704103" y="344311"/>
                </a:lnTo>
                <a:lnTo>
                  <a:pt x="4704014" y="232470"/>
                </a:lnTo>
                <a:close/>
                <a:moveTo>
                  <a:pt x="2848090" y="232470"/>
                </a:moveTo>
                <a:lnTo>
                  <a:pt x="2855513" y="234760"/>
                </a:lnTo>
                <a:cubicBezTo>
                  <a:pt x="2858371" y="235943"/>
                  <a:pt x="2861254" y="237435"/>
                  <a:pt x="2864165" y="239236"/>
                </a:cubicBezTo>
                <a:cubicBezTo>
                  <a:pt x="2875808" y="246441"/>
                  <a:pt x="2886944" y="254396"/>
                  <a:pt x="2897573" y="263102"/>
                </a:cubicBezTo>
                <a:cubicBezTo>
                  <a:pt x="2908201" y="271808"/>
                  <a:pt x="2918829" y="281609"/>
                  <a:pt x="2929458" y="292506"/>
                </a:cubicBezTo>
                <a:cubicBezTo>
                  <a:pt x="2940086" y="303403"/>
                  <a:pt x="2951851" y="318307"/>
                  <a:pt x="2964752" y="337219"/>
                </a:cubicBezTo>
                <a:lnTo>
                  <a:pt x="2865029" y="413844"/>
                </a:lnTo>
                <a:cubicBezTo>
                  <a:pt x="2878347" y="417041"/>
                  <a:pt x="2891889" y="422078"/>
                  <a:pt x="2905656" y="428955"/>
                </a:cubicBezTo>
                <a:cubicBezTo>
                  <a:pt x="2919422" y="435832"/>
                  <a:pt x="2932474" y="443649"/>
                  <a:pt x="2944812" y="452405"/>
                </a:cubicBezTo>
                <a:cubicBezTo>
                  <a:pt x="2957150" y="461162"/>
                  <a:pt x="2969041" y="471256"/>
                  <a:pt x="2980483" y="482686"/>
                </a:cubicBezTo>
                <a:cubicBezTo>
                  <a:pt x="2991926" y="494115"/>
                  <a:pt x="2999178" y="506720"/>
                  <a:pt x="3002239" y="520499"/>
                </a:cubicBezTo>
                <a:lnTo>
                  <a:pt x="3002239" y="232470"/>
                </a:lnTo>
                <a:close/>
                <a:moveTo>
                  <a:pt x="1800838" y="232470"/>
                </a:moveTo>
                <a:lnTo>
                  <a:pt x="1810613" y="233894"/>
                </a:lnTo>
                <a:cubicBezTo>
                  <a:pt x="1819444" y="235970"/>
                  <a:pt x="1828441" y="239645"/>
                  <a:pt x="1837602" y="244921"/>
                </a:cubicBezTo>
                <a:cubicBezTo>
                  <a:pt x="1855926" y="255473"/>
                  <a:pt x="1871788" y="267450"/>
                  <a:pt x="1885187" y="280854"/>
                </a:cubicBezTo>
                <a:cubicBezTo>
                  <a:pt x="1898587" y="294258"/>
                  <a:pt x="1909121" y="309484"/>
                  <a:pt x="1916791" y="326533"/>
                </a:cubicBezTo>
                <a:cubicBezTo>
                  <a:pt x="1924461" y="343582"/>
                  <a:pt x="1928296" y="362492"/>
                  <a:pt x="1928296" y="383263"/>
                </a:cubicBezTo>
                <a:cubicBezTo>
                  <a:pt x="1928296" y="392028"/>
                  <a:pt x="1927477" y="400836"/>
                  <a:pt x="1925840" y="409687"/>
                </a:cubicBezTo>
                <a:cubicBezTo>
                  <a:pt x="1940207" y="420499"/>
                  <a:pt x="1952194" y="432116"/>
                  <a:pt x="1961798" y="444540"/>
                </a:cubicBezTo>
                <a:cubicBezTo>
                  <a:pt x="1971404" y="456963"/>
                  <a:pt x="1974971" y="468333"/>
                  <a:pt x="1972498" y="478650"/>
                </a:cubicBezTo>
                <a:lnTo>
                  <a:pt x="1972498" y="232470"/>
                </a:lnTo>
                <a:close/>
                <a:moveTo>
                  <a:pt x="153013" y="232470"/>
                </a:moveTo>
                <a:lnTo>
                  <a:pt x="162787" y="233894"/>
                </a:lnTo>
                <a:cubicBezTo>
                  <a:pt x="171619" y="235970"/>
                  <a:pt x="180616" y="239645"/>
                  <a:pt x="189777" y="244921"/>
                </a:cubicBezTo>
                <a:cubicBezTo>
                  <a:pt x="208101" y="255473"/>
                  <a:pt x="223963" y="267450"/>
                  <a:pt x="237362" y="280854"/>
                </a:cubicBezTo>
                <a:cubicBezTo>
                  <a:pt x="250762" y="294258"/>
                  <a:pt x="261297" y="309484"/>
                  <a:pt x="268966" y="326533"/>
                </a:cubicBezTo>
                <a:cubicBezTo>
                  <a:pt x="276636" y="343582"/>
                  <a:pt x="280471" y="362492"/>
                  <a:pt x="280471" y="383263"/>
                </a:cubicBezTo>
                <a:cubicBezTo>
                  <a:pt x="280471" y="392028"/>
                  <a:pt x="279652" y="400836"/>
                  <a:pt x="278015" y="409687"/>
                </a:cubicBezTo>
                <a:cubicBezTo>
                  <a:pt x="292382" y="420499"/>
                  <a:pt x="304369" y="432116"/>
                  <a:pt x="313974" y="444540"/>
                </a:cubicBezTo>
                <a:cubicBezTo>
                  <a:pt x="323579" y="456963"/>
                  <a:pt x="327145" y="468333"/>
                  <a:pt x="324673" y="478650"/>
                </a:cubicBezTo>
                <a:lnTo>
                  <a:pt x="324673" y="232470"/>
                </a:lnTo>
                <a:close/>
                <a:moveTo>
                  <a:pt x="5400867" y="177627"/>
                </a:moveTo>
                <a:lnTo>
                  <a:pt x="5912029" y="177627"/>
                </a:lnTo>
                <a:lnTo>
                  <a:pt x="5939549" y="221840"/>
                </a:lnTo>
                <a:lnTo>
                  <a:pt x="5915153" y="177627"/>
                </a:lnTo>
                <a:lnTo>
                  <a:pt x="6351026" y="177627"/>
                </a:lnTo>
                <a:lnTo>
                  <a:pt x="6359807" y="177627"/>
                </a:lnTo>
                <a:lnTo>
                  <a:pt x="6601017" y="177627"/>
                </a:lnTo>
                <a:lnTo>
                  <a:pt x="6633786" y="177627"/>
                </a:lnTo>
                <a:lnTo>
                  <a:pt x="7112179" y="177627"/>
                </a:lnTo>
                <a:lnTo>
                  <a:pt x="7146315" y="232470"/>
                </a:lnTo>
                <a:lnTo>
                  <a:pt x="6931227" y="232470"/>
                </a:lnTo>
                <a:lnTo>
                  <a:pt x="6931227" y="235169"/>
                </a:lnTo>
                <a:cubicBezTo>
                  <a:pt x="6952765" y="238775"/>
                  <a:pt x="6973672" y="245940"/>
                  <a:pt x="6993949" y="256662"/>
                </a:cubicBezTo>
                <a:cubicBezTo>
                  <a:pt x="7014225" y="267384"/>
                  <a:pt x="7031225" y="279906"/>
                  <a:pt x="7044948" y="294226"/>
                </a:cubicBezTo>
                <a:cubicBezTo>
                  <a:pt x="7058671" y="308547"/>
                  <a:pt x="7068934" y="324088"/>
                  <a:pt x="7075733" y="340852"/>
                </a:cubicBezTo>
                <a:cubicBezTo>
                  <a:pt x="7082533" y="357615"/>
                  <a:pt x="7085933" y="374208"/>
                  <a:pt x="7085933" y="390630"/>
                </a:cubicBezTo>
                <a:cubicBezTo>
                  <a:pt x="7085933" y="400137"/>
                  <a:pt x="7084343" y="410828"/>
                  <a:pt x="7081163" y="422701"/>
                </a:cubicBezTo>
                <a:cubicBezTo>
                  <a:pt x="7077983" y="434574"/>
                  <a:pt x="7073277" y="445902"/>
                  <a:pt x="7067049" y="456684"/>
                </a:cubicBezTo>
                <a:cubicBezTo>
                  <a:pt x="7060821" y="467466"/>
                  <a:pt x="7052611" y="476721"/>
                  <a:pt x="7042422" y="484451"/>
                </a:cubicBezTo>
                <a:cubicBezTo>
                  <a:pt x="7032233" y="492180"/>
                  <a:pt x="7020206" y="496045"/>
                  <a:pt x="7006341" y="496045"/>
                </a:cubicBezTo>
                <a:cubicBezTo>
                  <a:pt x="6993126" y="496045"/>
                  <a:pt x="6980304" y="491208"/>
                  <a:pt x="6967876" y="481534"/>
                </a:cubicBezTo>
                <a:cubicBezTo>
                  <a:pt x="6955449" y="471861"/>
                  <a:pt x="6949235" y="458131"/>
                  <a:pt x="6949235" y="440345"/>
                </a:cubicBezTo>
                <a:cubicBezTo>
                  <a:pt x="6949235" y="434436"/>
                  <a:pt x="6950280" y="428188"/>
                  <a:pt x="6952369" y="421601"/>
                </a:cubicBezTo>
                <a:cubicBezTo>
                  <a:pt x="6954458" y="415014"/>
                  <a:pt x="6957813" y="408628"/>
                  <a:pt x="6962434" y="402442"/>
                </a:cubicBezTo>
                <a:cubicBezTo>
                  <a:pt x="6967056" y="396256"/>
                  <a:pt x="6973052" y="391074"/>
                  <a:pt x="6980423" y="386895"/>
                </a:cubicBezTo>
                <a:cubicBezTo>
                  <a:pt x="6987795" y="382717"/>
                  <a:pt x="6996179" y="380628"/>
                  <a:pt x="7005575" y="380628"/>
                </a:cubicBezTo>
                <a:cubicBezTo>
                  <a:pt x="7010853" y="380628"/>
                  <a:pt x="7016423" y="381660"/>
                  <a:pt x="7022285" y="383724"/>
                </a:cubicBezTo>
                <a:cubicBezTo>
                  <a:pt x="7028147" y="385787"/>
                  <a:pt x="7030847" y="387433"/>
                  <a:pt x="7030387" y="388660"/>
                </a:cubicBezTo>
                <a:cubicBezTo>
                  <a:pt x="7031402" y="385258"/>
                  <a:pt x="7031909" y="379951"/>
                  <a:pt x="7031909" y="372737"/>
                </a:cubicBezTo>
                <a:cubicBezTo>
                  <a:pt x="7031909" y="364424"/>
                  <a:pt x="7028869" y="356281"/>
                  <a:pt x="7022789" y="348308"/>
                </a:cubicBezTo>
                <a:cubicBezTo>
                  <a:pt x="7016711" y="340336"/>
                  <a:pt x="7008461" y="333240"/>
                  <a:pt x="6998041" y="327019"/>
                </a:cubicBezTo>
                <a:cubicBezTo>
                  <a:pt x="6987622" y="320799"/>
                  <a:pt x="6975785" y="315901"/>
                  <a:pt x="6962530" y="312324"/>
                </a:cubicBezTo>
                <a:cubicBezTo>
                  <a:pt x="6955903" y="310535"/>
                  <a:pt x="6949363" y="309194"/>
                  <a:pt x="6942912" y="308300"/>
                </a:cubicBezTo>
                <a:lnTo>
                  <a:pt x="6931227" y="307479"/>
                </a:lnTo>
                <a:lnTo>
                  <a:pt x="6931163" y="649114"/>
                </a:lnTo>
                <a:lnTo>
                  <a:pt x="6889327" y="627448"/>
                </a:lnTo>
                <a:cubicBezTo>
                  <a:pt x="6870543" y="567276"/>
                  <a:pt x="6844126" y="522611"/>
                  <a:pt x="6810074" y="493455"/>
                </a:cubicBezTo>
                <a:cubicBezTo>
                  <a:pt x="6776023" y="464298"/>
                  <a:pt x="6736228" y="446735"/>
                  <a:pt x="6690687" y="440767"/>
                </a:cubicBezTo>
                <a:lnTo>
                  <a:pt x="6644349" y="375231"/>
                </a:lnTo>
                <a:lnTo>
                  <a:pt x="6871472" y="242075"/>
                </a:lnTo>
                <a:lnTo>
                  <a:pt x="6871472" y="232470"/>
                </a:lnTo>
                <a:lnTo>
                  <a:pt x="6667922" y="232470"/>
                </a:lnTo>
                <a:lnTo>
                  <a:pt x="6648289" y="232470"/>
                </a:lnTo>
                <a:cubicBezTo>
                  <a:pt x="6625114" y="236495"/>
                  <a:pt x="6602936" y="245784"/>
                  <a:pt x="6581756" y="260339"/>
                </a:cubicBezTo>
                <a:cubicBezTo>
                  <a:pt x="6560576" y="274894"/>
                  <a:pt x="6540279" y="295938"/>
                  <a:pt x="6520863" y="323470"/>
                </a:cubicBezTo>
                <a:cubicBezTo>
                  <a:pt x="6515270" y="332918"/>
                  <a:pt x="6510146" y="342009"/>
                  <a:pt x="6505490" y="350745"/>
                </a:cubicBezTo>
                <a:cubicBezTo>
                  <a:pt x="6500834" y="359480"/>
                  <a:pt x="6496654" y="369107"/>
                  <a:pt x="6492949" y="379624"/>
                </a:cubicBezTo>
                <a:cubicBezTo>
                  <a:pt x="6489245" y="390142"/>
                  <a:pt x="6486256" y="401534"/>
                  <a:pt x="6483984" y="413799"/>
                </a:cubicBezTo>
                <a:cubicBezTo>
                  <a:pt x="6481712" y="426065"/>
                  <a:pt x="6480575" y="440225"/>
                  <a:pt x="6480575" y="456281"/>
                </a:cubicBezTo>
                <a:cubicBezTo>
                  <a:pt x="6480575" y="467519"/>
                  <a:pt x="6482276" y="479893"/>
                  <a:pt x="6485678" y="493404"/>
                </a:cubicBezTo>
                <a:cubicBezTo>
                  <a:pt x="6489081" y="506914"/>
                  <a:pt x="6493826" y="520083"/>
                  <a:pt x="6499914" y="532912"/>
                </a:cubicBezTo>
                <a:cubicBezTo>
                  <a:pt x="6506002" y="545740"/>
                  <a:pt x="6513541" y="557509"/>
                  <a:pt x="6522533" y="568218"/>
                </a:cubicBezTo>
                <a:cubicBezTo>
                  <a:pt x="6527028" y="573573"/>
                  <a:pt x="6530752" y="578214"/>
                  <a:pt x="6533703" y="582143"/>
                </a:cubicBezTo>
                <a:lnTo>
                  <a:pt x="6536120" y="585709"/>
                </a:lnTo>
                <a:lnTo>
                  <a:pt x="6535418" y="574383"/>
                </a:lnTo>
                <a:cubicBezTo>
                  <a:pt x="6535418" y="560382"/>
                  <a:pt x="6539136" y="548240"/>
                  <a:pt x="6546571" y="537957"/>
                </a:cubicBezTo>
                <a:cubicBezTo>
                  <a:pt x="6554007" y="527674"/>
                  <a:pt x="6565922" y="522162"/>
                  <a:pt x="6582319" y="521420"/>
                </a:cubicBezTo>
                <a:cubicBezTo>
                  <a:pt x="6589763" y="521420"/>
                  <a:pt x="6597462" y="523001"/>
                  <a:pt x="6605418" y="526165"/>
                </a:cubicBezTo>
                <a:cubicBezTo>
                  <a:pt x="6613373" y="529328"/>
                  <a:pt x="6620137" y="533681"/>
                  <a:pt x="6625709" y="539223"/>
                </a:cubicBezTo>
                <a:cubicBezTo>
                  <a:pt x="6631281" y="544766"/>
                  <a:pt x="6635770" y="551229"/>
                  <a:pt x="6639177" y="558613"/>
                </a:cubicBezTo>
                <a:cubicBezTo>
                  <a:pt x="6642583" y="565997"/>
                  <a:pt x="6644286" y="573385"/>
                  <a:pt x="6644286" y="580778"/>
                </a:cubicBezTo>
                <a:cubicBezTo>
                  <a:pt x="6644286" y="587505"/>
                  <a:pt x="6642873" y="594450"/>
                  <a:pt x="6640046" y="601613"/>
                </a:cubicBezTo>
                <a:cubicBezTo>
                  <a:pt x="6637220" y="608775"/>
                  <a:pt x="6632880" y="615415"/>
                  <a:pt x="6627026" y="621533"/>
                </a:cubicBezTo>
                <a:cubicBezTo>
                  <a:pt x="6621173" y="627651"/>
                  <a:pt x="6613456" y="632549"/>
                  <a:pt x="6603876" y="636229"/>
                </a:cubicBezTo>
                <a:cubicBezTo>
                  <a:pt x="6594297" y="639908"/>
                  <a:pt x="6583010" y="641747"/>
                  <a:pt x="6570015" y="641747"/>
                </a:cubicBezTo>
                <a:cubicBezTo>
                  <a:pt x="6552595" y="641747"/>
                  <a:pt x="6535150" y="637610"/>
                  <a:pt x="6517679" y="629335"/>
                </a:cubicBezTo>
                <a:cubicBezTo>
                  <a:pt x="6500208" y="621060"/>
                  <a:pt x="6484532" y="608598"/>
                  <a:pt x="6470650" y="591950"/>
                </a:cubicBezTo>
                <a:cubicBezTo>
                  <a:pt x="6456769" y="575302"/>
                  <a:pt x="6445269" y="554595"/>
                  <a:pt x="6436149" y="529829"/>
                </a:cubicBezTo>
                <a:cubicBezTo>
                  <a:pt x="6427030" y="505064"/>
                  <a:pt x="6422194" y="475525"/>
                  <a:pt x="6421639" y="441214"/>
                </a:cubicBezTo>
                <a:cubicBezTo>
                  <a:pt x="6420574" y="390651"/>
                  <a:pt x="6428889" y="346901"/>
                  <a:pt x="6446586" y="309964"/>
                </a:cubicBezTo>
                <a:cubicBezTo>
                  <a:pt x="6464283" y="273027"/>
                  <a:pt x="6486318" y="247195"/>
                  <a:pt x="6512691" y="232470"/>
                </a:cubicBezTo>
                <a:lnTo>
                  <a:pt x="6392242" y="232470"/>
                </a:lnTo>
                <a:lnTo>
                  <a:pt x="6382080" y="232470"/>
                </a:lnTo>
                <a:lnTo>
                  <a:pt x="6324827" y="232470"/>
                </a:lnTo>
                <a:lnTo>
                  <a:pt x="6324827" y="649933"/>
                </a:lnTo>
                <a:lnTo>
                  <a:pt x="6265072" y="606933"/>
                </a:lnTo>
                <a:lnTo>
                  <a:pt x="6265072" y="379273"/>
                </a:lnTo>
                <a:cubicBezTo>
                  <a:pt x="6265072" y="376988"/>
                  <a:pt x="6263915" y="373551"/>
                  <a:pt x="6261600" y="368964"/>
                </a:cubicBezTo>
                <a:cubicBezTo>
                  <a:pt x="6259285" y="364377"/>
                  <a:pt x="6256266" y="359623"/>
                  <a:pt x="6252544" y="354703"/>
                </a:cubicBezTo>
                <a:cubicBezTo>
                  <a:pt x="6248823" y="349783"/>
                  <a:pt x="6244947" y="345853"/>
                  <a:pt x="6240918" y="342911"/>
                </a:cubicBezTo>
                <a:cubicBezTo>
                  <a:pt x="6236890" y="339969"/>
                  <a:pt x="6233097" y="338498"/>
                  <a:pt x="6229542" y="338498"/>
                </a:cubicBezTo>
                <a:cubicBezTo>
                  <a:pt x="6225713" y="338498"/>
                  <a:pt x="6221265" y="341112"/>
                  <a:pt x="6216195" y="346339"/>
                </a:cubicBezTo>
                <a:cubicBezTo>
                  <a:pt x="6211127" y="351565"/>
                  <a:pt x="6208592" y="364415"/>
                  <a:pt x="6208592" y="384887"/>
                </a:cubicBezTo>
                <a:lnTo>
                  <a:pt x="6208592" y="396936"/>
                </a:lnTo>
                <a:cubicBezTo>
                  <a:pt x="6208592" y="401097"/>
                  <a:pt x="6208728" y="405699"/>
                  <a:pt x="6209001" y="410742"/>
                </a:cubicBezTo>
                <a:cubicBezTo>
                  <a:pt x="6209274" y="415786"/>
                  <a:pt x="6209410" y="422204"/>
                  <a:pt x="6209410" y="429997"/>
                </a:cubicBezTo>
                <a:lnTo>
                  <a:pt x="6167613" y="409316"/>
                </a:lnTo>
                <a:cubicBezTo>
                  <a:pt x="6159044" y="380437"/>
                  <a:pt x="6146642" y="359977"/>
                  <a:pt x="6130407" y="347937"/>
                </a:cubicBezTo>
                <a:cubicBezTo>
                  <a:pt x="6114173" y="335898"/>
                  <a:pt x="6098735" y="329878"/>
                  <a:pt x="6084095" y="329878"/>
                </a:cubicBezTo>
                <a:cubicBezTo>
                  <a:pt x="6061977" y="329878"/>
                  <a:pt x="6044045" y="335915"/>
                  <a:pt x="6030300" y="347989"/>
                </a:cubicBezTo>
                <a:cubicBezTo>
                  <a:pt x="6016556" y="360062"/>
                  <a:pt x="6009683" y="376399"/>
                  <a:pt x="6009683" y="396999"/>
                </a:cubicBezTo>
                <a:cubicBezTo>
                  <a:pt x="6009683" y="405705"/>
                  <a:pt x="6011913" y="414748"/>
                  <a:pt x="6016372" y="424127"/>
                </a:cubicBezTo>
                <a:cubicBezTo>
                  <a:pt x="6020832" y="433506"/>
                  <a:pt x="6025696" y="439390"/>
                  <a:pt x="6030965" y="441777"/>
                </a:cubicBezTo>
                <a:cubicBezTo>
                  <a:pt x="6030965" y="425380"/>
                  <a:pt x="6036819" y="412454"/>
                  <a:pt x="6048526" y="402998"/>
                </a:cubicBezTo>
                <a:cubicBezTo>
                  <a:pt x="6060233" y="393542"/>
                  <a:pt x="6074021" y="388814"/>
                  <a:pt x="6089889" y="388814"/>
                </a:cubicBezTo>
                <a:cubicBezTo>
                  <a:pt x="6109662" y="388814"/>
                  <a:pt x="6124293" y="395418"/>
                  <a:pt x="6133784" y="408626"/>
                </a:cubicBezTo>
                <a:cubicBezTo>
                  <a:pt x="6143274" y="421833"/>
                  <a:pt x="6148019" y="435570"/>
                  <a:pt x="6148019" y="449835"/>
                </a:cubicBezTo>
                <a:cubicBezTo>
                  <a:pt x="6148019" y="467613"/>
                  <a:pt x="6141123" y="482760"/>
                  <a:pt x="6127331" y="495277"/>
                </a:cubicBezTo>
                <a:cubicBezTo>
                  <a:pt x="6113539" y="507794"/>
                  <a:pt x="6095205" y="514053"/>
                  <a:pt x="6072328" y="514053"/>
                </a:cubicBezTo>
                <a:cubicBezTo>
                  <a:pt x="6057057" y="514053"/>
                  <a:pt x="6042643" y="511030"/>
                  <a:pt x="6029086" y="504985"/>
                </a:cubicBezTo>
                <a:cubicBezTo>
                  <a:pt x="6015528" y="498939"/>
                  <a:pt x="6003314" y="490202"/>
                  <a:pt x="5992442" y="478772"/>
                </a:cubicBezTo>
                <a:cubicBezTo>
                  <a:pt x="5981571" y="467342"/>
                  <a:pt x="5972995" y="453218"/>
                  <a:pt x="5966715" y="436399"/>
                </a:cubicBezTo>
                <a:cubicBezTo>
                  <a:pt x="5960435" y="419580"/>
                  <a:pt x="5957296" y="400483"/>
                  <a:pt x="5957296" y="379106"/>
                </a:cubicBezTo>
                <a:cubicBezTo>
                  <a:pt x="5957296" y="360766"/>
                  <a:pt x="5960404" y="344103"/>
                  <a:pt x="5966619" y="329117"/>
                </a:cubicBezTo>
                <a:cubicBezTo>
                  <a:pt x="5972836" y="314132"/>
                  <a:pt x="5981147" y="301141"/>
                  <a:pt x="5991553" y="290146"/>
                </a:cubicBezTo>
                <a:cubicBezTo>
                  <a:pt x="6001960" y="279151"/>
                  <a:pt x="6014117" y="270610"/>
                  <a:pt x="6028024" y="264522"/>
                </a:cubicBezTo>
                <a:cubicBezTo>
                  <a:pt x="6041931" y="258434"/>
                  <a:pt x="6056622" y="255390"/>
                  <a:pt x="6072098" y="255390"/>
                </a:cubicBezTo>
                <a:cubicBezTo>
                  <a:pt x="6088239" y="255390"/>
                  <a:pt x="6104322" y="258909"/>
                  <a:pt x="6120348" y="265948"/>
                </a:cubicBezTo>
                <a:cubicBezTo>
                  <a:pt x="6136374" y="272986"/>
                  <a:pt x="6150083" y="286154"/>
                  <a:pt x="6161474" y="305449"/>
                </a:cubicBezTo>
                <a:cubicBezTo>
                  <a:pt x="6162489" y="292693"/>
                  <a:pt x="6167794" y="281843"/>
                  <a:pt x="6177391" y="272899"/>
                </a:cubicBezTo>
                <a:cubicBezTo>
                  <a:pt x="6186988" y="263954"/>
                  <a:pt x="6198224" y="259482"/>
                  <a:pt x="6211099" y="259482"/>
                </a:cubicBezTo>
                <a:cubicBezTo>
                  <a:pt x="6228382" y="259482"/>
                  <a:pt x="6242196" y="265091"/>
                  <a:pt x="6252538" y="276307"/>
                </a:cubicBezTo>
                <a:lnTo>
                  <a:pt x="6265072" y="291804"/>
                </a:lnTo>
                <a:lnTo>
                  <a:pt x="6265072" y="232470"/>
                </a:lnTo>
                <a:lnTo>
                  <a:pt x="5946165" y="232470"/>
                </a:lnTo>
                <a:lnTo>
                  <a:pt x="5945414" y="232470"/>
                </a:lnTo>
                <a:lnTo>
                  <a:pt x="5731077" y="232470"/>
                </a:lnTo>
                <a:lnTo>
                  <a:pt x="5731077" y="235169"/>
                </a:lnTo>
                <a:cubicBezTo>
                  <a:pt x="5752615" y="238775"/>
                  <a:pt x="5773522" y="245940"/>
                  <a:pt x="5793799" y="256662"/>
                </a:cubicBezTo>
                <a:cubicBezTo>
                  <a:pt x="5814075" y="267384"/>
                  <a:pt x="5831075" y="279906"/>
                  <a:pt x="5844799" y="294226"/>
                </a:cubicBezTo>
                <a:cubicBezTo>
                  <a:pt x="5858522" y="308547"/>
                  <a:pt x="5868784" y="324088"/>
                  <a:pt x="5875584" y="340852"/>
                </a:cubicBezTo>
                <a:cubicBezTo>
                  <a:pt x="5882384" y="357615"/>
                  <a:pt x="5885784" y="374208"/>
                  <a:pt x="5885784" y="390630"/>
                </a:cubicBezTo>
                <a:cubicBezTo>
                  <a:pt x="5885784" y="400137"/>
                  <a:pt x="5884194" y="410828"/>
                  <a:pt x="5881014" y="422701"/>
                </a:cubicBezTo>
                <a:cubicBezTo>
                  <a:pt x="5877833" y="434574"/>
                  <a:pt x="5873128" y="445902"/>
                  <a:pt x="5866899" y="456684"/>
                </a:cubicBezTo>
                <a:cubicBezTo>
                  <a:pt x="5860671" y="467466"/>
                  <a:pt x="5852462" y="476721"/>
                  <a:pt x="5842273" y="484451"/>
                </a:cubicBezTo>
                <a:cubicBezTo>
                  <a:pt x="5832083" y="492180"/>
                  <a:pt x="5820056" y="496045"/>
                  <a:pt x="5806192" y="496045"/>
                </a:cubicBezTo>
                <a:cubicBezTo>
                  <a:pt x="5792976" y="496045"/>
                  <a:pt x="5780154" y="491208"/>
                  <a:pt x="5767726" y="481534"/>
                </a:cubicBezTo>
                <a:cubicBezTo>
                  <a:pt x="5755299" y="471861"/>
                  <a:pt x="5749086" y="458131"/>
                  <a:pt x="5749086" y="440345"/>
                </a:cubicBezTo>
                <a:cubicBezTo>
                  <a:pt x="5749086" y="434436"/>
                  <a:pt x="5750130" y="428188"/>
                  <a:pt x="5752219" y="421601"/>
                </a:cubicBezTo>
                <a:cubicBezTo>
                  <a:pt x="5754308" y="415014"/>
                  <a:pt x="5757663" y="408628"/>
                  <a:pt x="5762284" y="402442"/>
                </a:cubicBezTo>
                <a:cubicBezTo>
                  <a:pt x="5766906" y="396256"/>
                  <a:pt x="5772902" y="391074"/>
                  <a:pt x="5780274" y="386895"/>
                </a:cubicBezTo>
                <a:cubicBezTo>
                  <a:pt x="5787645" y="382717"/>
                  <a:pt x="5796029" y="380628"/>
                  <a:pt x="5805425" y="380628"/>
                </a:cubicBezTo>
                <a:cubicBezTo>
                  <a:pt x="5810703" y="380628"/>
                  <a:pt x="5816273" y="381660"/>
                  <a:pt x="5822135" y="383724"/>
                </a:cubicBezTo>
                <a:cubicBezTo>
                  <a:pt x="5827997" y="385787"/>
                  <a:pt x="5830698" y="387433"/>
                  <a:pt x="5830237" y="388660"/>
                </a:cubicBezTo>
                <a:cubicBezTo>
                  <a:pt x="5831252" y="385258"/>
                  <a:pt x="5831760" y="379951"/>
                  <a:pt x="5831760" y="372737"/>
                </a:cubicBezTo>
                <a:cubicBezTo>
                  <a:pt x="5831760" y="364424"/>
                  <a:pt x="5828720" y="356281"/>
                  <a:pt x="5822640" y="348308"/>
                </a:cubicBezTo>
                <a:cubicBezTo>
                  <a:pt x="5816561" y="340336"/>
                  <a:pt x="5808311" y="333240"/>
                  <a:pt x="5797891" y="327019"/>
                </a:cubicBezTo>
                <a:cubicBezTo>
                  <a:pt x="5787472" y="320799"/>
                  <a:pt x="5775635" y="315901"/>
                  <a:pt x="5762380" y="312324"/>
                </a:cubicBezTo>
                <a:cubicBezTo>
                  <a:pt x="5755753" y="310535"/>
                  <a:pt x="5749213" y="309194"/>
                  <a:pt x="5742762" y="308300"/>
                </a:cubicBezTo>
                <a:lnTo>
                  <a:pt x="5731077" y="307479"/>
                </a:lnTo>
                <a:lnTo>
                  <a:pt x="5731013" y="649114"/>
                </a:lnTo>
                <a:lnTo>
                  <a:pt x="5689177" y="627448"/>
                </a:lnTo>
                <a:cubicBezTo>
                  <a:pt x="5670393" y="567276"/>
                  <a:pt x="5643976" y="522611"/>
                  <a:pt x="5609924" y="493455"/>
                </a:cubicBezTo>
                <a:cubicBezTo>
                  <a:pt x="5575873" y="464298"/>
                  <a:pt x="5536078" y="446735"/>
                  <a:pt x="5490537" y="440767"/>
                </a:cubicBezTo>
                <a:lnTo>
                  <a:pt x="5444199" y="375231"/>
                </a:lnTo>
                <a:lnTo>
                  <a:pt x="5671323" y="242075"/>
                </a:lnTo>
                <a:lnTo>
                  <a:pt x="5671323" y="232470"/>
                </a:lnTo>
                <a:lnTo>
                  <a:pt x="5431128" y="232470"/>
                </a:lnTo>
                <a:close/>
                <a:moveTo>
                  <a:pt x="4971359" y="177627"/>
                </a:moveTo>
                <a:lnTo>
                  <a:pt x="5396317" y="177627"/>
                </a:lnTo>
                <a:lnTo>
                  <a:pt x="5430453" y="232470"/>
                </a:lnTo>
                <a:lnTo>
                  <a:pt x="5363843" y="232470"/>
                </a:lnTo>
                <a:lnTo>
                  <a:pt x="5363843" y="649933"/>
                </a:lnTo>
                <a:lnTo>
                  <a:pt x="5304089" y="606984"/>
                </a:lnTo>
                <a:lnTo>
                  <a:pt x="5304089" y="438157"/>
                </a:lnTo>
                <a:cubicBezTo>
                  <a:pt x="5304089" y="435054"/>
                  <a:pt x="5302765" y="430134"/>
                  <a:pt x="5300118" y="423398"/>
                </a:cubicBezTo>
                <a:cubicBezTo>
                  <a:pt x="5297470" y="416662"/>
                  <a:pt x="5293917" y="409945"/>
                  <a:pt x="5289457" y="403247"/>
                </a:cubicBezTo>
                <a:cubicBezTo>
                  <a:pt x="5284998" y="396550"/>
                  <a:pt x="5280317" y="390969"/>
                  <a:pt x="5275414" y="386505"/>
                </a:cubicBezTo>
                <a:cubicBezTo>
                  <a:pt x="5270511" y="382042"/>
                  <a:pt x="5266248" y="379810"/>
                  <a:pt x="5262624" y="379810"/>
                </a:cubicBezTo>
                <a:cubicBezTo>
                  <a:pt x="5259674" y="379810"/>
                  <a:pt x="5255749" y="381370"/>
                  <a:pt x="5250851" y="384491"/>
                </a:cubicBezTo>
                <a:cubicBezTo>
                  <a:pt x="5245952" y="387612"/>
                  <a:pt x="5240310" y="391990"/>
                  <a:pt x="5233923" y="397626"/>
                </a:cubicBezTo>
                <a:cubicBezTo>
                  <a:pt x="5227537" y="403262"/>
                  <a:pt x="5220844" y="409977"/>
                  <a:pt x="5213843" y="417770"/>
                </a:cubicBezTo>
                <a:cubicBezTo>
                  <a:pt x="5206843" y="425564"/>
                  <a:pt x="5199370" y="433724"/>
                  <a:pt x="5191423" y="442250"/>
                </a:cubicBezTo>
                <a:cubicBezTo>
                  <a:pt x="5183416" y="450811"/>
                  <a:pt x="5175531" y="459246"/>
                  <a:pt x="5167768" y="467555"/>
                </a:cubicBezTo>
                <a:cubicBezTo>
                  <a:pt x="5160004" y="475864"/>
                  <a:pt x="5152358" y="483366"/>
                  <a:pt x="5144829" y="490059"/>
                </a:cubicBezTo>
                <a:cubicBezTo>
                  <a:pt x="5137300" y="496752"/>
                  <a:pt x="5129873" y="502388"/>
                  <a:pt x="5122549" y="506967"/>
                </a:cubicBezTo>
                <a:cubicBezTo>
                  <a:pt x="5115225" y="511546"/>
                  <a:pt x="5107951" y="513835"/>
                  <a:pt x="5100729" y="513835"/>
                </a:cubicBezTo>
                <a:cubicBezTo>
                  <a:pt x="5090702" y="513835"/>
                  <a:pt x="5080766" y="509956"/>
                  <a:pt x="5070922" y="502197"/>
                </a:cubicBezTo>
                <a:cubicBezTo>
                  <a:pt x="5061079" y="494437"/>
                  <a:pt x="5052245" y="485391"/>
                  <a:pt x="5044422" y="475056"/>
                </a:cubicBezTo>
                <a:cubicBezTo>
                  <a:pt x="5036599" y="464722"/>
                  <a:pt x="5029852" y="453746"/>
                  <a:pt x="5024182" y="442129"/>
                </a:cubicBezTo>
                <a:cubicBezTo>
                  <a:pt x="5018512" y="430511"/>
                  <a:pt x="5015084" y="417314"/>
                  <a:pt x="5013898" y="402538"/>
                </a:cubicBezTo>
                <a:lnTo>
                  <a:pt x="5061106" y="400350"/>
                </a:lnTo>
                <a:cubicBezTo>
                  <a:pt x="5064994" y="415084"/>
                  <a:pt x="5069045" y="423984"/>
                  <a:pt x="5073256" y="427049"/>
                </a:cubicBezTo>
                <a:cubicBezTo>
                  <a:pt x="5077469" y="430115"/>
                  <a:pt x="5079136" y="431647"/>
                  <a:pt x="5078257" y="431647"/>
                </a:cubicBezTo>
                <a:cubicBezTo>
                  <a:pt x="5080040" y="431647"/>
                  <a:pt x="5085320" y="427989"/>
                  <a:pt x="5094098" y="420674"/>
                </a:cubicBezTo>
                <a:cubicBezTo>
                  <a:pt x="5102876" y="413358"/>
                  <a:pt x="5111972" y="404612"/>
                  <a:pt x="5121385" y="394435"/>
                </a:cubicBezTo>
                <a:cubicBezTo>
                  <a:pt x="5130798" y="384259"/>
                  <a:pt x="5139046" y="374231"/>
                  <a:pt x="5146127" y="364353"/>
                </a:cubicBezTo>
                <a:cubicBezTo>
                  <a:pt x="5153209" y="354475"/>
                  <a:pt x="5156749" y="347775"/>
                  <a:pt x="5156749" y="344254"/>
                </a:cubicBezTo>
                <a:cubicBezTo>
                  <a:pt x="5156749" y="331157"/>
                  <a:pt x="5154779" y="320774"/>
                  <a:pt x="5150840" y="313104"/>
                </a:cubicBezTo>
                <a:cubicBezTo>
                  <a:pt x="5146901" y="305434"/>
                  <a:pt x="5141519" y="299238"/>
                  <a:pt x="5134693" y="294514"/>
                </a:cubicBezTo>
                <a:cubicBezTo>
                  <a:pt x="5127868" y="289790"/>
                  <a:pt x="5119366" y="285911"/>
                  <a:pt x="5109190" y="282875"/>
                </a:cubicBezTo>
                <a:cubicBezTo>
                  <a:pt x="5099014" y="279840"/>
                  <a:pt x="5089687" y="277205"/>
                  <a:pt x="5081212" y="274971"/>
                </a:cubicBezTo>
                <a:cubicBezTo>
                  <a:pt x="5069965" y="272720"/>
                  <a:pt x="5059286" y="270085"/>
                  <a:pt x="5049173" y="267067"/>
                </a:cubicBezTo>
                <a:cubicBezTo>
                  <a:pt x="5039061" y="264048"/>
                  <a:pt x="5027925" y="258817"/>
                  <a:pt x="5015766" y="251374"/>
                </a:cubicBezTo>
                <a:lnTo>
                  <a:pt x="5010880" y="232470"/>
                </a:lnTo>
                <a:lnTo>
                  <a:pt x="5002400" y="232470"/>
                </a:lnTo>
                <a:close/>
                <a:moveTo>
                  <a:pt x="8248058" y="99864"/>
                </a:moveTo>
                <a:cubicBezTo>
                  <a:pt x="8271139" y="107316"/>
                  <a:pt x="8285494" y="118442"/>
                  <a:pt x="8291121" y="133239"/>
                </a:cubicBezTo>
                <a:cubicBezTo>
                  <a:pt x="8296749" y="148037"/>
                  <a:pt x="8300867" y="160889"/>
                  <a:pt x="8303476" y="171795"/>
                </a:cubicBezTo>
                <a:lnTo>
                  <a:pt x="8305087" y="177627"/>
                </a:lnTo>
                <a:lnTo>
                  <a:pt x="8334183" y="177627"/>
                </a:lnTo>
                <a:lnTo>
                  <a:pt x="8340222" y="177627"/>
                </a:lnTo>
                <a:lnTo>
                  <a:pt x="8810625" y="177627"/>
                </a:lnTo>
                <a:lnTo>
                  <a:pt x="8812513" y="177627"/>
                </a:lnTo>
                <a:lnTo>
                  <a:pt x="9245981" y="177627"/>
                </a:lnTo>
                <a:lnTo>
                  <a:pt x="9280117" y="232470"/>
                </a:lnTo>
                <a:lnTo>
                  <a:pt x="9194233" y="232470"/>
                </a:lnTo>
                <a:lnTo>
                  <a:pt x="9194233" y="651570"/>
                </a:lnTo>
                <a:lnTo>
                  <a:pt x="9152192" y="619480"/>
                </a:lnTo>
                <a:cubicBezTo>
                  <a:pt x="9152192" y="609726"/>
                  <a:pt x="9149850" y="597162"/>
                  <a:pt x="9145164" y="581788"/>
                </a:cubicBezTo>
                <a:cubicBezTo>
                  <a:pt x="9140479" y="566415"/>
                  <a:pt x="9134022" y="550747"/>
                  <a:pt x="9125794" y="534785"/>
                </a:cubicBezTo>
                <a:cubicBezTo>
                  <a:pt x="9117566" y="518823"/>
                  <a:pt x="9107912" y="504286"/>
                  <a:pt x="9096831" y="491172"/>
                </a:cubicBezTo>
                <a:cubicBezTo>
                  <a:pt x="9085751" y="478058"/>
                  <a:pt x="9076945" y="469467"/>
                  <a:pt x="9070413" y="465400"/>
                </a:cubicBezTo>
                <a:cubicBezTo>
                  <a:pt x="9069152" y="471761"/>
                  <a:pt x="9065443" y="479198"/>
                  <a:pt x="9059286" y="487712"/>
                </a:cubicBezTo>
                <a:cubicBezTo>
                  <a:pt x="9053130" y="496226"/>
                  <a:pt x="9046271" y="503540"/>
                  <a:pt x="9038707" y="509653"/>
                </a:cubicBezTo>
                <a:cubicBezTo>
                  <a:pt x="9031144" y="515767"/>
                  <a:pt x="9022876" y="520620"/>
                  <a:pt x="9013901" y="524214"/>
                </a:cubicBezTo>
                <a:cubicBezTo>
                  <a:pt x="9004927" y="527808"/>
                  <a:pt x="8996049" y="529605"/>
                  <a:pt x="8987266" y="529605"/>
                </a:cubicBezTo>
                <a:cubicBezTo>
                  <a:pt x="8965848" y="529605"/>
                  <a:pt x="8947374" y="522415"/>
                  <a:pt x="8931847" y="508035"/>
                </a:cubicBezTo>
                <a:cubicBezTo>
                  <a:pt x="8916320" y="493655"/>
                  <a:pt x="8908557" y="476399"/>
                  <a:pt x="8908557" y="456268"/>
                </a:cubicBezTo>
                <a:cubicBezTo>
                  <a:pt x="8908557" y="448338"/>
                  <a:pt x="8910196" y="439596"/>
                  <a:pt x="8913475" y="430042"/>
                </a:cubicBezTo>
                <a:cubicBezTo>
                  <a:pt x="8916754" y="420488"/>
                  <a:pt x="8922072" y="411727"/>
                  <a:pt x="8929430" y="403759"/>
                </a:cubicBezTo>
                <a:cubicBezTo>
                  <a:pt x="8936789" y="395791"/>
                  <a:pt x="8946091" y="388989"/>
                  <a:pt x="8957338" y="383353"/>
                </a:cubicBezTo>
                <a:cubicBezTo>
                  <a:pt x="8968585" y="377717"/>
                  <a:pt x="8982065" y="374899"/>
                  <a:pt x="8997779" y="374899"/>
                </a:cubicBezTo>
                <a:cubicBezTo>
                  <a:pt x="9003381" y="374899"/>
                  <a:pt x="9009280" y="375208"/>
                  <a:pt x="9015474" y="375826"/>
                </a:cubicBezTo>
                <a:cubicBezTo>
                  <a:pt x="9021669" y="376444"/>
                  <a:pt x="9026668" y="377474"/>
                  <a:pt x="9030470" y="378915"/>
                </a:cubicBezTo>
                <a:cubicBezTo>
                  <a:pt x="9028919" y="379597"/>
                  <a:pt x="9028539" y="378352"/>
                  <a:pt x="9029332" y="375180"/>
                </a:cubicBezTo>
                <a:cubicBezTo>
                  <a:pt x="9030125" y="372008"/>
                  <a:pt x="9030522" y="368226"/>
                  <a:pt x="9030522" y="363835"/>
                </a:cubicBezTo>
                <a:cubicBezTo>
                  <a:pt x="9030522" y="349272"/>
                  <a:pt x="9026572" y="337087"/>
                  <a:pt x="9018672" y="327282"/>
                </a:cubicBezTo>
                <a:cubicBezTo>
                  <a:pt x="9010772" y="317476"/>
                  <a:pt x="9000525" y="309301"/>
                  <a:pt x="8987931" y="302757"/>
                </a:cubicBezTo>
                <a:cubicBezTo>
                  <a:pt x="8975338" y="296213"/>
                  <a:pt x="8961514" y="290995"/>
                  <a:pt x="8946460" y="287102"/>
                </a:cubicBezTo>
                <a:cubicBezTo>
                  <a:pt x="8931406" y="283210"/>
                  <a:pt x="8917195" y="279929"/>
                  <a:pt x="8903825" y="277260"/>
                </a:cubicBezTo>
                <a:cubicBezTo>
                  <a:pt x="8895793" y="275649"/>
                  <a:pt x="8888144" y="274146"/>
                  <a:pt x="8880880" y="272752"/>
                </a:cubicBezTo>
                <a:cubicBezTo>
                  <a:pt x="8873615" y="271358"/>
                  <a:pt x="8865749" y="269122"/>
                  <a:pt x="8857282" y="266044"/>
                </a:cubicBezTo>
                <a:lnTo>
                  <a:pt x="8845068" y="232470"/>
                </a:lnTo>
                <a:lnTo>
                  <a:pt x="8844948" y="232470"/>
                </a:lnTo>
                <a:lnTo>
                  <a:pt x="8840886" y="232470"/>
                </a:lnTo>
                <a:lnTo>
                  <a:pt x="8380796" y="232470"/>
                </a:lnTo>
                <a:lnTo>
                  <a:pt x="8418123" y="246987"/>
                </a:lnTo>
                <a:cubicBezTo>
                  <a:pt x="8433624" y="299553"/>
                  <a:pt x="8450333" y="342306"/>
                  <a:pt x="8468247" y="375244"/>
                </a:cubicBezTo>
                <a:cubicBezTo>
                  <a:pt x="8486161" y="408182"/>
                  <a:pt x="8504624" y="434282"/>
                  <a:pt x="8523633" y="453544"/>
                </a:cubicBezTo>
                <a:cubicBezTo>
                  <a:pt x="8542644" y="472805"/>
                  <a:pt x="8562078" y="486205"/>
                  <a:pt x="8581936" y="493742"/>
                </a:cubicBezTo>
                <a:cubicBezTo>
                  <a:pt x="8601795" y="501280"/>
                  <a:pt x="8621683" y="505049"/>
                  <a:pt x="8641601" y="505049"/>
                </a:cubicBezTo>
                <a:cubicBezTo>
                  <a:pt x="8660044" y="505049"/>
                  <a:pt x="8675657" y="501487"/>
                  <a:pt x="8688438" y="494363"/>
                </a:cubicBezTo>
                <a:cubicBezTo>
                  <a:pt x="8701220" y="487239"/>
                  <a:pt x="8711701" y="478350"/>
                  <a:pt x="8719882" y="467696"/>
                </a:cubicBezTo>
                <a:cubicBezTo>
                  <a:pt x="8728063" y="457042"/>
                  <a:pt x="8734158" y="445582"/>
                  <a:pt x="8738165" y="433316"/>
                </a:cubicBezTo>
                <a:cubicBezTo>
                  <a:pt x="8742173" y="421051"/>
                  <a:pt x="8744176" y="409986"/>
                  <a:pt x="8744176" y="400120"/>
                </a:cubicBezTo>
                <a:cubicBezTo>
                  <a:pt x="8744176" y="392293"/>
                  <a:pt x="8742411" y="383585"/>
                  <a:pt x="8738881" y="373997"/>
                </a:cubicBezTo>
                <a:cubicBezTo>
                  <a:pt x="8735351" y="364409"/>
                  <a:pt x="8730681" y="355616"/>
                  <a:pt x="8724870" y="347618"/>
                </a:cubicBezTo>
                <a:cubicBezTo>
                  <a:pt x="8719059" y="339620"/>
                  <a:pt x="8712300" y="333163"/>
                  <a:pt x="8704592" y="328247"/>
                </a:cubicBezTo>
                <a:cubicBezTo>
                  <a:pt x="8696884" y="323332"/>
                  <a:pt x="8688511" y="320874"/>
                  <a:pt x="8679472" y="320874"/>
                </a:cubicBezTo>
                <a:cubicBezTo>
                  <a:pt x="8676565" y="320874"/>
                  <a:pt x="8676364" y="320141"/>
                  <a:pt x="8678871" y="318674"/>
                </a:cubicBezTo>
                <a:cubicBezTo>
                  <a:pt x="8684209" y="328735"/>
                  <a:pt x="8686878" y="339172"/>
                  <a:pt x="8686878" y="349984"/>
                </a:cubicBezTo>
                <a:cubicBezTo>
                  <a:pt x="8686878" y="363115"/>
                  <a:pt x="8684168" y="374359"/>
                  <a:pt x="8678750" y="383717"/>
                </a:cubicBezTo>
                <a:cubicBezTo>
                  <a:pt x="8673331" y="393075"/>
                  <a:pt x="8666644" y="400666"/>
                  <a:pt x="8658689" y="406490"/>
                </a:cubicBezTo>
                <a:cubicBezTo>
                  <a:pt x="8650733" y="412313"/>
                  <a:pt x="8642042" y="416553"/>
                  <a:pt x="8632616" y="419209"/>
                </a:cubicBezTo>
                <a:cubicBezTo>
                  <a:pt x="8623190" y="421865"/>
                  <a:pt x="8614508" y="423193"/>
                  <a:pt x="8606570" y="423193"/>
                </a:cubicBezTo>
                <a:cubicBezTo>
                  <a:pt x="8579583" y="423193"/>
                  <a:pt x="8558254" y="414748"/>
                  <a:pt x="8542582" y="397856"/>
                </a:cubicBezTo>
                <a:cubicBezTo>
                  <a:pt x="8526910" y="380965"/>
                  <a:pt x="8519074" y="360727"/>
                  <a:pt x="8519074" y="337143"/>
                </a:cubicBezTo>
                <a:cubicBezTo>
                  <a:pt x="8519074" y="326808"/>
                  <a:pt x="8521382" y="316146"/>
                  <a:pt x="8526000" y="305155"/>
                </a:cubicBezTo>
                <a:cubicBezTo>
                  <a:pt x="8530617" y="294164"/>
                  <a:pt x="8537581" y="283858"/>
                  <a:pt x="8546892" y="274235"/>
                </a:cubicBezTo>
                <a:cubicBezTo>
                  <a:pt x="8556203" y="264613"/>
                  <a:pt x="8567665" y="256611"/>
                  <a:pt x="8581278" y="250229"/>
                </a:cubicBezTo>
                <a:cubicBezTo>
                  <a:pt x="8594891" y="243847"/>
                  <a:pt x="8610530" y="240656"/>
                  <a:pt x="8628197" y="240656"/>
                </a:cubicBezTo>
                <a:cubicBezTo>
                  <a:pt x="8638882" y="240656"/>
                  <a:pt x="8653856" y="243205"/>
                  <a:pt x="8673122" y="248304"/>
                </a:cubicBezTo>
                <a:cubicBezTo>
                  <a:pt x="8692388" y="253403"/>
                  <a:pt x="8711334" y="262720"/>
                  <a:pt x="8729960" y="276256"/>
                </a:cubicBezTo>
                <a:cubicBezTo>
                  <a:pt x="8748587" y="289792"/>
                  <a:pt x="8764754" y="308299"/>
                  <a:pt x="8778460" y="331777"/>
                </a:cubicBezTo>
                <a:cubicBezTo>
                  <a:pt x="8792166" y="355255"/>
                  <a:pt x="8799020" y="385514"/>
                  <a:pt x="8799020" y="422554"/>
                </a:cubicBezTo>
                <a:cubicBezTo>
                  <a:pt x="8799020" y="441943"/>
                  <a:pt x="8796087" y="461130"/>
                  <a:pt x="8790220" y="480115"/>
                </a:cubicBezTo>
                <a:cubicBezTo>
                  <a:pt x="8784354" y="499099"/>
                  <a:pt x="8775185" y="516372"/>
                  <a:pt x="8762715" y="531933"/>
                </a:cubicBezTo>
                <a:cubicBezTo>
                  <a:pt x="8750245" y="547494"/>
                  <a:pt x="8734693" y="560137"/>
                  <a:pt x="8716058" y="569862"/>
                </a:cubicBezTo>
                <a:cubicBezTo>
                  <a:pt x="8697423" y="579586"/>
                  <a:pt x="8675282" y="584449"/>
                  <a:pt x="8649633" y="584449"/>
                </a:cubicBezTo>
                <a:cubicBezTo>
                  <a:pt x="8640672" y="584449"/>
                  <a:pt x="8629494" y="583361"/>
                  <a:pt x="8616098" y="581187"/>
                </a:cubicBezTo>
                <a:cubicBezTo>
                  <a:pt x="8602703" y="579013"/>
                  <a:pt x="8587730" y="574020"/>
                  <a:pt x="8571180" y="566210"/>
                </a:cubicBezTo>
                <a:cubicBezTo>
                  <a:pt x="8554630" y="558400"/>
                  <a:pt x="8537261" y="546951"/>
                  <a:pt x="8519074" y="531863"/>
                </a:cubicBezTo>
                <a:cubicBezTo>
                  <a:pt x="8500887" y="516775"/>
                  <a:pt x="8482919" y="496403"/>
                  <a:pt x="8465171" y="470746"/>
                </a:cubicBezTo>
                <a:cubicBezTo>
                  <a:pt x="8447423" y="445090"/>
                  <a:pt x="8430536" y="413383"/>
                  <a:pt x="8414510" y="375628"/>
                </a:cubicBezTo>
                <a:cubicBezTo>
                  <a:pt x="8402491" y="347311"/>
                  <a:pt x="8391475" y="312732"/>
                  <a:pt x="8381463" y="271893"/>
                </a:cubicBezTo>
                <a:lnTo>
                  <a:pt x="8372575" y="232470"/>
                </a:lnTo>
                <a:lnTo>
                  <a:pt x="8364444" y="232470"/>
                </a:lnTo>
                <a:lnTo>
                  <a:pt x="8307812" y="232470"/>
                </a:lnTo>
                <a:lnTo>
                  <a:pt x="8307812" y="649933"/>
                </a:lnTo>
                <a:lnTo>
                  <a:pt x="8248058" y="606933"/>
                </a:lnTo>
                <a:lnTo>
                  <a:pt x="8248058" y="373696"/>
                </a:lnTo>
                <a:cubicBezTo>
                  <a:pt x="8248058" y="368973"/>
                  <a:pt x="8245915" y="360708"/>
                  <a:pt x="8241631" y="348903"/>
                </a:cubicBezTo>
                <a:cubicBezTo>
                  <a:pt x="8237346" y="337098"/>
                  <a:pt x="8229867" y="324532"/>
                  <a:pt x="8219191" y="311205"/>
                </a:cubicBezTo>
                <a:cubicBezTo>
                  <a:pt x="8216659" y="305151"/>
                  <a:pt x="8212137" y="298754"/>
                  <a:pt x="8205627" y="292013"/>
                </a:cubicBezTo>
                <a:cubicBezTo>
                  <a:pt x="8199117" y="285273"/>
                  <a:pt x="8191582" y="278891"/>
                  <a:pt x="8183021" y="272867"/>
                </a:cubicBezTo>
                <a:cubicBezTo>
                  <a:pt x="8174461" y="266843"/>
                  <a:pt x="8165454" y="261970"/>
                  <a:pt x="8156003" y="258248"/>
                </a:cubicBezTo>
                <a:cubicBezTo>
                  <a:pt x="8146551" y="254526"/>
                  <a:pt x="8137847" y="252665"/>
                  <a:pt x="8129891" y="252665"/>
                </a:cubicBezTo>
                <a:cubicBezTo>
                  <a:pt x="8116582" y="252665"/>
                  <a:pt x="8104123" y="255974"/>
                  <a:pt x="8092513" y="262590"/>
                </a:cubicBezTo>
                <a:cubicBezTo>
                  <a:pt x="8080905" y="269207"/>
                  <a:pt x="8071953" y="276493"/>
                  <a:pt x="8065661" y="284448"/>
                </a:cubicBezTo>
                <a:cubicBezTo>
                  <a:pt x="8068653" y="281771"/>
                  <a:pt x="8075799" y="280432"/>
                  <a:pt x="8087097" y="280432"/>
                </a:cubicBezTo>
                <a:cubicBezTo>
                  <a:pt x="8121459" y="280432"/>
                  <a:pt x="8146099" y="287145"/>
                  <a:pt x="8161016" y="300570"/>
                </a:cubicBezTo>
                <a:cubicBezTo>
                  <a:pt x="8175933" y="313995"/>
                  <a:pt x="8183392" y="332219"/>
                  <a:pt x="8183392" y="355240"/>
                </a:cubicBezTo>
                <a:cubicBezTo>
                  <a:pt x="8183392" y="368167"/>
                  <a:pt x="8177043" y="387354"/>
                  <a:pt x="8164342" y="412801"/>
                </a:cubicBezTo>
                <a:cubicBezTo>
                  <a:pt x="8151641" y="438249"/>
                  <a:pt x="8129645" y="466734"/>
                  <a:pt x="8098353" y="498257"/>
                </a:cubicBezTo>
                <a:lnTo>
                  <a:pt x="8039659" y="430266"/>
                </a:lnTo>
                <a:lnTo>
                  <a:pt x="8048459" y="422554"/>
                </a:lnTo>
                <a:cubicBezTo>
                  <a:pt x="8053165" y="419007"/>
                  <a:pt x="8059077" y="414306"/>
                  <a:pt x="8066191" y="408453"/>
                </a:cubicBezTo>
                <a:cubicBezTo>
                  <a:pt x="8073307" y="402599"/>
                  <a:pt x="8083716" y="394169"/>
                  <a:pt x="8097418" y="383161"/>
                </a:cubicBezTo>
                <a:cubicBezTo>
                  <a:pt x="8104333" y="372383"/>
                  <a:pt x="8110185" y="362799"/>
                  <a:pt x="8114973" y="354409"/>
                </a:cubicBezTo>
                <a:cubicBezTo>
                  <a:pt x="8119761" y="346019"/>
                  <a:pt x="8122154" y="340408"/>
                  <a:pt x="8122154" y="337578"/>
                </a:cubicBezTo>
                <a:cubicBezTo>
                  <a:pt x="8122154" y="334474"/>
                  <a:pt x="8119277" y="332922"/>
                  <a:pt x="8113521" y="332922"/>
                </a:cubicBezTo>
                <a:cubicBezTo>
                  <a:pt x="8113419" y="332922"/>
                  <a:pt x="8111046" y="333979"/>
                  <a:pt x="8106403" y="336094"/>
                </a:cubicBezTo>
                <a:cubicBezTo>
                  <a:pt x="8101761" y="338209"/>
                  <a:pt x="8094887" y="341223"/>
                  <a:pt x="8085779" y="345136"/>
                </a:cubicBezTo>
                <a:cubicBezTo>
                  <a:pt x="8077091" y="349238"/>
                  <a:pt x="8068857" y="353311"/>
                  <a:pt x="8061075" y="357357"/>
                </a:cubicBezTo>
                <a:cubicBezTo>
                  <a:pt x="8053295" y="361403"/>
                  <a:pt x="8045947" y="363426"/>
                  <a:pt x="8039032" y="363426"/>
                </a:cubicBezTo>
                <a:cubicBezTo>
                  <a:pt x="8026711" y="363426"/>
                  <a:pt x="8016787" y="361224"/>
                  <a:pt x="8009257" y="356820"/>
                </a:cubicBezTo>
                <a:cubicBezTo>
                  <a:pt x="8001729" y="352416"/>
                  <a:pt x="7995781" y="346933"/>
                  <a:pt x="7991416" y="340372"/>
                </a:cubicBezTo>
                <a:cubicBezTo>
                  <a:pt x="7987050" y="333811"/>
                  <a:pt x="7984121" y="326794"/>
                  <a:pt x="7982629" y="319320"/>
                </a:cubicBezTo>
                <a:cubicBezTo>
                  <a:pt x="7981137" y="311846"/>
                  <a:pt x="7980391" y="305091"/>
                  <a:pt x="7980391" y="299054"/>
                </a:cubicBezTo>
                <a:cubicBezTo>
                  <a:pt x="7980391" y="290204"/>
                  <a:pt x="7982000" y="280812"/>
                  <a:pt x="7985219" y="270878"/>
                </a:cubicBezTo>
                <a:cubicBezTo>
                  <a:pt x="7988437" y="260945"/>
                  <a:pt x="7993257" y="253987"/>
                  <a:pt x="7999677" y="250005"/>
                </a:cubicBezTo>
                <a:cubicBezTo>
                  <a:pt x="8010865" y="230650"/>
                  <a:pt x="8022478" y="217107"/>
                  <a:pt x="8034518" y="209378"/>
                </a:cubicBezTo>
                <a:cubicBezTo>
                  <a:pt x="8046557" y="201648"/>
                  <a:pt x="8058091" y="195948"/>
                  <a:pt x="8069121" y="192278"/>
                </a:cubicBezTo>
                <a:cubicBezTo>
                  <a:pt x="8080150" y="188607"/>
                  <a:pt x="8090081" y="186202"/>
                  <a:pt x="8098915" y="185064"/>
                </a:cubicBezTo>
                <a:cubicBezTo>
                  <a:pt x="8107749" y="183926"/>
                  <a:pt x="8114373" y="183357"/>
                  <a:pt x="8118790" y="183357"/>
                </a:cubicBezTo>
                <a:lnTo>
                  <a:pt x="8132616" y="183357"/>
                </a:lnTo>
                <a:lnTo>
                  <a:pt x="8132616" y="191542"/>
                </a:lnTo>
                <a:cubicBezTo>
                  <a:pt x="8144409" y="186759"/>
                  <a:pt x="8157224" y="187820"/>
                  <a:pt x="8171063" y="194727"/>
                </a:cubicBezTo>
                <a:cubicBezTo>
                  <a:pt x="8184901" y="201634"/>
                  <a:pt x="8197403" y="210243"/>
                  <a:pt x="8208569" y="220556"/>
                </a:cubicBezTo>
                <a:cubicBezTo>
                  <a:pt x="8219735" y="230869"/>
                  <a:pt x="8229933" y="242725"/>
                  <a:pt x="8239163" y="256125"/>
                </a:cubicBezTo>
                <a:lnTo>
                  <a:pt x="8248058" y="274738"/>
                </a:lnTo>
                <a:close/>
                <a:moveTo>
                  <a:pt x="7834093" y="99046"/>
                </a:moveTo>
                <a:cubicBezTo>
                  <a:pt x="7855068" y="107402"/>
                  <a:pt x="7868636" y="118896"/>
                  <a:pt x="7874797" y="133527"/>
                </a:cubicBezTo>
                <a:cubicBezTo>
                  <a:pt x="7880957" y="148159"/>
                  <a:pt x="7885308" y="160569"/>
                  <a:pt x="7887849" y="170759"/>
                </a:cubicBezTo>
                <a:lnTo>
                  <a:pt x="7889997" y="177627"/>
                </a:lnTo>
                <a:lnTo>
                  <a:pt x="7947923" y="177627"/>
                </a:lnTo>
                <a:lnTo>
                  <a:pt x="7982916" y="232470"/>
                </a:lnTo>
                <a:lnTo>
                  <a:pt x="7893029" y="232470"/>
                </a:lnTo>
                <a:lnTo>
                  <a:pt x="7893029" y="649933"/>
                </a:lnTo>
                <a:lnTo>
                  <a:pt x="7834093" y="606984"/>
                </a:lnTo>
                <a:lnTo>
                  <a:pt x="7834093" y="286904"/>
                </a:lnTo>
                <a:cubicBezTo>
                  <a:pt x="7834093" y="284533"/>
                  <a:pt x="7832773" y="280468"/>
                  <a:pt x="7830134" y="274709"/>
                </a:cubicBezTo>
                <a:cubicBezTo>
                  <a:pt x="7827495" y="268949"/>
                  <a:pt x="7824106" y="262961"/>
                  <a:pt x="7819966" y="256745"/>
                </a:cubicBezTo>
                <a:cubicBezTo>
                  <a:pt x="7815827" y="250529"/>
                  <a:pt x="7811783" y="245100"/>
                  <a:pt x="7807835" y="240457"/>
                </a:cubicBezTo>
                <a:cubicBezTo>
                  <a:pt x="7803887" y="235815"/>
                  <a:pt x="7801120" y="233152"/>
                  <a:pt x="7799534" y="232470"/>
                </a:cubicBezTo>
                <a:lnTo>
                  <a:pt x="7792018" y="232470"/>
                </a:lnTo>
                <a:lnTo>
                  <a:pt x="7761945" y="232470"/>
                </a:lnTo>
                <a:lnTo>
                  <a:pt x="7723004" y="232470"/>
                </a:lnTo>
                <a:cubicBezTo>
                  <a:pt x="7728350" y="233962"/>
                  <a:pt x="7733033" y="240879"/>
                  <a:pt x="7737053" y="253222"/>
                </a:cubicBezTo>
                <a:cubicBezTo>
                  <a:pt x="7741074" y="265564"/>
                  <a:pt x="7743084" y="277324"/>
                  <a:pt x="7743084" y="288503"/>
                </a:cubicBezTo>
                <a:cubicBezTo>
                  <a:pt x="7743084" y="292817"/>
                  <a:pt x="7742773" y="297413"/>
                  <a:pt x="7742151" y="302290"/>
                </a:cubicBezTo>
                <a:cubicBezTo>
                  <a:pt x="7741528" y="307167"/>
                  <a:pt x="7740748" y="308404"/>
                  <a:pt x="7739809" y="305999"/>
                </a:cubicBezTo>
                <a:cubicBezTo>
                  <a:pt x="7739809" y="305999"/>
                  <a:pt x="7737154" y="308480"/>
                  <a:pt x="7731841" y="313443"/>
                </a:cubicBezTo>
                <a:cubicBezTo>
                  <a:pt x="7736608" y="316547"/>
                  <a:pt x="7738991" y="317800"/>
                  <a:pt x="7738991" y="317203"/>
                </a:cubicBezTo>
                <a:lnTo>
                  <a:pt x="7732047" y="335940"/>
                </a:lnTo>
                <a:cubicBezTo>
                  <a:pt x="7731279" y="338976"/>
                  <a:pt x="7730593" y="340788"/>
                  <a:pt x="7729987" y="341376"/>
                </a:cubicBezTo>
                <a:cubicBezTo>
                  <a:pt x="7729987" y="345290"/>
                  <a:pt x="7729715" y="347247"/>
                  <a:pt x="7729169" y="347247"/>
                </a:cubicBezTo>
                <a:lnTo>
                  <a:pt x="7729169" y="340801"/>
                </a:lnTo>
                <a:lnTo>
                  <a:pt x="7728311" y="645840"/>
                </a:lnTo>
                <a:lnTo>
                  <a:pt x="7692475" y="630198"/>
                </a:lnTo>
                <a:lnTo>
                  <a:pt x="7688356" y="618789"/>
                </a:lnTo>
                <a:cubicBezTo>
                  <a:pt x="7688245" y="618414"/>
                  <a:pt x="7688139" y="618176"/>
                  <a:pt x="7688036" y="618073"/>
                </a:cubicBezTo>
                <a:cubicBezTo>
                  <a:pt x="7687934" y="617971"/>
                  <a:pt x="7687512" y="617549"/>
                  <a:pt x="7686770" y="616807"/>
                </a:cubicBezTo>
                <a:lnTo>
                  <a:pt x="7689685" y="602408"/>
                </a:lnTo>
                <a:lnTo>
                  <a:pt x="7643987" y="569779"/>
                </a:lnTo>
                <a:cubicBezTo>
                  <a:pt x="7642803" y="569779"/>
                  <a:pt x="7640782" y="568350"/>
                  <a:pt x="7637925" y="565494"/>
                </a:cubicBezTo>
                <a:lnTo>
                  <a:pt x="7635597" y="561619"/>
                </a:lnTo>
                <a:lnTo>
                  <a:pt x="7623051" y="551412"/>
                </a:lnTo>
                <a:cubicBezTo>
                  <a:pt x="7622547" y="550901"/>
                  <a:pt x="7620966" y="549920"/>
                  <a:pt x="7618305" y="548471"/>
                </a:cubicBezTo>
                <a:cubicBezTo>
                  <a:pt x="7615645" y="547021"/>
                  <a:pt x="7610325" y="543640"/>
                  <a:pt x="7602343" y="538328"/>
                </a:cubicBezTo>
                <a:cubicBezTo>
                  <a:pt x="7595463" y="535386"/>
                  <a:pt x="7589748" y="532907"/>
                  <a:pt x="7585199" y="530891"/>
                </a:cubicBezTo>
                <a:cubicBezTo>
                  <a:pt x="7580651" y="528874"/>
                  <a:pt x="7576361" y="527150"/>
                  <a:pt x="7572332" y="525717"/>
                </a:cubicBezTo>
                <a:cubicBezTo>
                  <a:pt x="7568303" y="524285"/>
                  <a:pt x="7565185" y="523266"/>
                  <a:pt x="7562977" y="522660"/>
                </a:cubicBezTo>
                <a:cubicBezTo>
                  <a:pt x="7560769" y="522055"/>
                  <a:pt x="7557434" y="521437"/>
                  <a:pt x="7552975" y="520806"/>
                </a:cubicBezTo>
                <a:cubicBezTo>
                  <a:pt x="7548729" y="520362"/>
                  <a:pt x="7545499" y="520275"/>
                  <a:pt x="7543287" y="520544"/>
                </a:cubicBezTo>
                <a:lnTo>
                  <a:pt x="7533147" y="520145"/>
                </a:lnTo>
                <a:lnTo>
                  <a:pt x="7527523" y="522545"/>
                </a:lnTo>
                <a:lnTo>
                  <a:pt x="7475609" y="457700"/>
                </a:lnTo>
                <a:lnTo>
                  <a:pt x="7605618" y="385450"/>
                </a:lnTo>
                <a:cubicBezTo>
                  <a:pt x="7596964" y="384887"/>
                  <a:pt x="7587091" y="380311"/>
                  <a:pt x="7576003" y="371720"/>
                </a:cubicBezTo>
                <a:cubicBezTo>
                  <a:pt x="7564914" y="363130"/>
                  <a:pt x="7554607" y="353507"/>
                  <a:pt x="7545083" y="342853"/>
                </a:cubicBezTo>
                <a:cubicBezTo>
                  <a:pt x="7535559" y="332199"/>
                  <a:pt x="7527184" y="320899"/>
                  <a:pt x="7519957" y="308954"/>
                </a:cubicBezTo>
                <a:cubicBezTo>
                  <a:pt x="7512731" y="297008"/>
                  <a:pt x="7508986" y="287258"/>
                  <a:pt x="7508721" y="279703"/>
                </a:cubicBezTo>
                <a:cubicBezTo>
                  <a:pt x="7506309" y="289901"/>
                  <a:pt x="7501613" y="300762"/>
                  <a:pt x="7494633" y="312285"/>
                </a:cubicBezTo>
                <a:lnTo>
                  <a:pt x="7461167" y="345496"/>
                </a:lnTo>
                <a:lnTo>
                  <a:pt x="7461394" y="361367"/>
                </a:lnTo>
                <a:cubicBezTo>
                  <a:pt x="7460244" y="366636"/>
                  <a:pt x="7457865" y="371624"/>
                  <a:pt x="7454255" y="376331"/>
                </a:cubicBezTo>
                <a:cubicBezTo>
                  <a:pt x="7447038" y="385744"/>
                  <a:pt x="7437887" y="390451"/>
                  <a:pt x="7426802" y="390451"/>
                </a:cubicBezTo>
                <a:cubicBezTo>
                  <a:pt x="7416459" y="390451"/>
                  <a:pt x="7402380" y="384382"/>
                  <a:pt x="7384563" y="372245"/>
                </a:cubicBezTo>
                <a:cubicBezTo>
                  <a:pt x="7366747" y="360107"/>
                  <a:pt x="7348941" y="335612"/>
                  <a:pt x="7331147" y="298760"/>
                </a:cubicBezTo>
                <a:lnTo>
                  <a:pt x="7373685" y="280662"/>
                </a:lnTo>
                <a:cubicBezTo>
                  <a:pt x="7379518" y="291994"/>
                  <a:pt x="7385071" y="300847"/>
                  <a:pt x="7390345" y="307221"/>
                </a:cubicBezTo>
                <a:cubicBezTo>
                  <a:pt x="7395619" y="313594"/>
                  <a:pt x="7398945" y="316781"/>
                  <a:pt x="7400327" y="316781"/>
                </a:cubicBezTo>
                <a:cubicBezTo>
                  <a:pt x="7404931" y="316781"/>
                  <a:pt x="7409423" y="313599"/>
                  <a:pt x="7413801" y="307233"/>
                </a:cubicBezTo>
                <a:cubicBezTo>
                  <a:pt x="7418180" y="300868"/>
                  <a:pt x="7423213" y="292489"/>
                  <a:pt x="7428899" y="282095"/>
                </a:cubicBezTo>
                <a:cubicBezTo>
                  <a:pt x="7434357" y="273500"/>
                  <a:pt x="7440383" y="263500"/>
                  <a:pt x="7446978" y="252096"/>
                </a:cubicBezTo>
                <a:cubicBezTo>
                  <a:pt x="7453573" y="240692"/>
                  <a:pt x="7461241" y="234150"/>
                  <a:pt x="7469981" y="232470"/>
                </a:cubicBezTo>
                <a:lnTo>
                  <a:pt x="7316463" y="232470"/>
                </a:lnTo>
                <a:lnTo>
                  <a:pt x="7286203" y="177627"/>
                </a:lnTo>
                <a:lnTo>
                  <a:pt x="7727361" y="177627"/>
                </a:lnTo>
                <a:lnTo>
                  <a:pt x="7754352" y="177627"/>
                </a:lnTo>
                <a:lnTo>
                  <a:pt x="7810713" y="177627"/>
                </a:lnTo>
                <a:cubicBezTo>
                  <a:pt x="7816818" y="182116"/>
                  <a:pt x="7822097" y="186072"/>
                  <a:pt x="7826551" y="189494"/>
                </a:cubicBezTo>
                <a:lnTo>
                  <a:pt x="7834093" y="195498"/>
                </a:lnTo>
                <a:close/>
                <a:moveTo>
                  <a:pt x="4005043" y="99046"/>
                </a:moveTo>
                <a:cubicBezTo>
                  <a:pt x="4026018" y="107402"/>
                  <a:pt x="4039586" y="118896"/>
                  <a:pt x="4045747" y="133527"/>
                </a:cubicBezTo>
                <a:cubicBezTo>
                  <a:pt x="4051907" y="148159"/>
                  <a:pt x="4056258" y="160569"/>
                  <a:pt x="4058799" y="170759"/>
                </a:cubicBezTo>
                <a:lnTo>
                  <a:pt x="4060947" y="177627"/>
                </a:lnTo>
                <a:lnTo>
                  <a:pt x="4112651" y="177627"/>
                </a:lnTo>
                <a:lnTo>
                  <a:pt x="4118873" y="177627"/>
                </a:lnTo>
                <a:lnTo>
                  <a:pt x="4371284" y="177627"/>
                </a:lnTo>
                <a:lnTo>
                  <a:pt x="4395411" y="177627"/>
                </a:lnTo>
                <a:lnTo>
                  <a:pt x="4796242" y="177627"/>
                </a:lnTo>
                <a:lnTo>
                  <a:pt x="4830378" y="232470"/>
                </a:lnTo>
                <a:lnTo>
                  <a:pt x="4763769" y="232470"/>
                </a:lnTo>
                <a:lnTo>
                  <a:pt x="4763769" y="649933"/>
                </a:lnTo>
                <a:lnTo>
                  <a:pt x="4704014" y="606984"/>
                </a:lnTo>
                <a:lnTo>
                  <a:pt x="4704014" y="438157"/>
                </a:lnTo>
                <a:cubicBezTo>
                  <a:pt x="4704014" y="435054"/>
                  <a:pt x="4702690" y="430134"/>
                  <a:pt x="4700043" y="423398"/>
                </a:cubicBezTo>
                <a:cubicBezTo>
                  <a:pt x="4697395" y="416662"/>
                  <a:pt x="4693842" y="409945"/>
                  <a:pt x="4689383" y="403247"/>
                </a:cubicBezTo>
                <a:cubicBezTo>
                  <a:pt x="4684923" y="396550"/>
                  <a:pt x="4680242" y="390969"/>
                  <a:pt x="4675339" y="386505"/>
                </a:cubicBezTo>
                <a:cubicBezTo>
                  <a:pt x="4670436" y="382042"/>
                  <a:pt x="4666173" y="379810"/>
                  <a:pt x="4662549" y="379810"/>
                </a:cubicBezTo>
                <a:cubicBezTo>
                  <a:pt x="4659599" y="379810"/>
                  <a:pt x="4655675" y="381370"/>
                  <a:pt x="4650776" y="384491"/>
                </a:cubicBezTo>
                <a:cubicBezTo>
                  <a:pt x="4645878" y="387612"/>
                  <a:pt x="4640235" y="391990"/>
                  <a:pt x="4633849" y="397626"/>
                </a:cubicBezTo>
                <a:cubicBezTo>
                  <a:pt x="4627462" y="403262"/>
                  <a:pt x="4620769" y="409977"/>
                  <a:pt x="4613769" y="417770"/>
                </a:cubicBezTo>
                <a:cubicBezTo>
                  <a:pt x="4606768" y="425564"/>
                  <a:pt x="4599295" y="433724"/>
                  <a:pt x="4591348" y="442250"/>
                </a:cubicBezTo>
                <a:cubicBezTo>
                  <a:pt x="4583341" y="450811"/>
                  <a:pt x="4575456" y="459246"/>
                  <a:pt x="4567693" y="467555"/>
                </a:cubicBezTo>
                <a:cubicBezTo>
                  <a:pt x="4559929" y="475864"/>
                  <a:pt x="4552283" y="483366"/>
                  <a:pt x="4544754" y="490059"/>
                </a:cubicBezTo>
                <a:cubicBezTo>
                  <a:pt x="4537225" y="496752"/>
                  <a:pt x="4529798" y="502388"/>
                  <a:pt x="4522474" y="506967"/>
                </a:cubicBezTo>
                <a:cubicBezTo>
                  <a:pt x="4515150" y="511546"/>
                  <a:pt x="4507876" y="513835"/>
                  <a:pt x="4500655" y="513835"/>
                </a:cubicBezTo>
                <a:cubicBezTo>
                  <a:pt x="4490627" y="513835"/>
                  <a:pt x="4480691" y="509956"/>
                  <a:pt x="4470848" y="502197"/>
                </a:cubicBezTo>
                <a:cubicBezTo>
                  <a:pt x="4461004" y="494437"/>
                  <a:pt x="4452170" y="485391"/>
                  <a:pt x="4444347" y="475056"/>
                </a:cubicBezTo>
                <a:cubicBezTo>
                  <a:pt x="4436524" y="464722"/>
                  <a:pt x="4429777" y="453746"/>
                  <a:pt x="4424107" y="442129"/>
                </a:cubicBezTo>
                <a:cubicBezTo>
                  <a:pt x="4418437" y="430511"/>
                  <a:pt x="4415009" y="417314"/>
                  <a:pt x="4413824" y="402538"/>
                </a:cubicBezTo>
                <a:lnTo>
                  <a:pt x="4461031" y="400350"/>
                </a:lnTo>
                <a:cubicBezTo>
                  <a:pt x="4464919" y="415084"/>
                  <a:pt x="4468970" y="423984"/>
                  <a:pt x="4473182" y="427049"/>
                </a:cubicBezTo>
                <a:cubicBezTo>
                  <a:pt x="4477394" y="430115"/>
                  <a:pt x="4479061" y="431647"/>
                  <a:pt x="4478183" y="431647"/>
                </a:cubicBezTo>
                <a:cubicBezTo>
                  <a:pt x="4479965" y="431647"/>
                  <a:pt x="4485245" y="427989"/>
                  <a:pt x="4494023" y="420674"/>
                </a:cubicBezTo>
                <a:cubicBezTo>
                  <a:pt x="4502801" y="413358"/>
                  <a:pt x="4511897" y="404612"/>
                  <a:pt x="4521310" y="394435"/>
                </a:cubicBezTo>
                <a:cubicBezTo>
                  <a:pt x="4530724" y="384259"/>
                  <a:pt x="4538971" y="374231"/>
                  <a:pt x="4546052" y="364353"/>
                </a:cubicBezTo>
                <a:cubicBezTo>
                  <a:pt x="4553134" y="354475"/>
                  <a:pt x="4556674" y="347775"/>
                  <a:pt x="4556674" y="344254"/>
                </a:cubicBezTo>
                <a:cubicBezTo>
                  <a:pt x="4556674" y="331157"/>
                  <a:pt x="4554705" y="320774"/>
                  <a:pt x="4550765" y="313104"/>
                </a:cubicBezTo>
                <a:cubicBezTo>
                  <a:pt x="4546826" y="305434"/>
                  <a:pt x="4541444" y="299238"/>
                  <a:pt x="4534618" y="294514"/>
                </a:cubicBezTo>
                <a:cubicBezTo>
                  <a:pt x="4527793" y="289790"/>
                  <a:pt x="4519291" y="285911"/>
                  <a:pt x="4509115" y="282875"/>
                </a:cubicBezTo>
                <a:cubicBezTo>
                  <a:pt x="4498939" y="279840"/>
                  <a:pt x="4489612" y="277205"/>
                  <a:pt x="4481137" y="274971"/>
                </a:cubicBezTo>
                <a:cubicBezTo>
                  <a:pt x="4469890" y="272720"/>
                  <a:pt x="4459211" y="270085"/>
                  <a:pt x="4449098" y="267067"/>
                </a:cubicBezTo>
                <a:cubicBezTo>
                  <a:pt x="4438986" y="264048"/>
                  <a:pt x="4427850" y="258817"/>
                  <a:pt x="4415691" y="251374"/>
                </a:cubicBezTo>
                <a:lnTo>
                  <a:pt x="4410805" y="232470"/>
                </a:lnTo>
                <a:lnTo>
                  <a:pt x="4409915" y="232470"/>
                </a:lnTo>
                <a:cubicBezTo>
                  <a:pt x="4386739" y="236495"/>
                  <a:pt x="4364562" y="245784"/>
                  <a:pt x="4343382" y="260339"/>
                </a:cubicBezTo>
                <a:cubicBezTo>
                  <a:pt x="4322201" y="274894"/>
                  <a:pt x="4301904" y="295938"/>
                  <a:pt x="4282489" y="323470"/>
                </a:cubicBezTo>
                <a:cubicBezTo>
                  <a:pt x="4276895" y="332918"/>
                  <a:pt x="4271771" y="342009"/>
                  <a:pt x="4267115" y="350745"/>
                </a:cubicBezTo>
                <a:cubicBezTo>
                  <a:pt x="4262460" y="359480"/>
                  <a:pt x="4258279" y="369107"/>
                  <a:pt x="4254575" y="379624"/>
                </a:cubicBezTo>
                <a:cubicBezTo>
                  <a:pt x="4250870" y="390142"/>
                  <a:pt x="4247881" y="401534"/>
                  <a:pt x="4245609" y="413799"/>
                </a:cubicBezTo>
                <a:cubicBezTo>
                  <a:pt x="4243336" y="426065"/>
                  <a:pt x="4242201" y="440225"/>
                  <a:pt x="4242201" y="456281"/>
                </a:cubicBezTo>
                <a:cubicBezTo>
                  <a:pt x="4242201" y="467519"/>
                  <a:pt x="4243902" y="479893"/>
                  <a:pt x="4247304" y="493404"/>
                </a:cubicBezTo>
                <a:cubicBezTo>
                  <a:pt x="4250706" y="506914"/>
                  <a:pt x="4255451" y="520083"/>
                  <a:pt x="4261539" y="532912"/>
                </a:cubicBezTo>
                <a:cubicBezTo>
                  <a:pt x="4267627" y="545740"/>
                  <a:pt x="4275167" y="557509"/>
                  <a:pt x="4284158" y="568218"/>
                </a:cubicBezTo>
                <a:cubicBezTo>
                  <a:pt x="4288653" y="573573"/>
                  <a:pt x="4292377" y="578214"/>
                  <a:pt x="4295328" y="582143"/>
                </a:cubicBezTo>
                <a:lnTo>
                  <a:pt x="4297744" y="585709"/>
                </a:lnTo>
                <a:lnTo>
                  <a:pt x="4297044" y="574383"/>
                </a:lnTo>
                <a:cubicBezTo>
                  <a:pt x="4297044" y="560382"/>
                  <a:pt x="4300761" y="548240"/>
                  <a:pt x="4308196" y="537957"/>
                </a:cubicBezTo>
                <a:cubicBezTo>
                  <a:pt x="4315631" y="527674"/>
                  <a:pt x="4327548" y="522162"/>
                  <a:pt x="4343944" y="521420"/>
                </a:cubicBezTo>
                <a:cubicBezTo>
                  <a:pt x="4351388" y="521420"/>
                  <a:pt x="4359088" y="523001"/>
                  <a:pt x="4367043" y="526165"/>
                </a:cubicBezTo>
                <a:cubicBezTo>
                  <a:pt x="4374998" y="529328"/>
                  <a:pt x="4381762" y="533681"/>
                  <a:pt x="4387334" y="539223"/>
                </a:cubicBezTo>
                <a:cubicBezTo>
                  <a:pt x="4392906" y="544766"/>
                  <a:pt x="4397395" y="551229"/>
                  <a:pt x="4400802" y="558613"/>
                </a:cubicBezTo>
                <a:cubicBezTo>
                  <a:pt x="4404208" y="565997"/>
                  <a:pt x="4405911" y="573385"/>
                  <a:pt x="4405911" y="580778"/>
                </a:cubicBezTo>
                <a:cubicBezTo>
                  <a:pt x="4405911" y="587505"/>
                  <a:pt x="4404498" y="594450"/>
                  <a:pt x="4401672" y="601613"/>
                </a:cubicBezTo>
                <a:cubicBezTo>
                  <a:pt x="4398845" y="608775"/>
                  <a:pt x="4394505" y="615415"/>
                  <a:pt x="4388651" y="621533"/>
                </a:cubicBezTo>
                <a:cubicBezTo>
                  <a:pt x="4382798" y="627651"/>
                  <a:pt x="4375081" y="632549"/>
                  <a:pt x="4365502" y="636229"/>
                </a:cubicBezTo>
                <a:cubicBezTo>
                  <a:pt x="4355922" y="639908"/>
                  <a:pt x="4344635" y="641747"/>
                  <a:pt x="4331640" y="641747"/>
                </a:cubicBezTo>
                <a:cubicBezTo>
                  <a:pt x="4314221" y="641747"/>
                  <a:pt x="4296775" y="637610"/>
                  <a:pt x="4279304" y="629335"/>
                </a:cubicBezTo>
                <a:cubicBezTo>
                  <a:pt x="4261833" y="621060"/>
                  <a:pt x="4246157" y="608598"/>
                  <a:pt x="4232276" y="591950"/>
                </a:cubicBezTo>
                <a:cubicBezTo>
                  <a:pt x="4218394" y="575302"/>
                  <a:pt x="4206894" y="554595"/>
                  <a:pt x="4197775" y="529829"/>
                </a:cubicBezTo>
                <a:cubicBezTo>
                  <a:pt x="4188656" y="505064"/>
                  <a:pt x="4183819" y="475525"/>
                  <a:pt x="4183265" y="441214"/>
                </a:cubicBezTo>
                <a:cubicBezTo>
                  <a:pt x="4182199" y="390651"/>
                  <a:pt x="4190514" y="346901"/>
                  <a:pt x="4208211" y="309964"/>
                </a:cubicBezTo>
                <a:cubicBezTo>
                  <a:pt x="4225908" y="273027"/>
                  <a:pt x="4247943" y="247195"/>
                  <a:pt x="4274316" y="232470"/>
                </a:cubicBezTo>
                <a:lnTo>
                  <a:pt x="4153866" y="232470"/>
                </a:lnTo>
                <a:lnTo>
                  <a:pt x="4143705" y="232470"/>
                </a:lnTo>
                <a:lnTo>
                  <a:pt x="4063979" y="232470"/>
                </a:lnTo>
                <a:lnTo>
                  <a:pt x="4063979" y="649933"/>
                </a:lnTo>
                <a:lnTo>
                  <a:pt x="4005043" y="606984"/>
                </a:lnTo>
                <a:lnTo>
                  <a:pt x="4005043" y="286904"/>
                </a:lnTo>
                <a:cubicBezTo>
                  <a:pt x="4005043" y="284533"/>
                  <a:pt x="4003723" y="280468"/>
                  <a:pt x="4001084" y="274709"/>
                </a:cubicBezTo>
                <a:cubicBezTo>
                  <a:pt x="3998445" y="268949"/>
                  <a:pt x="3995056" y="262961"/>
                  <a:pt x="3990916" y="256745"/>
                </a:cubicBezTo>
                <a:cubicBezTo>
                  <a:pt x="3986777" y="250529"/>
                  <a:pt x="3982733" y="245100"/>
                  <a:pt x="3978785" y="240457"/>
                </a:cubicBezTo>
                <a:cubicBezTo>
                  <a:pt x="3974837" y="235815"/>
                  <a:pt x="3972070" y="233152"/>
                  <a:pt x="3970484" y="232470"/>
                </a:cubicBezTo>
                <a:lnTo>
                  <a:pt x="3959625" y="232470"/>
                </a:lnTo>
                <a:lnTo>
                  <a:pt x="3932895" y="232470"/>
                </a:lnTo>
                <a:lnTo>
                  <a:pt x="3752556" y="232470"/>
                </a:lnTo>
                <a:lnTo>
                  <a:pt x="3752556" y="235169"/>
                </a:lnTo>
                <a:cubicBezTo>
                  <a:pt x="3774077" y="238767"/>
                  <a:pt x="3795076" y="245908"/>
                  <a:pt x="3815553" y="256592"/>
                </a:cubicBezTo>
                <a:cubicBezTo>
                  <a:pt x="3836029" y="267276"/>
                  <a:pt x="3853053" y="279848"/>
                  <a:pt x="3866623" y="294309"/>
                </a:cubicBezTo>
                <a:cubicBezTo>
                  <a:pt x="3880193" y="308770"/>
                  <a:pt x="3890359" y="324334"/>
                  <a:pt x="3897120" y="340999"/>
                </a:cubicBezTo>
                <a:cubicBezTo>
                  <a:pt x="3903882" y="357664"/>
                  <a:pt x="3907263" y="374208"/>
                  <a:pt x="3907263" y="390630"/>
                </a:cubicBezTo>
                <a:cubicBezTo>
                  <a:pt x="3907263" y="400137"/>
                  <a:pt x="3905672" y="410828"/>
                  <a:pt x="3902492" y="422701"/>
                </a:cubicBezTo>
                <a:cubicBezTo>
                  <a:pt x="3899312" y="434574"/>
                  <a:pt x="3894607" y="445902"/>
                  <a:pt x="3888378" y="456684"/>
                </a:cubicBezTo>
                <a:cubicBezTo>
                  <a:pt x="3882150" y="467466"/>
                  <a:pt x="3873941" y="476721"/>
                  <a:pt x="3863751" y="484451"/>
                </a:cubicBezTo>
                <a:cubicBezTo>
                  <a:pt x="3853562" y="492180"/>
                  <a:pt x="3841535" y="496045"/>
                  <a:pt x="3827671" y="496045"/>
                </a:cubicBezTo>
                <a:cubicBezTo>
                  <a:pt x="3814455" y="496045"/>
                  <a:pt x="3801633" y="491208"/>
                  <a:pt x="3789205" y="481534"/>
                </a:cubicBezTo>
                <a:cubicBezTo>
                  <a:pt x="3776778" y="471861"/>
                  <a:pt x="3770564" y="458131"/>
                  <a:pt x="3770564" y="440345"/>
                </a:cubicBezTo>
                <a:cubicBezTo>
                  <a:pt x="3770564" y="434436"/>
                  <a:pt x="3771608" y="428188"/>
                  <a:pt x="3773698" y="421601"/>
                </a:cubicBezTo>
                <a:cubicBezTo>
                  <a:pt x="3775787" y="415014"/>
                  <a:pt x="3779142" y="408628"/>
                  <a:pt x="3783763" y="402442"/>
                </a:cubicBezTo>
                <a:cubicBezTo>
                  <a:pt x="3788385" y="396256"/>
                  <a:pt x="3794381" y="391074"/>
                  <a:pt x="3801752" y="386895"/>
                </a:cubicBezTo>
                <a:cubicBezTo>
                  <a:pt x="3809124" y="382717"/>
                  <a:pt x="3817507" y="380628"/>
                  <a:pt x="3826904" y="380628"/>
                </a:cubicBezTo>
                <a:cubicBezTo>
                  <a:pt x="3832037" y="380628"/>
                  <a:pt x="3837741" y="381673"/>
                  <a:pt x="3844017" y="383762"/>
                </a:cubicBezTo>
                <a:cubicBezTo>
                  <a:pt x="3850292" y="385851"/>
                  <a:pt x="3852918" y="387484"/>
                  <a:pt x="3851895" y="388660"/>
                </a:cubicBezTo>
                <a:cubicBezTo>
                  <a:pt x="3852790" y="385258"/>
                  <a:pt x="3853238" y="379951"/>
                  <a:pt x="3853238" y="372737"/>
                </a:cubicBezTo>
                <a:cubicBezTo>
                  <a:pt x="3853238" y="364424"/>
                  <a:pt x="3850198" y="356281"/>
                  <a:pt x="3844119" y="348308"/>
                </a:cubicBezTo>
                <a:cubicBezTo>
                  <a:pt x="3838039" y="340336"/>
                  <a:pt x="3829790" y="333240"/>
                  <a:pt x="3819370" y="327019"/>
                </a:cubicBezTo>
                <a:cubicBezTo>
                  <a:pt x="3808951" y="320799"/>
                  <a:pt x="3797114" y="315901"/>
                  <a:pt x="3783859" y="312324"/>
                </a:cubicBezTo>
                <a:cubicBezTo>
                  <a:pt x="3777232" y="310535"/>
                  <a:pt x="3770693" y="309194"/>
                  <a:pt x="3764241" y="308300"/>
                </a:cubicBezTo>
                <a:lnTo>
                  <a:pt x="3752556" y="307479"/>
                </a:lnTo>
                <a:lnTo>
                  <a:pt x="3752556" y="649114"/>
                </a:lnTo>
                <a:lnTo>
                  <a:pt x="3711679" y="627691"/>
                </a:lnTo>
                <a:cubicBezTo>
                  <a:pt x="3708900" y="619369"/>
                  <a:pt x="3706593" y="612075"/>
                  <a:pt x="3704760" y="605808"/>
                </a:cubicBezTo>
                <a:cubicBezTo>
                  <a:pt x="3702927" y="599541"/>
                  <a:pt x="3700433" y="592809"/>
                  <a:pt x="3697278" y="585612"/>
                </a:cubicBezTo>
                <a:cubicBezTo>
                  <a:pt x="3698233" y="586550"/>
                  <a:pt x="3697593" y="586461"/>
                  <a:pt x="3695359" y="585344"/>
                </a:cubicBezTo>
                <a:cubicBezTo>
                  <a:pt x="3694242" y="584785"/>
                  <a:pt x="3693405" y="583186"/>
                  <a:pt x="3692846" y="580544"/>
                </a:cubicBezTo>
                <a:lnTo>
                  <a:pt x="3692216" y="572237"/>
                </a:lnTo>
                <a:lnTo>
                  <a:pt x="3691159" y="577185"/>
                </a:lnTo>
                <a:cubicBezTo>
                  <a:pt x="3690333" y="578662"/>
                  <a:pt x="3689229" y="579051"/>
                  <a:pt x="3687845" y="578354"/>
                </a:cubicBezTo>
                <a:cubicBezTo>
                  <a:pt x="3685078" y="576960"/>
                  <a:pt x="3682305" y="576263"/>
                  <a:pt x="3679525" y="576263"/>
                </a:cubicBezTo>
                <a:cubicBezTo>
                  <a:pt x="3675262" y="576263"/>
                  <a:pt x="3670133" y="580356"/>
                  <a:pt x="3664139" y="588541"/>
                </a:cubicBezTo>
                <a:cubicBezTo>
                  <a:pt x="3658145" y="596727"/>
                  <a:pt x="3655148" y="614475"/>
                  <a:pt x="3655148" y="641786"/>
                </a:cubicBezTo>
                <a:lnTo>
                  <a:pt x="3605485" y="614262"/>
                </a:lnTo>
                <a:cubicBezTo>
                  <a:pt x="3601596" y="591112"/>
                  <a:pt x="3594777" y="573398"/>
                  <a:pt x="3585027" y="561120"/>
                </a:cubicBezTo>
                <a:cubicBezTo>
                  <a:pt x="3575277" y="548841"/>
                  <a:pt x="3564518" y="542702"/>
                  <a:pt x="3552752" y="542702"/>
                </a:cubicBezTo>
                <a:cubicBezTo>
                  <a:pt x="3540780" y="542702"/>
                  <a:pt x="3530297" y="544819"/>
                  <a:pt x="3521301" y="549052"/>
                </a:cubicBezTo>
                <a:cubicBezTo>
                  <a:pt x="3512306" y="553286"/>
                  <a:pt x="3507808" y="559598"/>
                  <a:pt x="3507808" y="567988"/>
                </a:cubicBezTo>
                <a:cubicBezTo>
                  <a:pt x="3507808" y="575287"/>
                  <a:pt x="3508055" y="579784"/>
                  <a:pt x="3508550" y="581481"/>
                </a:cubicBezTo>
                <a:cubicBezTo>
                  <a:pt x="3509223" y="573875"/>
                  <a:pt x="3513981" y="567694"/>
                  <a:pt x="3522823" y="562936"/>
                </a:cubicBezTo>
                <a:cubicBezTo>
                  <a:pt x="3531666" y="558178"/>
                  <a:pt x="3539992" y="555799"/>
                  <a:pt x="3547802" y="555799"/>
                </a:cubicBezTo>
                <a:cubicBezTo>
                  <a:pt x="3565188" y="555799"/>
                  <a:pt x="3577193" y="561081"/>
                  <a:pt x="3583818" y="571646"/>
                </a:cubicBezTo>
                <a:cubicBezTo>
                  <a:pt x="3590444" y="582210"/>
                  <a:pt x="3593756" y="592191"/>
                  <a:pt x="3593756" y="601587"/>
                </a:cubicBezTo>
                <a:cubicBezTo>
                  <a:pt x="3593756" y="615051"/>
                  <a:pt x="3588184" y="625383"/>
                  <a:pt x="3577040" y="632583"/>
                </a:cubicBezTo>
                <a:cubicBezTo>
                  <a:pt x="3565895" y="639784"/>
                  <a:pt x="3554576" y="643384"/>
                  <a:pt x="3543083" y="643384"/>
                </a:cubicBezTo>
                <a:cubicBezTo>
                  <a:pt x="3517076" y="643384"/>
                  <a:pt x="3497192" y="635617"/>
                  <a:pt x="3483430" y="620081"/>
                </a:cubicBezTo>
                <a:cubicBezTo>
                  <a:pt x="3469668" y="604546"/>
                  <a:pt x="3462787" y="585045"/>
                  <a:pt x="3462787" y="561580"/>
                </a:cubicBezTo>
                <a:cubicBezTo>
                  <a:pt x="3462787" y="538993"/>
                  <a:pt x="3470140" y="520377"/>
                  <a:pt x="3484844" y="505733"/>
                </a:cubicBezTo>
                <a:cubicBezTo>
                  <a:pt x="3499548" y="491089"/>
                  <a:pt x="3518761" y="483766"/>
                  <a:pt x="3542481" y="483766"/>
                </a:cubicBezTo>
                <a:cubicBezTo>
                  <a:pt x="3545073" y="483766"/>
                  <a:pt x="3547772" y="483924"/>
                  <a:pt x="3550577" y="484240"/>
                </a:cubicBezTo>
                <a:cubicBezTo>
                  <a:pt x="3553383" y="484555"/>
                  <a:pt x="3556768" y="484964"/>
                  <a:pt x="3560733" y="485467"/>
                </a:cubicBezTo>
                <a:cubicBezTo>
                  <a:pt x="3561943" y="485425"/>
                  <a:pt x="3565382" y="486503"/>
                  <a:pt x="3571048" y="488703"/>
                </a:cubicBezTo>
                <a:cubicBezTo>
                  <a:pt x="3576714" y="490903"/>
                  <a:pt x="3583256" y="494369"/>
                  <a:pt x="3590674" y="499101"/>
                </a:cubicBezTo>
                <a:cubicBezTo>
                  <a:pt x="3598092" y="503834"/>
                  <a:pt x="3605747" y="510286"/>
                  <a:pt x="3613638" y="518459"/>
                </a:cubicBezTo>
                <a:cubicBezTo>
                  <a:pt x="3621530" y="526632"/>
                  <a:pt x="3625437" y="535403"/>
                  <a:pt x="3625360" y="544774"/>
                </a:cubicBezTo>
                <a:cubicBezTo>
                  <a:pt x="3624806" y="537262"/>
                  <a:pt x="3628918" y="530494"/>
                  <a:pt x="3637696" y="524470"/>
                </a:cubicBezTo>
                <a:cubicBezTo>
                  <a:pt x="3646474" y="518446"/>
                  <a:pt x="3654176" y="515349"/>
                  <a:pt x="3660801" y="515178"/>
                </a:cubicBezTo>
                <a:cubicBezTo>
                  <a:pt x="3642221" y="498006"/>
                  <a:pt x="3620581" y="482462"/>
                  <a:pt x="3595879" y="468546"/>
                </a:cubicBezTo>
                <a:cubicBezTo>
                  <a:pt x="3571178" y="454631"/>
                  <a:pt x="3543249" y="445443"/>
                  <a:pt x="3512093" y="440984"/>
                </a:cubicBezTo>
                <a:lnTo>
                  <a:pt x="3465780" y="375423"/>
                </a:lnTo>
                <a:lnTo>
                  <a:pt x="3692801" y="242126"/>
                </a:lnTo>
                <a:lnTo>
                  <a:pt x="3692801" y="232470"/>
                </a:lnTo>
                <a:lnTo>
                  <a:pt x="3468658" y="232470"/>
                </a:lnTo>
                <a:lnTo>
                  <a:pt x="3438397" y="177627"/>
                </a:lnTo>
                <a:lnTo>
                  <a:pt x="3898311" y="177627"/>
                </a:lnTo>
                <a:lnTo>
                  <a:pt x="3925488" y="177627"/>
                </a:lnTo>
                <a:lnTo>
                  <a:pt x="3981663" y="177627"/>
                </a:lnTo>
                <a:cubicBezTo>
                  <a:pt x="3987768" y="182116"/>
                  <a:pt x="3993047" y="186072"/>
                  <a:pt x="3997501" y="189494"/>
                </a:cubicBezTo>
                <a:lnTo>
                  <a:pt x="4005043" y="195498"/>
                </a:lnTo>
                <a:close/>
                <a:moveTo>
                  <a:pt x="1715004" y="0"/>
                </a:moveTo>
                <a:cubicBezTo>
                  <a:pt x="1737122" y="0"/>
                  <a:pt x="1757763" y="2369"/>
                  <a:pt x="1776926" y="7105"/>
                </a:cubicBezTo>
                <a:cubicBezTo>
                  <a:pt x="1796090" y="11842"/>
                  <a:pt x="1814744" y="18765"/>
                  <a:pt x="1832889" y="27876"/>
                </a:cubicBezTo>
                <a:cubicBezTo>
                  <a:pt x="1851033" y="36987"/>
                  <a:pt x="1869353" y="47899"/>
                  <a:pt x="1887847" y="60612"/>
                </a:cubicBezTo>
                <a:cubicBezTo>
                  <a:pt x="1906341" y="73325"/>
                  <a:pt x="1927168" y="88362"/>
                  <a:pt x="1950325" y="105722"/>
                </a:cubicBezTo>
                <a:lnTo>
                  <a:pt x="1950325" y="150602"/>
                </a:lnTo>
                <a:cubicBezTo>
                  <a:pt x="1923791" y="138281"/>
                  <a:pt x="1902613" y="127322"/>
                  <a:pt x="1886792" y="117725"/>
                </a:cubicBezTo>
                <a:cubicBezTo>
                  <a:pt x="1870970" y="108129"/>
                  <a:pt x="1854787" y="99523"/>
                  <a:pt x="1838241" y="91909"/>
                </a:cubicBezTo>
                <a:cubicBezTo>
                  <a:pt x="1821695" y="84295"/>
                  <a:pt x="1804928" y="78396"/>
                  <a:pt x="1787939" y="74214"/>
                </a:cubicBezTo>
                <a:cubicBezTo>
                  <a:pt x="1770949" y="70032"/>
                  <a:pt x="1753591" y="67941"/>
                  <a:pt x="1735864" y="67941"/>
                </a:cubicBezTo>
                <a:cubicBezTo>
                  <a:pt x="1703719" y="67941"/>
                  <a:pt x="1674238" y="74839"/>
                  <a:pt x="1647422" y="88635"/>
                </a:cubicBezTo>
                <a:cubicBezTo>
                  <a:pt x="1620606" y="102431"/>
                  <a:pt x="1596101" y="122647"/>
                  <a:pt x="1573906" y="149284"/>
                </a:cubicBezTo>
                <a:lnTo>
                  <a:pt x="1594753" y="177627"/>
                </a:lnTo>
                <a:lnTo>
                  <a:pt x="1647825" y="177627"/>
                </a:lnTo>
                <a:lnTo>
                  <a:pt x="1671416" y="177627"/>
                </a:lnTo>
                <a:lnTo>
                  <a:pt x="2076336" y="177627"/>
                </a:lnTo>
                <a:lnTo>
                  <a:pt x="2083182" y="177627"/>
                </a:lnTo>
                <a:lnTo>
                  <a:pt x="2165417" y="177627"/>
                </a:lnTo>
                <a:lnTo>
                  <a:pt x="2117263" y="125048"/>
                </a:lnTo>
                <a:cubicBezTo>
                  <a:pt x="2134265" y="99604"/>
                  <a:pt x="2150655" y="79392"/>
                  <a:pt x="2166434" y="64411"/>
                </a:cubicBezTo>
                <a:cubicBezTo>
                  <a:pt x="2182213" y="49429"/>
                  <a:pt x="2198905" y="37042"/>
                  <a:pt x="2216513" y="27249"/>
                </a:cubicBezTo>
                <a:cubicBezTo>
                  <a:pt x="2234120" y="17456"/>
                  <a:pt x="2252674" y="10467"/>
                  <a:pt x="2272175" y="6280"/>
                </a:cubicBezTo>
                <a:cubicBezTo>
                  <a:pt x="2291675" y="2094"/>
                  <a:pt x="2312327" y="0"/>
                  <a:pt x="2334129" y="0"/>
                </a:cubicBezTo>
                <a:cubicBezTo>
                  <a:pt x="2356247" y="0"/>
                  <a:pt x="2376888" y="2369"/>
                  <a:pt x="2396051" y="7105"/>
                </a:cubicBezTo>
                <a:cubicBezTo>
                  <a:pt x="2415215" y="11842"/>
                  <a:pt x="2433869" y="18765"/>
                  <a:pt x="2452014" y="27876"/>
                </a:cubicBezTo>
                <a:cubicBezTo>
                  <a:pt x="2470158" y="36987"/>
                  <a:pt x="2488478" y="47899"/>
                  <a:pt x="2506972" y="60612"/>
                </a:cubicBezTo>
                <a:cubicBezTo>
                  <a:pt x="2525466" y="73325"/>
                  <a:pt x="2546292" y="88362"/>
                  <a:pt x="2569450" y="105722"/>
                </a:cubicBezTo>
                <a:lnTo>
                  <a:pt x="2569450" y="150602"/>
                </a:lnTo>
                <a:cubicBezTo>
                  <a:pt x="2542915" y="138281"/>
                  <a:pt x="2521738" y="127322"/>
                  <a:pt x="2505917" y="117725"/>
                </a:cubicBezTo>
                <a:cubicBezTo>
                  <a:pt x="2490096" y="108129"/>
                  <a:pt x="2473912" y="99523"/>
                  <a:pt x="2457366" y="91909"/>
                </a:cubicBezTo>
                <a:cubicBezTo>
                  <a:pt x="2440820" y="84295"/>
                  <a:pt x="2424053" y="78396"/>
                  <a:pt x="2407063" y="74214"/>
                </a:cubicBezTo>
                <a:cubicBezTo>
                  <a:pt x="2390074" y="70032"/>
                  <a:pt x="2372716" y="67941"/>
                  <a:pt x="2354990" y="67941"/>
                </a:cubicBezTo>
                <a:cubicBezTo>
                  <a:pt x="2322844" y="67941"/>
                  <a:pt x="2293363" y="74839"/>
                  <a:pt x="2266547" y="88635"/>
                </a:cubicBezTo>
                <a:cubicBezTo>
                  <a:pt x="2239731" y="102431"/>
                  <a:pt x="2215225" y="122647"/>
                  <a:pt x="2193031" y="149284"/>
                </a:cubicBezTo>
                <a:lnTo>
                  <a:pt x="2213879" y="177627"/>
                </a:lnTo>
                <a:lnTo>
                  <a:pt x="2275785" y="177627"/>
                </a:lnTo>
                <a:lnTo>
                  <a:pt x="2290541" y="177627"/>
                </a:lnTo>
                <a:lnTo>
                  <a:pt x="2694872" y="177627"/>
                </a:lnTo>
                <a:lnTo>
                  <a:pt x="2706306" y="177627"/>
                </a:lnTo>
                <a:lnTo>
                  <a:pt x="3060111" y="177627"/>
                </a:lnTo>
                <a:lnTo>
                  <a:pt x="3094390" y="177627"/>
                </a:lnTo>
                <a:lnTo>
                  <a:pt x="3143463" y="177627"/>
                </a:lnTo>
                <a:cubicBezTo>
                  <a:pt x="3149568" y="182116"/>
                  <a:pt x="3154847" y="186072"/>
                  <a:pt x="3159301" y="189494"/>
                </a:cubicBezTo>
                <a:lnTo>
                  <a:pt x="3166843" y="195498"/>
                </a:lnTo>
                <a:lnTo>
                  <a:pt x="3166843" y="99046"/>
                </a:lnTo>
                <a:cubicBezTo>
                  <a:pt x="3187818" y="107402"/>
                  <a:pt x="3201386" y="118896"/>
                  <a:pt x="3207547" y="133527"/>
                </a:cubicBezTo>
                <a:cubicBezTo>
                  <a:pt x="3213707" y="148159"/>
                  <a:pt x="3218058" y="160569"/>
                  <a:pt x="3220599" y="170759"/>
                </a:cubicBezTo>
                <a:lnTo>
                  <a:pt x="3222747" y="177627"/>
                </a:lnTo>
                <a:lnTo>
                  <a:pt x="3280673" y="177627"/>
                </a:lnTo>
                <a:lnTo>
                  <a:pt x="3315666" y="232470"/>
                </a:lnTo>
                <a:lnTo>
                  <a:pt x="3225779" y="232470"/>
                </a:lnTo>
                <a:lnTo>
                  <a:pt x="3225779" y="649933"/>
                </a:lnTo>
                <a:lnTo>
                  <a:pt x="3166843" y="606984"/>
                </a:lnTo>
                <a:lnTo>
                  <a:pt x="3166843" y="286904"/>
                </a:lnTo>
                <a:cubicBezTo>
                  <a:pt x="3166843" y="284533"/>
                  <a:pt x="3165523" y="280468"/>
                  <a:pt x="3162884" y="274709"/>
                </a:cubicBezTo>
                <a:cubicBezTo>
                  <a:pt x="3160245" y="268949"/>
                  <a:pt x="3156856" y="262961"/>
                  <a:pt x="3152716" y="256745"/>
                </a:cubicBezTo>
                <a:cubicBezTo>
                  <a:pt x="3148577" y="250529"/>
                  <a:pt x="3144533" y="245100"/>
                  <a:pt x="3140585" y="240457"/>
                </a:cubicBezTo>
                <a:cubicBezTo>
                  <a:pt x="3136637" y="235815"/>
                  <a:pt x="3133870" y="233152"/>
                  <a:pt x="3132284" y="232470"/>
                </a:cubicBezTo>
                <a:lnTo>
                  <a:pt x="3129396" y="232470"/>
                </a:lnTo>
                <a:lnTo>
                  <a:pt x="3094695" y="232470"/>
                </a:lnTo>
                <a:lnTo>
                  <a:pt x="3061175" y="232470"/>
                </a:lnTo>
                <a:lnTo>
                  <a:pt x="3061175" y="649933"/>
                </a:lnTo>
                <a:lnTo>
                  <a:pt x="3038703" y="629060"/>
                </a:lnTo>
                <a:cubicBezTo>
                  <a:pt x="3038703" y="630134"/>
                  <a:pt x="3034608" y="627205"/>
                  <a:pt x="3026418" y="620273"/>
                </a:cubicBezTo>
                <a:cubicBezTo>
                  <a:pt x="3018228" y="613341"/>
                  <a:pt x="3012829" y="607014"/>
                  <a:pt x="3010220" y="601293"/>
                </a:cubicBezTo>
                <a:cubicBezTo>
                  <a:pt x="3004558" y="590984"/>
                  <a:pt x="2997705" y="579861"/>
                  <a:pt x="2989660" y="567924"/>
                </a:cubicBezTo>
                <a:cubicBezTo>
                  <a:pt x="2981615" y="555987"/>
                  <a:pt x="2969774" y="543239"/>
                  <a:pt x="2954136" y="529682"/>
                </a:cubicBezTo>
                <a:cubicBezTo>
                  <a:pt x="2949949" y="524975"/>
                  <a:pt x="2943567" y="519467"/>
                  <a:pt x="2934989" y="513158"/>
                </a:cubicBezTo>
                <a:cubicBezTo>
                  <a:pt x="2926412" y="506848"/>
                  <a:pt x="2916161" y="500711"/>
                  <a:pt x="2904236" y="494746"/>
                </a:cubicBezTo>
                <a:cubicBezTo>
                  <a:pt x="2892312" y="488782"/>
                  <a:pt x="2879720" y="483719"/>
                  <a:pt x="2866461" y="479558"/>
                </a:cubicBezTo>
                <a:cubicBezTo>
                  <a:pt x="2853202" y="475397"/>
                  <a:pt x="2840736" y="473317"/>
                  <a:pt x="2829063" y="473317"/>
                </a:cubicBezTo>
                <a:cubicBezTo>
                  <a:pt x="2829097" y="473317"/>
                  <a:pt x="2828718" y="473451"/>
                  <a:pt x="2827925" y="473720"/>
                </a:cubicBezTo>
                <a:cubicBezTo>
                  <a:pt x="2827132" y="473988"/>
                  <a:pt x="2825636" y="474123"/>
                  <a:pt x="2823436" y="474123"/>
                </a:cubicBezTo>
                <a:lnTo>
                  <a:pt x="2813012" y="474123"/>
                </a:lnTo>
                <a:lnTo>
                  <a:pt x="2763886" y="409418"/>
                </a:lnTo>
                <a:lnTo>
                  <a:pt x="2884277" y="313788"/>
                </a:lnTo>
                <a:cubicBezTo>
                  <a:pt x="2868171" y="301263"/>
                  <a:pt x="2850118" y="291493"/>
                  <a:pt x="2830119" y="284480"/>
                </a:cubicBezTo>
                <a:cubicBezTo>
                  <a:pt x="2810119" y="277467"/>
                  <a:pt x="2792838" y="272281"/>
                  <a:pt x="2778276" y="268921"/>
                </a:cubicBezTo>
                <a:cubicBezTo>
                  <a:pt x="2765621" y="265766"/>
                  <a:pt x="2754997" y="261678"/>
                  <a:pt x="2746403" y="256656"/>
                </a:cubicBezTo>
                <a:lnTo>
                  <a:pt x="2736146" y="232470"/>
                </a:lnTo>
                <a:lnTo>
                  <a:pt x="2735212" y="232470"/>
                </a:lnTo>
                <a:lnTo>
                  <a:pt x="2725146" y="232470"/>
                </a:lnTo>
                <a:lnTo>
                  <a:pt x="2520929" y="232470"/>
                </a:lnTo>
                <a:lnTo>
                  <a:pt x="2520929" y="354972"/>
                </a:lnTo>
                <a:cubicBezTo>
                  <a:pt x="2520929" y="355748"/>
                  <a:pt x="2521157" y="356315"/>
                  <a:pt x="2521613" y="356673"/>
                </a:cubicBezTo>
                <a:cubicBezTo>
                  <a:pt x="2522070" y="357031"/>
                  <a:pt x="2521769" y="357210"/>
                  <a:pt x="2520712" y="357210"/>
                </a:cubicBezTo>
                <a:cubicBezTo>
                  <a:pt x="2521155" y="357210"/>
                  <a:pt x="2524598" y="355773"/>
                  <a:pt x="2531039" y="352900"/>
                </a:cubicBezTo>
                <a:cubicBezTo>
                  <a:pt x="2537482" y="350026"/>
                  <a:pt x="2545223" y="345439"/>
                  <a:pt x="2554266" y="339138"/>
                </a:cubicBezTo>
                <a:cubicBezTo>
                  <a:pt x="2563309" y="332837"/>
                  <a:pt x="2572601" y="324898"/>
                  <a:pt x="2582142" y="315323"/>
                </a:cubicBezTo>
                <a:cubicBezTo>
                  <a:pt x="2591683" y="305748"/>
                  <a:pt x="2601475" y="293252"/>
                  <a:pt x="2611520" y="277836"/>
                </a:cubicBezTo>
                <a:cubicBezTo>
                  <a:pt x="2641696" y="296569"/>
                  <a:pt x="2661563" y="318352"/>
                  <a:pt x="2671121" y="343186"/>
                </a:cubicBezTo>
                <a:cubicBezTo>
                  <a:pt x="2680680" y="368020"/>
                  <a:pt x="2685458" y="391994"/>
                  <a:pt x="2685458" y="415110"/>
                </a:cubicBezTo>
                <a:cubicBezTo>
                  <a:pt x="2685458" y="443444"/>
                  <a:pt x="2680581" y="468250"/>
                  <a:pt x="2670827" y="489528"/>
                </a:cubicBezTo>
                <a:cubicBezTo>
                  <a:pt x="2661072" y="510806"/>
                  <a:pt x="2648541" y="528531"/>
                  <a:pt x="2633232" y="542702"/>
                </a:cubicBezTo>
                <a:cubicBezTo>
                  <a:pt x="2617922" y="556873"/>
                  <a:pt x="2601154" y="567374"/>
                  <a:pt x="2582929" y="574204"/>
                </a:cubicBezTo>
                <a:cubicBezTo>
                  <a:pt x="2564703" y="581034"/>
                  <a:pt x="2547306" y="584449"/>
                  <a:pt x="2530740" y="584449"/>
                </a:cubicBezTo>
                <a:cubicBezTo>
                  <a:pt x="2497255" y="582223"/>
                  <a:pt x="2468457" y="573306"/>
                  <a:pt x="2444343" y="557698"/>
                </a:cubicBezTo>
                <a:cubicBezTo>
                  <a:pt x="2420230" y="542090"/>
                  <a:pt x="2399741" y="520201"/>
                  <a:pt x="2382875" y="492029"/>
                </a:cubicBezTo>
                <a:cubicBezTo>
                  <a:pt x="2366010" y="463857"/>
                  <a:pt x="2352275" y="429789"/>
                  <a:pt x="2341672" y="389824"/>
                </a:cubicBezTo>
                <a:cubicBezTo>
                  <a:pt x="2331069" y="349860"/>
                  <a:pt x="2322285" y="301582"/>
                  <a:pt x="2315319" y="244991"/>
                </a:cubicBezTo>
                <a:lnTo>
                  <a:pt x="2359367" y="265813"/>
                </a:lnTo>
                <a:cubicBezTo>
                  <a:pt x="2365770" y="289270"/>
                  <a:pt x="2373244" y="315468"/>
                  <a:pt x="2381788" y="344407"/>
                </a:cubicBezTo>
                <a:cubicBezTo>
                  <a:pt x="2390331" y="373347"/>
                  <a:pt x="2401195" y="399577"/>
                  <a:pt x="2414376" y="423097"/>
                </a:cubicBezTo>
                <a:cubicBezTo>
                  <a:pt x="2427559" y="446618"/>
                  <a:pt x="2443670" y="466020"/>
                  <a:pt x="2462710" y="481304"/>
                </a:cubicBezTo>
                <a:cubicBezTo>
                  <a:pt x="2481750" y="496588"/>
                  <a:pt x="2505172" y="504230"/>
                  <a:pt x="2532978" y="504230"/>
                </a:cubicBezTo>
                <a:cubicBezTo>
                  <a:pt x="2544113" y="504230"/>
                  <a:pt x="2555844" y="502258"/>
                  <a:pt x="2568169" y="498315"/>
                </a:cubicBezTo>
                <a:cubicBezTo>
                  <a:pt x="2580494" y="494371"/>
                  <a:pt x="2591673" y="488511"/>
                  <a:pt x="2601704" y="480735"/>
                </a:cubicBezTo>
                <a:cubicBezTo>
                  <a:pt x="2611736" y="472959"/>
                  <a:pt x="2620017" y="463626"/>
                  <a:pt x="2626549" y="452738"/>
                </a:cubicBezTo>
                <a:cubicBezTo>
                  <a:pt x="2633079" y="441849"/>
                  <a:pt x="2636345" y="429371"/>
                  <a:pt x="2636345" y="415302"/>
                </a:cubicBezTo>
                <a:cubicBezTo>
                  <a:pt x="2636345" y="407432"/>
                  <a:pt x="2634845" y="400022"/>
                  <a:pt x="2631843" y="393073"/>
                </a:cubicBezTo>
                <a:cubicBezTo>
                  <a:pt x="2628842" y="386124"/>
                  <a:pt x="2626625" y="380744"/>
                  <a:pt x="2625192" y="376932"/>
                </a:cubicBezTo>
                <a:cubicBezTo>
                  <a:pt x="2621952" y="382926"/>
                  <a:pt x="2615701" y="389302"/>
                  <a:pt x="2606436" y="396059"/>
                </a:cubicBezTo>
                <a:cubicBezTo>
                  <a:pt x="2597172" y="402817"/>
                  <a:pt x="2587740" y="408461"/>
                  <a:pt x="2578139" y="412993"/>
                </a:cubicBezTo>
                <a:cubicBezTo>
                  <a:pt x="2568538" y="417525"/>
                  <a:pt x="2559188" y="421077"/>
                  <a:pt x="2550090" y="423647"/>
                </a:cubicBezTo>
                <a:cubicBezTo>
                  <a:pt x="2540992" y="426218"/>
                  <a:pt x="2532747" y="427503"/>
                  <a:pt x="2525354" y="427503"/>
                </a:cubicBezTo>
                <a:cubicBezTo>
                  <a:pt x="2512667" y="427503"/>
                  <a:pt x="2502290" y="424236"/>
                  <a:pt x="2494224" y="417700"/>
                </a:cubicBezTo>
                <a:cubicBezTo>
                  <a:pt x="2486158" y="411164"/>
                  <a:pt x="2479674" y="403989"/>
                  <a:pt x="2474771" y="396175"/>
                </a:cubicBezTo>
                <a:cubicBezTo>
                  <a:pt x="2469867" y="388360"/>
                  <a:pt x="2466376" y="380428"/>
                  <a:pt x="2464296" y="372379"/>
                </a:cubicBezTo>
                <a:cubicBezTo>
                  <a:pt x="2462216" y="364330"/>
                  <a:pt x="2461175" y="358574"/>
                  <a:pt x="2461175" y="355113"/>
                </a:cubicBezTo>
                <a:lnTo>
                  <a:pt x="2461175" y="232470"/>
                </a:lnTo>
                <a:lnTo>
                  <a:pt x="2324677" y="232470"/>
                </a:lnTo>
                <a:lnTo>
                  <a:pt x="2306826" y="232470"/>
                </a:lnTo>
                <a:lnTo>
                  <a:pt x="2225952" y="232470"/>
                </a:lnTo>
                <a:lnTo>
                  <a:pt x="2225952" y="649933"/>
                </a:lnTo>
                <a:lnTo>
                  <a:pt x="2167016" y="606984"/>
                </a:lnTo>
                <a:lnTo>
                  <a:pt x="2167016" y="232470"/>
                </a:lnTo>
                <a:lnTo>
                  <a:pt x="2117318" y="232470"/>
                </a:lnTo>
                <a:lnTo>
                  <a:pt x="2106597" y="232470"/>
                </a:lnTo>
                <a:lnTo>
                  <a:pt x="2031434" y="232470"/>
                </a:lnTo>
                <a:lnTo>
                  <a:pt x="2031434" y="651570"/>
                </a:lnTo>
                <a:lnTo>
                  <a:pt x="1989393" y="619480"/>
                </a:lnTo>
                <a:cubicBezTo>
                  <a:pt x="1989393" y="609726"/>
                  <a:pt x="1987051" y="597162"/>
                  <a:pt x="1982365" y="581788"/>
                </a:cubicBezTo>
                <a:cubicBezTo>
                  <a:pt x="1977680" y="566415"/>
                  <a:pt x="1971223" y="550747"/>
                  <a:pt x="1962994" y="534785"/>
                </a:cubicBezTo>
                <a:cubicBezTo>
                  <a:pt x="1954767" y="518823"/>
                  <a:pt x="1945112" y="504286"/>
                  <a:pt x="1934032" y="491172"/>
                </a:cubicBezTo>
                <a:cubicBezTo>
                  <a:pt x="1922952" y="478058"/>
                  <a:pt x="1914145" y="469467"/>
                  <a:pt x="1907615" y="465400"/>
                </a:cubicBezTo>
                <a:cubicBezTo>
                  <a:pt x="1906353" y="471761"/>
                  <a:pt x="1902643" y="479198"/>
                  <a:pt x="1896487" y="487712"/>
                </a:cubicBezTo>
                <a:cubicBezTo>
                  <a:pt x="1890331" y="496226"/>
                  <a:pt x="1883472" y="503540"/>
                  <a:pt x="1875908" y="509653"/>
                </a:cubicBezTo>
                <a:cubicBezTo>
                  <a:pt x="1868345" y="515767"/>
                  <a:pt x="1860076" y="520620"/>
                  <a:pt x="1851102" y="524214"/>
                </a:cubicBezTo>
                <a:cubicBezTo>
                  <a:pt x="1842128" y="527808"/>
                  <a:pt x="1833250" y="529605"/>
                  <a:pt x="1824468" y="529605"/>
                </a:cubicBezTo>
                <a:cubicBezTo>
                  <a:pt x="1803049" y="529605"/>
                  <a:pt x="1784575" y="522415"/>
                  <a:pt x="1769048" y="508035"/>
                </a:cubicBezTo>
                <a:cubicBezTo>
                  <a:pt x="1753521" y="493655"/>
                  <a:pt x="1745758" y="476399"/>
                  <a:pt x="1745758" y="456268"/>
                </a:cubicBezTo>
                <a:cubicBezTo>
                  <a:pt x="1745758" y="448338"/>
                  <a:pt x="1747397" y="439596"/>
                  <a:pt x="1750676" y="430042"/>
                </a:cubicBezTo>
                <a:cubicBezTo>
                  <a:pt x="1753954" y="420488"/>
                  <a:pt x="1759273" y="411727"/>
                  <a:pt x="1766632" y="403759"/>
                </a:cubicBezTo>
                <a:cubicBezTo>
                  <a:pt x="1773990" y="395791"/>
                  <a:pt x="1783292" y="388989"/>
                  <a:pt x="1794539" y="383353"/>
                </a:cubicBezTo>
                <a:cubicBezTo>
                  <a:pt x="1805785" y="377717"/>
                  <a:pt x="1819266" y="374899"/>
                  <a:pt x="1834980" y="374899"/>
                </a:cubicBezTo>
                <a:cubicBezTo>
                  <a:pt x="1840582" y="374899"/>
                  <a:pt x="1846481" y="375208"/>
                  <a:pt x="1852675" y="375826"/>
                </a:cubicBezTo>
                <a:cubicBezTo>
                  <a:pt x="1858870" y="376444"/>
                  <a:pt x="1863868" y="377474"/>
                  <a:pt x="1867672" y="378915"/>
                </a:cubicBezTo>
                <a:cubicBezTo>
                  <a:pt x="1866120" y="379597"/>
                  <a:pt x="1865740" y="378352"/>
                  <a:pt x="1866534" y="375180"/>
                </a:cubicBezTo>
                <a:cubicBezTo>
                  <a:pt x="1867326" y="372008"/>
                  <a:pt x="1867723" y="368226"/>
                  <a:pt x="1867723" y="363835"/>
                </a:cubicBezTo>
                <a:cubicBezTo>
                  <a:pt x="1867723" y="349272"/>
                  <a:pt x="1863773" y="337087"/>
                  <a:pt x="1855873" y="327282"/>
                </a:cubicBezTo>
                <a:cubicBezTo>
                  <a:pt x="1847973" y="317476"/>
                  <a:pt x="1837726" y="309301"/>
                  <a:pt x="1825132" y="302757"/>
                </a:cubicBezTo>
                <a:cubicBezTo>
                  <a:pt x="1812538" y="296213"/>
                  <a:pt x="1798715" y="290995"/>
                  <a:pt x="1783661" y="287102"/>
                </a:cubicBezTo>
                <a:cubicBezTo>
                  <a:pt x="1768607" y="283210"/>
                  <a:pt x="1754396" y="279929"/>
                  <a:pt x="1741026" y="277260"/>
                </a:cubicBezTo>
                <a:cubicBezTo>
                  <a:pt x="1732994" y="275649"/>
                  <a:pt x="1725345" y="274146"/>
                  <a:pt x="1718081" y="272752"/>
                </a:cubicBezTo>
                <a:cubicBezTo>
                  <a:pt x="1710816" y="271358"/>
                  <a:pt x="1702951" y="269122"/>
                  <a:pt x="1694484" y="266044"/>
                </a:cubicBezTo>
                <a:lnTo>
                  <a:pt x="1682268" y="232470"/>
                </a:lnTo>
                <a:lnTo>
                  <a:pt x="1678086" y="232470"/>
                </a:lnTo>
                <a:lnTo>
                  <a:pt x="1606827" y="232470"/>
                </a:lnTo>
                <a:lnTo>
                  <a:pt x="1606827" y="649933"/>
                </a:lnTo>
                <a:lnTo>
                  <a:pt x="1547891" y="606984"/>
                </a:lnTo>
                <a:lnTo>
                  <a:pt x="1547891" y="232470"/>
                </a:lnTo>
                <a:lnTo>
                  <a:pt x="1487471" y="232470"/>
                </a:lnTo>
                <a:lnTo>
                  <a:pt x="1457211" y="177627"/>
                </a:lnTo>
                <a:lnTo>
                  <a:pt x="1546292" y="177627"/>
                </a:lnTo>
                <a:lnTo>
                  <a:pt x="1498138" y="125048"/>
                </a:lnTo>
                <a:cubicBezTo>
                  <a:pt x="1515140" y="99604"/>
                  <a:pt x="1531531" y="79392"/>
                  <a:pt x="1547309" y="64411"/>
                </a:cubicBezTo>
                <a:cubicBezTo>
                  <a:pt x="1563088" y="49429"/>
                  <a:pt x="1579781" y="37042"/>
                  <a:pt x="1597388" y="27249"/>
                </a:cubicBezTo>
                <a:cubicBezTo>
                  <a:pt x="1614995" y="17456"/>
                  <a:pt x="1633549" y="10467"/>
                  <a:pt x="1653050" y="6280"/>
                </a:cubicBezTo>
                <a:cubicBezTo>
                  <a:pt x="1672550" y="2094"/>
                  <a:pt x="1693202" y="0"/>
                  <a:pt x="1715004" y="0"/>
                </a:cubicBezTo>
                <a:close/>
                <a:moveTo>
                  <a:pt x="886329" y="0"/>
                </a:moveTo>
                <a:cubicBezTo>
                  <a:pt x="908447" y="0"/>
                  <a:pt x="929088" y="2369"/>
                  <a:pt x="948251" y="7105"/>
                </a:cubicBezTo>
                <a:cubicBezTo>
                  <a:pt x="967415" y="11842"/>
                  <a:pt x="986069" y="18765"/>
                  <a:pt x="1004214" y="27876"/>
                </a:cubicBezTo>
                <a:cubicBezTo>
                  <a:pt x="1022358" y="36987"/>
                  <a:pt x="1040678" y="47899"/>
                  <a:pt x="1059172" y="60612"/>
                </a:cubicBezTo>
                <a:cubicBezTo>
                  <a:pt x="1077666" y="73325"/>
                  <a:pt x="1098492" y="88362"/>
                  <a:pt x="1121651" y="105722"/>
                </a:cubicBezTo>
                <a:lnTo>
                  <a:pt x="1121651" y="150602"/>
                </a:lnTo>
                <a:cubicBezTo>
                  <a:pt x="1095116" y="138281"/>
                  <a:pt x="1073938" y="127322"/>
                  <a:pt x="1058117" y="117725"/>
                </a:cubicBezTo>
                <a:cubicBezTo>
                  <a:pt x="1042296" y="108129"/>
                  <a:pt x="1026112" y="99523"/>
                  <a:pt x="1009566" y="91909"/>
                </a:cubicBezTo>
                <a:cubicBezTo>
                  <a:pt x="993020" y="84295"/>
                  <a:pt x="976253" y="78396"/>
                  <a:pt x="959264" y="74214"/>
                </a:cubicBezTo>
                <a:cubicBezTo>
                  <a:pt x="942275" y="70032"/>
                  <a:pt x="924916" y="67941"/>
                  <a:pt x="907189" y="67941"/>
                </a:cubicBezTo>
                <a:cubicBezTo>
                  <a:pt x="875044" y="67941"/>
                  <a:pt x="845563" y="74839"/>
                  <a:pt x="818747" y="88635"/>
                </a:cubicBezTo>
                <a:cubicBezTo>
                  <a:pt x="791931" y="102431"/>
                  <a:pt x="767425" y="122647"/>
                  <a:pt x="745231" y="149284"/>
                </a:cubicBezTo>
                <a:lnTo>
                  <a:pt x="766078" y="177627"/>
                </a:lnTo>
                <a:lnTo>
                  <a:pt x="829290" y="177627"/>
                </a:lnTo>
                <a:lnTo>
                  <a:pt x="842741" y="177627"/>
                </a:lnTo>
                <a:lnTo>
                  <a:pt x="1391713" y="177627"/>
                </a:lnTo>
                <a:cubicBezTo>
                  <a:pt x="1393359" y="177218"/>
                  <a:pt x="1394182" y="177282"/>
                  <a:pt x="1394182" y="177819"/>
                </a:cubicBezTo>
                <a:cubicBezTo>
                  <a:pt x="1394182" y="173615"/>
                  <a:pt x="1392909" y="170153"/>
                  <a:pt x="1390364" y="167433"/>
                </a:cubicBezTo>
                <a:cubicBezTo>
                  <a:pt x="1387819" y="164713"/>
                  <a:pt x="1383926" y="162445"/>
                  <a:pt x="1378686" y="160629"/>
                </a:cubicBezTo>
                <a:cubicBezTo>
                  <a:pt x="1373447" y="158813"/>
                  <a:pt x="1367492" y="157519"/>
                  <a:pt x="1360819" y="156747"/>
                </a:cubicBezTo>
                <a:cubicBezTo>
                  <a:pt x="1354147" y="155976"/>
                  <a:pt x="1347934" y="155590"/>
                  <a:pt x="1342178" y="155590"/>
                </a:cubicBezTo>
                <a:cubicBezTo>
                  <a:pt x="1336039" y="155590"/>
                  <a:pt x="1328049" y="155850"/>
                  <a:pt x="1318210" y="156370"/>
                </a:cubicBezTo>
                <a:cubicBezTo>
                  <a:pt x="1308370" y="156890"/>
                  <a:pt x="1297916" y="157700"/>
                  <a:pt x="1286849" y="158800"/>
                </a:cubicBezTo>
                <a:cubicBezTo>
                  <a:pt x="1276429" y="159857"/>
                  <a:pt x="1266268" y="160667"/>
                  <a:pt x="1256364" y="161230"/>
                </a:cubicBezTo>
                <a:cubicBezTo>
                  <a:pt x="1246460" y="161793"/>
                  <a:pt x="1238149" y="162074"/>
                  <a:pt x="1231430" y="162074"/>
                </a:cubicBezTo>
                <a:cubicBezTo>
                  <a:pt x="1218632" y="162074"/>
                  <a:pt x="1205837" y="159936"/>
                  <a:pt x="1193047" y="155660"/>
                </a:cubicBezTo>
                <a:cubicBezTo>
                  <a:pt x="1180258" y="151384"/>
                  <a:pt x="1168459" y="145140"/>
                  <a:pt x="1157652" y="136929"/>
                </a:cubicBezTo>
                <a:cubicBezTo>
                  <a:pt x="1146844" y="128718"/>
                  <a:pt x="1138104" y="118341"/>
                  <a:pt x="1131432" y="105799"/>
                </a:cubicBezTo>
                <a:cubicBezTo>
                  <a:pt x="1124760" y="93256"/>
                  <a:pt x="1121424" y="78982"/>
                  <a:pt x="1121424" y="62978"/>
                </a:cubicBezTo>
                <a:cubicBezTo>
                  <a:pt x="1121424" y="57299"/>
                  <a:pt x="1122089" y="50348"/>
                  <a:pt x="1123419" y="42124"/>
                </a:cubicBezTo>
                <a:cubicBezTo>
                  <a:pt x="1124749" y="33900"/>
                  <a:pt x="1127606" y="21496"/>
                  <a:pt x="1131989" y="4912"/>
                </a:cubicBezTo>
                <a:lnTo>
                  <a:pt x="1176139" y="26565"/>
                </a:lnTo>
                <a:cubicBezTo>
                  <a:pt x="1171859" y="41478"/>
                  <a:pt x="1169719" y="52801"/>
                  <a:pt x="1169719" y="60535"/>
                </a:cubicBezTo>
                <a:cubicBezTo>
                  <a:pt x="1169719" y="72694"/>
                  <a:pt x="1174404" y="81607"/>
                  <a:pt x="1183775" y="87272"/>
                </a:cubicBezTo>
                <a:cubicBezTo>
                  <a:pt x="1193145" y="92938"/>
                  <a:pt x="1207432" y="95771"/>
                  <a:pt x="1226634" y="95771"/>
                </a:cubicBezTo>
                <a:cubicBezTo>
                  <a:pt x="1244215" y="95771"/>
                  <a:pt x="1261712" y="95008"/>
                  <a:pt x="1279124" y="93482"/>
                </a:cubicBezTo>
                <a:cubicBezTo>
                  <a:pt x="1289808" y="92911"/>
                  <a:pt x="1300208" y="92331"/>
                  <a:pt x="1310324" y="91743"/>
                </a:cubicBezTo>
                <a:cubicBezTo>
                  <a:pt x="1320441" y="91154"/>
                  <a:pt x="1329729" y="90860"/>
                  <a:pt x="1338188" y="90860"/>
                </a:cubicBezTo>
                <a:cubicBezTo>
                  <a:pt x="1371536" y="90860"/>
                  <a:pt x="1396209" y="97534"/>
                  <a:pt x="1412209" y="110883"/>
                </a:cubicBezTo>
                <a:cubicBezTo>
                  <a:pt x="1428209" y="124231"/>
                  <a:pt x="1438328" y="139513"/>
                  <a:pt x="1442566" y="156728"/>
                </a:cubicBezTo>
                <a:lnTo>
                  <a:pt x="1442707" y="157713"/>
                </a:lnTo>
                <a:cubicBezTo>
                  <a:pt x="1442042" y="165003"/>
                  <a:pt x="1441572" y="170974"/>
                  <a:pt x="1441300" y="175625"/>
                </a:cubicBezTo>
                <a:lnTo>
                  <a:pt x="1440971" y="177627"/>
                </a:lnTo>
                <a:lnTo>
                  <a:pt x="1453604" y="177627"/>
                </a:lnTo>
                <a:lnTo>
                  <a:pt x="1486039" y="232470"/>
                </a:lnTo>
                <a:lnTo>
                  <a:pt x="1216376" y="232470"/>
                </a:lnTo>
                <a:lnTo>
                  <a:pt x="1216376" y="493372"/>
                </a:lnTo>
                <a:cubicBezTo>
                  <a:pt x="1216376" y="500193"/>
                  <a:pt x="1219759" y="505754"/>
                  <a:pt x="1226525" y="510056"/>
                </a:cubicBezTo>
                <a:cubicBezTo>
                  <a:pt x="1233291" y="514358"/>
                  <a:pt x="1239500" y="516509"/>
                  <a:pt x="1245154" y="516509"/>
                </a:cubicBezTo>
                <a:cubicBezTo>
                  <a:pt x="1247729" y="516509"/>
                  <a:pt x="1254554" y="513995"/>
                  <a:pt x="1265630" y="508969"/>
                </a:cubicBezTo>
                <a:cubicBezTo>
                  <a:pt x="1276707" y="503942"/>
                  <a:pt x="1288609" y="496601"/>
                  <a:pt x="1301340" y="486945"/>
                </a:cubicBezTo>
                <a:cubicBezTo>
                  <a:pt x="1314069" y="477288"/>
                  <a:pt x="1325564" y="465713"/>
                  <a:pt x="1335821" y="452220"/>
                </a:cubicBezTo>
                <a:lnTo>
                  <a:pt x="1352850" y="416251"/>
                </a:lnTo>
                <a:lnTo>
                  <a:pt x="1342344" y="416645"/>
                </a:lnTo>
                <a:cubicBezTo>
                  <a:pt x="1324020" y="416645"/>
                  <a:pt x="1310450" y="410640"/>
                  <a:pt x="1301634" y="398630"/>
                </a:cubicBezTo>
                <a:cubicBezTo>
                  <a:pt x="1292817" y="386620"/>
                  <a:pt x="1288410" y="374050"/>
                  <a:pt x="1288410" y="360919"/>
                </a:cubicBezTo>
                <a:cubicBezTo>
                  <a:pt x="1288410" y="344838"/>
                  <a:pt x="1294090" y="330324"/>
                  <a:pt x="1305452" y="317376"/>
                </a:cubicBezTo>
                <a:cubicBezTo>
                  <a:pt x="1316813" y="304428"/>
                  <a:pt x="1332862" y="297954"/>
                  <a:pt x="1353599" y="297954"/>
                </a:cubicBezTo>
                <a:cubicBezTo>
                  <a:pt x="1364624" y="297954"/>
                  <a:pt x="1374963" y="300446"/>
                  <a:pt x="1384615" y="305430"/>
                </a:cubicBezTo>
                <a:cubicBezTo>
                  <a:pt x="1394267" y="310414"/>
                  <a:pt x="1402489" y="317195"/>
                  <a:pt x="1409280" y="325772"/>
                </a:cubicBezTo>
                <a:cubicBezTo>
                  <a:pt x="1416071" y="334350"/>
                  <a:pt x="1421362" y="344326"/>
                  <a:pt x="1425153" y="355701"/>
                </a:cubicBezTo>
                <a:cubicBezTo>
                  <a:pt x="1428943" y="367075"/>
                  <a:pt x="1430837" y="379217"/>
                  <a:pt x="1430837" y="392127"/>
                </a:cubicBezTo>
                <a:cubicBezTo>
                  <a:pt x="1430837" y="422098"/>
                  <a:pt x="1422411" y="448605"/>
                  <a:pt x="1405558" y="471648"/>
                </a:cubicBezTo>
                <a:cubicBezTo>
                  <a:pt x="1388706" y="494691"/>
                  <a:pt x="1369348" y="514247"/>
                  <a:pt x="1347486" y="530315"/>
                </a:cubicBezTo>
                <a:cubicBezTo>
                  <a:pt x="1325623" y="546384"/>
                  <a:pt x="1304226" y="558604"/>
                  <a:pt x="1283293" y="566978"/>
                </a:cubicBezTo>
                <a:cubicBezTo>
                  <a:pt x="1262360" y="575351"/>
                  <a:pt x="1247230" y="579537"/>
                  <a:pt x="1237901" y="579537"/>
                </a:cubicBezTo>
                <a:cubicBezTo>
                  <a:pt x="1228957" y="579537"/>
                  <a:pt x="1219731" y="577160"/>
                  <a:pt x="1210224" y="572407"/>
                </a:cubicBezTo>
                <a:cubicBezTo>
                  <a:pt x="1200717" y="567653"/>
                  <a:pt x="1192077" y="561390"/>
                  <a:pt x="1184305" y="553618"/>
                </a:cubicBezTo>
                <a:cubicBezTo>
                  <a:pt x="1176534" y="545846"/>
                  <a:pt x="1169977" y="536763"/>
                  <a:pt x="1164635" y="526370"/>
                </a:cubicBezTo>
                <a:cubicBezTo>
                  <a:pt x="1159293" y="515976"/>
                  <a:pt x="1156622" y="504993"/>
                  <a:pt x="1156622" y="493423"/>
                </a:cubicBezTo>
                <a:lnTo>
                  <a:pt x="1156622" y="331310"/>
                </a:lnTo>
                <a:cubicBezTo>
                  <a:pt x="1152768" y="327081"/>
                  <a:pt x="1149214" y="324148"/>
                  <a:pt x="1145962" y="322511"/>
                </a:cubicBezTo>
                <a:cubicBezTo>
                  <a:pt x="1142709" y="320874"/>
                  <a:pt x="1139155" y="320055"/>
                  <a:pt x="1135301" y="320055"/>
                </a:cubicBezTo>
                <a:cubicBezTo>
                  <a:pt x="1129895" y="320055"/>
                  <a:pt x="1124594" y="323400"/>
                  <a:pt x="1119397" y="330089"/>
                </a:cubicBezTo>
                <a:cubicBezTo>
                  <a:pt x="1114200" y="336778"/>
                  <a:pt x="1111601" y="347822"/>
                  <a:pt x="1111601" y="363221"/>
                </a:cubicBezTo>
                <a:cubicBezTo>
                  <a:pt x="1111601" y="365089"/>
                  <a:pt x="1111955" y="368224"/>
                  <a:pt x="1112662" y="372628"/>
                </a:cubicBezTo>
                <a:cubicBezTo>
                  <a:pt x="1113371" y="377032"/>
                  <a:pt x="1114381" y="387322"/>
                  <a:pt x="1115694" y="403497"/>
                </a:cubicBezTo>
                <a:lnTo>
                  <a:pt x="1060595" y="381204"/>
                </a:lnTo>
                <a:cubicBezTo>
                  <a:pt x="1052333" y="358063"/>
                  <a:pt x="1041488" y="341131"/>
                  <a:pt x="1028058" y="330409"/>
                </a:cubicBezTo>
                <a:cubicBezTo>
                  <a:pt x="1014628" y="319687"/>
                  <a:pt x="1000350" y="314325"/>
                  <a:pt x="985224" y="314325"/>
                </a:cubicBezTo>
                <a:cubicBezTo>
                  <a:pt x="978335" y="314325"/>
                  <a:pt x="971526" y="315598"/>
                  <a:pt x="964798" y="318143"/>
                </a:cubicBezTo>
                <a:cubicBezTo>
                  <a:pt x="958071" y="320688"/>
                  <a:pt x="951957" y="323990"/>
                  <a:pt x="946458" y="328049"/>
                </a:cubicBezTo>
                <a:cubicBezTo>
                  <a:pt x="940958" y="332108"/>
                  <a:pt x="936684" y="336635"/>
                  <a:pt x="933637" y="341632"/>
                </a:cubicBezTo>
                <a:cubicBezTo>
                  <a:pt x="930588" y="346629"/>
                  <a:pt x="929064" y="351655"/>
                  <a:pt x="929064" y="356711"/>
                </a:cubicBezTo>
                <a:cubicBezTo>
                  <a:pt x="929064" y="364061"/>
                  <a:pt x="930844" y="369812"/>
                  <a:pt x="934404" y="373965"/>
                </a:cubicBezTo>
                <a:cubicBezTo>
                  <a:pt x="937963" y="378117"/>
                  <a:pt x="940003" y="380339"/>
                  <a:pt x="940523" y="380628"/>
                </a:cubicBezTo>
                <a:lnTo>
                  <a:pt x="940523" y="385604"/>
                </a:lnTo>
                <a:cubicBezTo>
                  <a:pt x="940523" y="377094"/>
                  <a:pt x="942320" y="369736"/>
                  <a:pt x="945914" y="363528"/>
                </a:cubicBezTo>
                <a:cubicBezTo>
                  <a:pt x="949508" y="357321"/>
                  <a:pt x="953757" y="352587"/>
                  <a:pt x="958660" y="349325"/>
                </a:cubicBezTo>
                <a:cubicBezTo>
                  <a:pt x="963563" y="346064"/>
                  <a:pt x="968695" y="343644"/>
                  <a:pt x="974059" y="342067"/>
                </a:cubicBezTo>
                <a:cubicBezTo>
                  <a:pt x="979421" y="340489"/>
                  <a:pt x="984086" y="339701"/>
                  <a:pt x="988051" y="339701"/>
                </a:cubicBezTo>
                <a:cubicBezTo>
                  <a:pt x="1005411" y="339701"/>
                  <a:pt x="1018610" y="345196"/>
                  <a:pt x="1027648" y="356187"/>
                </a:cubicBezTo>
                <a:cubicBezTo>
                  <a:pt x="1036687" y="367178"/>
                  <a:pt x="1041206" y="378880"/>
                  <a:pt x="1041206" y="391295"/>
                </a:cubicBezTo>
                <a:cubicBezTo>
                  <a:pt x="1041206" y="407752"/>
                  <a:pt x="1034926" y="420865"/>
                  <a:pt x="1022366" y="430637"/>
                </a:cubicBezTo>
                <a:cubicBezTo>
                  <a:pt x="1009806" y="440408"/>
                  <a:pt x="994134" y="445294"/>
                  <a:pt x="975350" y="445294"/>
                </a:cubicBezTo>
                <a:cubicBezTo>
                  <a:pt x="948611" y="445294"/>
                  <a:pt x="925617" y="436363"/>
                  <a:pt x="906368" y="418499"/>
                </a:cubicBezTo>
                <a:cubicBezTo>
                  <a:pt x="887119" y="400636"/>
                  <a:pt x="877494" y="374950"/>
                  <a:pt x="877494" y="341440"/>
                </a:cubicBezTo>
                <a:cubicBezTo>
                  <a:pt x="877494" y="314487"/>
                  <a:pt x="886194" y="292316"/>
                  <a:pt x="903592" y="274926"/>
                </a:cubicBezTo>
                <a:cubicBezTo>
                  <a:pt x="920991" y="257536"/>
                  <a:pt x="945051" y="248841"/>
                  <a:pt x="975772" y="248841"/>
                </a:cubicBezTo>
                <a:cubicBezTo>
                  <a:pt x="978006" y="248841"/>
                  <a:pt x="982579" y="249293"/>
                  <a:pt x="989490" y="250197"/>
                </a:cubicBezTo>
                <a:cubicBezTo>
                  <a:pt x="996401" y="251101"/>
                  <a:pt x="1004629" y="253435"/>
                  <a:pt x="1014175" y="257199"/>
                </a:cubicBezTo>
                <a:cubicBezTo>
                  <a:pt x="1023720" y="260964"/>
                  <a:pt x="1034007" y="266666"/>
                  <a:pt x="1045036" y="274306"/>
                </a:cubicBezTo>
                <a:cubicBezTo>
                  <a:pt x="1056065" y="281946"/>
                  <a:pt x="1062428" y="291709"/>
                  <a:pt x="1064125" y="303595"/>
                </a:cubicBezTo>
                <a:cubicBezTo>
                  <a:pt x="1064176" y="292536"/>
                  <a:pt x="1068759" y="281464"/>
                  <a:pt x="1077875" y="270379"/>
                </a:cubicBezTo>
                <a:cubicBezTo>
                  <a:pt x="1086989" y="259295"/>
                  <a:pt x="1101080" y="253752"/>
                  <a:pt x="1120145" y="253752"/>
                </a:cubicBezTo>
                <a:cubicBezTo>
                  <a:pt x="1125423" y="253752"/>
                  <a:pt x="1132298" y="255274"/>
                  <a:pt x="1140769" y="258318"/>
                </a:cubicBezTo>
                <a:cubicBezTo>
                  <a:pt x="1149240" y="261362"/>
                  <a:pt x="1154524" y="266790"/>
                  <a:pt x="1156622" y="274600"/>
                </a:cubicBezTo>
                <a:lnTo>
                  <a:pt x="1156622" y="232470"/>
                </a:lnTo>
                <a:lnTo>
                  <a:pt x="876877" y="232470"/>
                </a:lnTo>
                <a:lnTo>
                  <a:pt x="859563" y="232470"/>
                </a:lnTo>
                <a:lnTo>
                  <a:pt x="778152" y="232470"/>
                </a:lnTo>
                <a:lnTo>
                  <a:pt x="778152" y="649933"/>
                </a:lnTo>
                <a:lnTo>
                  <a:pt x="719216" y="606984"/>
                </a:lnTo>
                <a:lnTo>
                  <a:pt x="719216" y="232470"/>
                </a:lnTo>
                <a:lnTo>
                  <a:pt x="667717" y="232470"/>
                </a:lnTo>
                <a:lnTo>
                  <a:pt x="658797" y="232470"/>
                </a:lnTo>
                <a:lnTo>
                  <a:pt x="577829" y="232470"/>
                </a:lnTo>
                <a:lnTo>
                  <a:pt x="577829" y="649933"/>
                </a:lnTo>
                <a:lnTo>
                  <a:pt x="518893" y="606984"/>
                </a:lnTo>
                <a:lnTo>
                  <a:pt x="518893" y="286904"/>
                </a:lnTo>
                <a:cubicBezTo>
                  <a:pt x="518893" y="284533"/>
                  <a:pt x="517574" y="280468"/>
                  <a:pt x="514935" y="274709"/>
                </a:cubicBezTo>
                <a:cubicBezTo>
                  <a:pt x="512296" y="268949"/>
                  <a:pt x="508906" y="262961"/>
                  <a:pt x="504767" y="256745"/>
                </a:cubicBezTo>
                <a:cubicBezTo>
                  <a:pt x="500627" y="250529"/>
                  <a:pt x="496583" y="245100"/>
                  <a:pt x="492636" y="240457"/>
                </a:cubicBezTo>
                <a:cubicBezTo>
                  <a:pt x="488688" y="235815"/>
                  <a:pt x="485921" y="233152"/>
                  <a:pt x="484335" y="232470"/>
                </a:cubicBezTo>
                <a:lnTo>
                  <a:pt x="469493" y="232470"/>
                </a:lnTo>
                <a:lnTo>
                  <a:pt x="446745" y="232470"/>
                </a:lnTo>
                <a:lnTo>
                  <a:pt x="383609" y="232470"/>
                </a:lnTo>
                <a:lnTo>
                  <a:pt x="383609" y="651570"/>
                </a:lnTo>
                <a:lnTo>
                  <a:pt x="341568" y="619480"/>
                </a:lnTo>
                <a:cubicBezTo>
                  <a:pt x="341568" y="609726"/>
                  <a:pt x="339225" y="597162"/>
                  <a:pt x="334540" y="581788"/>
                </a:cubicBezTo>
                <a:cubicBezTo>
                  <a:pt x="329855" y="566415"/>
                  <a:pt x="323398" y="550747"/>
                  <a:pt x="315170" y="534785"/>
                </a:cubicBezTo>
                <a:cubicBezTo>
                  <a:pt x="306942" y="518823"/>
                  <a:pt x="297287" y="504286"/>
                  <a:pt x="286207" y="491172"/>
                </a:cubicBezTo>
                <a:cubicBezTo>
                  <a:pt x="275127" y="478058"/>
                  <a:pt x="266321" y="469467"/>
                  <a:pt x="259789" y="465400"/>
                </a:cubicBezTo>
                <a:cubicBezTo>
                  <a:pt x="258528" y="471761"/>
                  <a:pt x="254818" y="479198"/>
                  <a:pt x="248662" y="487712"/>
                </a:cubicBezTo>
                <a:cubicBezTo>
                  <a:pt x="242506" y="496226"/>
                  <a:pt x="235646" y="503540"/>
                  <a:pt x="228083" y="509653"/>
                </a:cubicBezTo>
                <a:cubicBezTo>
                  <a:pt x="220520" y="515767"/>
                  <a:pt x="212251" y="520620"/>
                  <a:pt x="203277" y="524214"/>
                </a:cubicBezTo>
                <a:cubicBezTo>
                  <a:pt x="194303" y="527808"/>
                  <a:pt x="185425" y="529605"/>
                  <a:pt x="176642" y="529605"/>
                </a:cubicBezTo>
                <a:cubicBezTo>
                  <a:pt x="155223" y="529605"/>
                  <a:pt x="136750" y="522415"/>
                  <a:pt x="121223" y="508035"/>
                </a:cubicBezTo>
                <a:cubicBezTo>
                  <a:pt x="105696" y="493655"/>
                  <a:pt x="97933" y="476399"/>
                  <a:pt x="97933" y="456268"/>
                </a:cubicBezTo>
                <a:cubicBezTo>
                  <a:pt x="97933" y="448338"/>
                  <a:pt x="99572" y="439596"/>
                  <a:pt x="102851" y="430042"/>
                </a:cubicBezTo>
                <a:cubicBezTo>
                  <a:pt x="106129" y="420488"/>
                  <a:pt x="111448" y="411727"/>
                  <a:pt x="118806" y="403759"/>
                </a:cubicBezTo>
                <a:cubicBezTo>
                  <a:pt x="126165" y="395791"/>
                  <a:pt x="135467" y="388989"/>
                  <a:pt x="146714" y="383353"/>
                </a:cubicBezTo>
                <a:cubicBezTo>
                  <a:pt x="157960" y="377717"/>
                  <a:pt x="171441" y="374899"/>
                  <a:pt x="187156" y="374899"/>
                </a:cubicBezTo>
                <a:cubicBezTo>
                  <a:pt x="192757" y="374899"/>
                  <a:pt x="198656" y="375208"/>
                  <a:pt x="204850" y="375826"/>
                </a:cubicBezTo>
                <a:cubicBezTo>
                  <a:pt x="211045" y="376444"/>
                  <a:pt x="216043" y="377474"/>
                  <a:pt x="219846" y="378915"/>
                </a:cubicBezTo>
                <a:cubicBezTo>
                  <a:pt x="218295" y="379597"/>
                  <a:pt x="217915" y="378352"/>
                  <a:pt x="218708" y="375180"/>
                </a:cubicBezTo>
                <a:cubicBezTo>
                  <a:pt x="219501" y="372008"/>
                  <a:pt x="219898" y="368226"/>
                  <a:pt x="219898" y="363835"/>
                </a:cubicBezTo>
                <a:cubicBezTo>
                  <a:pt x="219898" y="349272"/>
                  <a:pt x="215948" y="337087"/>
                  <a:pt x="208048" y="327282"/>
                </a:cubicBezTo>
                <a:cubicBezTo>
                  <a:pt x="200148" y="317476"/>
                  <a:pt x="189901" y="309301"/>
                  <a:pt x="177307" y="302757"/>
                </a:cubicBezTo>
                <a:cubicBezTo>
                  <a:pt x="164713" y="296213"/>
                  <a:pt x="150890" y="290995"/>
                  <a:pt x="135836" y="287102"/>
                </a:cubicBezTo>
                <a:cubicBezTo>
                  <a:pt x="120782" y="283210"/>
                  <a:pt x="106571" y="279929"/>
                  <a:pt x="93201" y="277260"/>
                </a:cubicBezTo>
                <a:cubicBezTo>
                  <a:pt x="85169" y="275649"/>
                  <a:pt x="77520" y="274146"/>
                  <a:pt x="70256" y="272752"/>
                </a:cubicBezTo>
                <a:cubicBezTo>
                  <a:pt x="62991" y="271358"/>
                  <a:pt x="55125" y="269122"/>
                  <a:pt x="46658" y="266044"/>
                </a:cubicBezTo>
                <a:lnTo>
                  <a:pt x="34444" y="232470"/>
                </a:lnTo>
                <a:lnTo>
                  <a:pt x="30262" y="232470"/>
                </a:lnTo>
                <a:lnTo>
                  <a:pt x="0" y="177627"/>
                </a:lnTo>
                <a:lnTo>
                  <a:pt x="412161" y="177627"/>
                </a:lnTo>
                <a:lnTo>
                  <a:pt x="435357" y="177627"/>
                </a:lnTo>
                <a:lnTo>
                  <a:pt x="495513" y="177627"/>
                </a:lnTo>
                <a:cubicBezTo>
                  <a:pt x="501618" y="182116"/>
                  <a:pt x="506898" y="186072"/>
                  <a:pt x="511352" y="189494"/>
                </a:cubicBezTo>
                <a:lnTo>
                  <a:pt x="518893" y="195498"/>
                </a:lnTo>
                <a:lnTo>
                  <a:pt x="518893" y="99046"/>
                </a:lnTo>
                <a:cubicBezTo>
                  <a:pt x="539869" y="107402"/>
                  <a:pt x="553437" y="118896"/>
                  <a:pt x="559597" y="133527"/>
                </a:cubicBezTo>
                <a:cubicBezTo>
                  <a:pt x="565758" y="148159"/>
                  <a:pt x="570109" y="160569"/>
                  <a:pt x="572650" y="170759"/>
                </a:cubicBezTo>
                <a:lnTo>
                  <a:pt x="574798" y="177627"/>
                </a:lnTo>
                <a:lnTo>
                  <a:pt x="628536" y="177627"/>
                </a:lnTo>
                <a:lnTo>
                  <a:pt x="632724" y="177627"/>
                </a:lnTo>
                <a:lnTo>
                  <a:pt x="717617" y="177627"/>
                </a:lnTo>
                <a:lnTo>
                  <a:pt x="669463" y="125048"/>
                </a:lnTo>
                <a:cubicBezTo>
                  <a:pt x="686465" y="99604"/>
                  <a:pt x="702855" y="79392"/>
                  <a:pt x="718634" y="64411"/>
                </a:cubicBezTo>
                <a:cubicBezTo>
                  <a:pt x="734413" y="49429"/>
                  <a:pt x="751106" y="37042"/>
                  <a:pt x="768713" y="27249"/>
                </a:cubicBezTo>
                <a:cubicBezTo>
                  <a:pt x="786320" y="17456"/>
                  <a:pt x="804874" y="10467"/>
                  <a:pt x="824375" y="6280"/>
                </a:cubicBezTo>
                <a:cubicBezTo>
                  <a:pt x="843875" y="2094"/>
                  <a:pt x="864527" y="0"/>
                  <a:pt x="886329" y="0"/>
                </a:cubicBezTo>
                <a:close/>
              </a:path>
            </a:pathLst>
          </a:cu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148632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8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24"/>
          <p:cNvSpPr>
            <a:spLocks noChangeAspect="1" noChangeArrowheads="1" noTextEdit="1"/>
          </p:cNvSpPr>
          <p:nvPr/>
        </p:nvSpPr>
        <p:spPr bwMode="auto">
          <a:xfrm>
            <a:off x="2028825" y="723900"/>
            <a:ext cx="81343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 descr="images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320" y="1149459"/>
            <a:ext cx="4998719" cy="37273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10652" y="384567"/>
            <a:ext cx="2788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খরা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5059680"/>
            <a:ext cx="10408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খরা একটি প্রাকৃতিক দুর্যোগ । দীর্ঘকাল ধরে শুষ্ক আবহাওয়া ও বৃষ্টিহীন অবস্থাকে  খরা বলে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s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680" y="1172425"/>
            <a:ext cx="5426336" cy="371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96976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8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40" y="851727"/>
            <a:ext cx="9433560" cy="51833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65960" y="1584960"/>
            <a:ext cx="7787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অতিরিক্ত জনসংখ্যা বৃদ্ধি ।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ndex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677" y="700390"/>
            <a:ext cx="9474740" cy="54248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0043" y="2164080"/>
            <a:ext cx="9280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অকারনে গাছপালা নিধন  । 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index2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350" y="700391"/>
            <a:ext cx="9721986" cy="54443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06362" y="3463047"/>
            <a:ext cx="6745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নদ-নদী ভরাট করা ।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index1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2765" y="703439"/>
            <a:ext cx="9766569" cy="52693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03510" y="1575881"/>
            <a:ext cx="6568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গ্রিন হাউজ গ্যাসের প্রভাব 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images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5270" y="700390"/>
            <a:ext cx="9676790" cy="542803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20240" y="2103120"/>
            <a:ext cx="4526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অপরিকল্পিত উন্নয়ন 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98284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  <p:bldP spid="12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8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520" y="533400"/>
            <a:ext cx="4572000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খরা সৃষ্টির কারণ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65960" y="1584960"/>
            <a:ext cx="4785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অতিরিক্ত জনসংখ্যা বৃদ্ধি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0240" y="2103120"/>
            <a:ext cx="4526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অপরিকল্পিত উন্নয়ন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89760" y="2560320"/>
            <a:ext cx="3947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জলবায়ু পরিবর্তন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240" y="3017520"/>
            <a:ext cx="4556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গাছপালা কেটে ফেলা।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50720" y="3474720"/>
            <a:ext cx="4099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নদ-নদী ভরাট করা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13560" y="3962400"/>
            <a:ext cx="8519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গভীর নলকূপের সাহায্যে ভূগর্ভের পানি মাত্রাতিরিক্ত উত্তোলন।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50720" y="4450080"/>
            <a:ext cx="4754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ওজন স্তরের ক্ষয়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11680" y="4907281"/>
            <a:ext cx="4358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গ্রিন হাউজ গ্যাসের প্রভাব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400" y="5394960"/>
            <a:ext cx="5852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পানি সংরক্ষণ প্রক্রিয়ার  অভাব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45401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8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43400" y="624840"/>
            <a:ext cx="4493538" cy="830997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খরা প্রতিরোধের উপায়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86776" y="1777891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জনসংখ্যা বৃদ্ধির হার নিয়ন্ত্রন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18616" y="4381987"/>
            <a:ext cx="7452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অকারনে গাছপালা নিধন বন্ধ এবং গাছপালা লাগানো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65828" y="2436131"/>
            <a:ext cx="6217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পুকুর, নদ-নদী ,খাল-বিল খনন করা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7048" y="303632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যে সকল ফসল উৎপাদনে বেশি পানি লাগে তা চাষে নিরুৎসাহিত করা।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18618" y="3686458"/>
            <a:ext cx="6416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পানির সরবরাহ বাড়ানো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2757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8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6100" y="610897"/>
            <a:ext cx="2377440" cy="83099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03120" y="1859280"/>
            <a:ext cx="509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খরা সৃষ্টির জন্য দ্বায়ী কারা 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1680" y="251460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বাংলাদেশে কত সালে সবচেয়ে ভয়াবহ বন্যা হয়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3017520"/>
            <a:ext cx="6583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বন্যায় আমাদের করনীয় কি?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4520" y="3581400"/>
            <a:ext cx="672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বাংলাদেশের কতটি নদীর উৎপত্তিস্থল ভারত?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89760" y="4175760"/>
            <a:ext cx="7437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ব্রিটিশরা একটানা দুই সপ্তাহ কত মিলিমিটারের কম বৃষ্টিপাত হলে খরা বলে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98284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t="-8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8800" y="3041650"/>
          <a:ext cx="914400" cy="771525"/>
        </p:xfrm>
        <a:graphic>
          <a:graphicData uri="http://schemas.openxmlformats.org/presentationml/2006/ole">
            <p:oleObj spid="_x0000_s1026" name="Packager Shell Object" showAsIcon="1" r:id="rId4" imgW="914400" imgH="771480" progId="Package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450079" y="838200"/>
            <a:ext cx="4382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98284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8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3883" y="388782"/>
            <a:ext cx="1691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ঘুর্নিঝড়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" y="1222485"/>
            <a:ext cx="3726180" cy="2216480"/>
          </a:xfrm>
          <a:prstGeom prst="rect">
            <a:avLst/>
          </a:prstGeom>
        </p:spPr>
      </p:pic>
      <p:pic>
        <p:nvPicPr>
          <p:cNvPr id="4" name="Picture 3" descr="index sunami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7233" y="1259290"/>
            <a:ext cx="3214688" cy="2139229"/>
          </a:xfrm>
          <a:prstGeom prst="rect">
            <a:avLst/>
          </a:prstGeom>
        </p:spPr>
      </p:pic>
      <p:pic>
        <p:nvPicPr>
          <p:cNvPr id="5" name="Picture 4" descr="index sunami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2930" y="1218590"/>
            <a:ext cx="3851910" cy="21570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3459480"/>
            <a:ext cx="106375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সাইক্লোন শব্দটি এসেছে গ্রিক শব্দ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NikoshBAN" pitchFamily="2" charset="0"/>
              </a:rPr>
              <a:t>Kyklos</a:t>
            </a:r>
            <a:r>
              <a:rPr lang="en-US" sz="2800" dirty="0" smtClean="0">
                <a:latin typeface="Times New Roman" pitchFamily="18" charset="0"/>
                <a:cs typeface="NikoshBAN" pitchFamily="2" charset="0"/>
              </a:rPr>
              <a:t>”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Coil of Snakes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সাপের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কুন্ডলী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নিম্নচাপের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বাতাস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প্রচন্ড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গতিবেগে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ঘুরতে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ঘুর্নিঝড়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সাইক্লোন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আমেরিকাতে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এটিকে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হ্যারিকেন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দূরপ্রাচ্যের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দেশগুলোতে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এটিকে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টাইফুন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১৯৬০,১৯৬১,১৯৬৩,১৯৬৫,১৯৭০,১৯৮৫,১৯৯১,২০০৭ ও ২০০৯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প্রলয়ংকারী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সাইক্লোন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১৯৭০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সাইক্লোনটি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সর্বকালের সবচেয়ে প্রলয়ংকারী সাইক্লোন হিসাবে পৃথিবীর ইতিহাসে চিহ্নিত হয়েছে 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2708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8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79520" y="533400"/>
            <a:ext cx="4572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ঘুর্নিঝড়  সৃষ্টির কারণ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6920" y="1813560"/>
            <a:ext cx="9006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নিন্মচাপ সৃষ্টির কারনে সাইক্লোন সৃষ্টি হয়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5960" y="239268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উচ্চতাপমাত্রার কারনে সাইক্লোন সৃষ্টি হয়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44218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8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1374" y="469197"/>
            <a:ext cx="5277407" cy="830997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ঘুর্নিঝড়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প্রতিরোধের উপায়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3920" y="1432560"/>
            <a:ext cx="6995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ঘুর্ণিঝড়ের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পূর্বাভাস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জোরদার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7720" y="1996440"/>
            <a:ext cx="986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ঘুর্ণিঝড় প্রবন এলাকায় উঁচু করে মজবুত আশ্রয়কেন্দ্র তৈরি করতে কতে হবে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2545080"/>
            <a:ext cx="10927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ঘুর্ণিঝড়ের নিচু এলাকায় বসবাসরত মানুষকে নিরাপদ আশ্রয়স্থলে সরিয়ে নিতে হবে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240" y="3078480"/>
            <a:ext cx="1051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জলোচ্ছ্বাস ঠেকানোর জন্য উপকূলীয় এলাকায় বাঁধ তৈরি করতে হবে 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3920" y="3642360"/>
            <a:ext cx="8519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ঘুর্ণিঝড় প্রবন এলাকায় প্রচুর গাছপালা লাগাতে হবে 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3711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8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07280" y="856034"/>
            <a:ext cx="2972124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7480" y="190500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বন্যা প্রতিরোধের  ৩টি উপায় লিখ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84705" y="2486714"/>
            <a:ext cx="5135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ঘূর্ণিঝড় কিভাবে সৃষ্টি হয় তা লিখ।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3139440"/>
            <a:ext cx="7223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উপরের তিনটি  প্রাকৃতিক দুর্যোগের মধ্যে কোনটি বেশি ক্ষতিকর তা ব্যাখ্যা কর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98284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8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 rot="20677678">
            <a:off x="1409442" y="1314608"/>
            <a:ext cx="2186079" cy="2603104"/>
            <a:chOff x="2953062" y="1753849"/>
            <a:chExt cx="1558977" cy="1828800"/>
          </a:xfrm>
        </p:grpSpPr>
        <p:sp>
          <p:nvSpPr>
            <p:cNvPr id="9" name="TextBox 8"/>
            <p:cNvSpPr txBox="1"/>
            <p:nvPr/>
          </p:nvSpPr>
          <p:spPr>
            <a:xfrm rot="775224">
              <a:off x="2953062" y="1753849"/>
              <a:ext cx="1558977" cy="1828800"/>
            </a:xfrm>
            <a:prstGeom prst="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229705">
              <a:off x="3001029" y="1945068"/>
              <a:ext cx="1463040" cy="1463040"/>
            </a:xfrm>
            <a:prstGeom prst="rect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</p:pic>
      </p:grpSp>
      <p:sp>
        <p:nvSpPr>
          <p:cNvPr id="13" name="TextBox 12"/>
          <p:cNvSpPr txBox="1"/>
          <p:nvPr/>
        </p:nvSpPr>
        <p:spPr>
          <a:xfrm>
            <a:off x="6065020" y="2230037"/>
            <a:ext cx="5126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77640" y="1066800"/>
            <a:ext cx="75285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n>
                  <a:solidFill>
                    <a:srgbClr val="6633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বিদেশ চব্দ্র</a:t>
            </a:r>
            <a:r>
              <a:rPr lang="bn-BD" sz="3200" b="1" dirty="0" smtClean="0">
                <a:ln>
                  <a:solidFill>
                    <a:srgbClr val="6633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বিশ্বাস</a:t>
            </a:r>
          </a:p>
          <a:p>
            <a:pPr algn="ctr"/>
            <a:r>
              <a:rPr lang="bn-BD" sz="3200" b="1" dirty="0" smtClean="0">
                <a:ln>
                  <a:solidFill>
                    <a:srgbClr val="6633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3200" b="1" dirty="0" smtClean="0">
                <a:ln>
                  <a:solidFill>
                    <a:srgbClr val="6633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তালখড়ি </a:t>
            </a:r>
            <a:r>
              <a:rPr lang="bn-BD" sz="3200" b="1" dirty="0" smtClean="0">
                <a:ln>
                  <a:solidFill>
                    <a:srgbClr val="6633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মাধ্যমিক বিদ্যালয়।</a:t>
            </a:r>
          </a:p>
          <a:p>
            <a:pPr algn="ctr"/>
            <a:r>
              <a:rPr lang="bn-IN" sz="3200" b="1" dirty="0" smtClean="0">
                <a:ln>
                  <a:solidFill>
                    <a:srgbClr val="6633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শালিখা </a:t>
            </a:r>
            <a:r>
              <a:rPr lang="bn-BD" sz="3200" b="1" dirty="0" smtClean="0">
                <a:ln>
                  <a:solidFill>
                    <a:srgbClr val="6633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, মাগুরা।</a:t>
            </a:r>
          </a:p>
          <a:p>
            <a:pPr algn="ctr"/>
            <a:r>
              <a:rPr lang="bn-BD" sz="3200" b="1" dirty="0" smtClean="0">
                <a:ln>
                  <a:solidFill>
                    <a:srgbClr val="6633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ই-মেইলঃ </a:t>
            </a:r>
            <a:r>
              <a:rPr lang="en-US" sz="3200" b="1" dirty="0" smtClean="0">
                <a:ln>
                  <a:solidFill>
                    <a:srgbClr val="663300"/>
                  </a:solidFill>
                </a:ln>
                <a:latin typeface="Arial" panose="020B0604020202020204" pitchFamily="34" charset="0"/>
                <a:cs typeface="NikoshBAN" panose="02000000000000000000" pitchFamily="2" charset="0"/>
              </a:rPr>
              <a:t>pbidesh42.dc</a:t>
            </a:r>
            <a:r>
              <a:rPr lang="en-US" sz="3200" b="1" dirty="0" smtClean="0">
                <a:ln>
                  <a:solidFill>
                    <a:srgbClr val="6633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@gmail.com</a:t>
            </a:r>
            <a:endParaRPr lang="en-US" sz="3200" b="1" u="sng" dirty="0" smtClean="0">
              <a:ln>
                <a:solidFill>
                  <a:srgbClr val="663300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bn-BD" sz="3200" b="1" dirty="0" smtClean="0">
                <a:ln>
                  <a:solidFill>
                    <a:srgbClr val="6633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</a:t>
            </a:r>
            <a:r>
              <a:rPr lang="bn-IN" sz="3200" b="1" dirty="0" smtClean="0">
                <a:ln>
                  <a:solidFill>
                    <a:srgbClr val="6633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২৬</a:t>
            </a:r>
            <a:r>
              <a:rPr lang="en-US" sz="3200" b="1" dirty="0" smtClean="0">
                <a:ln>
                  <a:solidFill>
                    <a:srgbClr val="6633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n>
                  <a:solidFill>
                    <a:srgbClr val="6633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200" b="1" dirty="0" smtClean="0">
                <a:ln>
                  <a:solidFill>
                    <a:srgbClr val="6633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৮৫৩৫৪২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660142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8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07464" y="2088714"/>
            <a:ext cx="10604132" cy="2036383"/>
            <a:chOff x="755064" y="2012514"/>
            <a:chExt cx="10604132" cy="203638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74452" y="2029406"/>
              <a:ext cx="3655345" cy="200259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5064" y="2012514"/>
              <a:ext cx="3382268" cy="203638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29797" y="2047924"/>
              <a:ext cx="3429399" cy="200040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5" name="TextBox 4"/>
          <p:cNvSpPr txBox="1"/>
          <p:nvPr/>
        </p:nvSpPr>
        <p:spPr>
          <a:xfrm>
            <a:off x="4564494" y="381298"/>
            <a:ext cx="2885618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4459" y="1259658"/>
            <a:ext cx="10687987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 গুলো পর্যবেক্ষণ করে নিচের সংক্ষিপ্ত প্রশ্নগুলোর উত্তর দাও।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304144" y="4307078"/>
            <a:ext cx="7914807" cy="899410"/>
            <a:chOff x="1304144" y="4307078"/>
            <a:chExt cx="7914807" cy="899410"/>
          </a:xfrm>
        </p:grpSpPr>
        <p:sp>
          <p:nvSpPr>
            <p:cNvPr id="9" name="TextBox 8"/>
            <p:cNvSpPr txBox="1"/>
            <p:nvPr/>
          </p:nvSpPr>
          <p:spPr>
            <a:xfrm>
              <a:off x="2053652" y="4437089"/>
              <a:ext cx="7165299" cy="58477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v"/>
              </a:pP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১ম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চিত্রটি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কোন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ধরনের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দূর্যোগ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?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304144" y="4307078"/>
              <a:ext cx="899410" cy="899410"/>
            </a:xfrm>
            <a:prstGeom prst="ellips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১.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364103" y="4891853"/>
            <a:ext cx="6430782" cy="899410"/>
            <a:chOff x="1364103" y="4891853"/>
            <a:chExt cx="6430782" cy="899410"/>
          </a:xfrm>
        </p:grpSpPr>
        <p:sp>
          <p:nvSpPr>
            <p:cNvPr id="11" name="TextBox 10"/>
            <p:cNvSpPr txBox="1"/>
            <p:nvPr/>
          </p:nvSpPr>
          <p:spPr>
            <a:xfrm>
              <a:off x="2053652" y="5021864"/>
              <a:ext cx="5741233" cy="58477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v"/>
              </a:pP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২য়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চিত্রে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কি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ঘটেছে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?   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364103" y="4891853"/>
              <a:ext cx="899410" cy="899410"/>
            </a:xfrm>
            <a:prstGeom prst="ellips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bn-BD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378590" y="5510654"/>
            <a:ext cx="7809881" cy="899410"/>
            <a:chOff x="1409070" y="5434454"/>
            <a:chExt cx="7809881" cy="899410"/>
          </a:xfrm>
        </p:grpSpPr>
        <p:sp>
          <p:nvSpPr>
            <p:cNvPr id="12" name="TextBox 11"/>
            <p:cNvSpPr txBox="1"/>
            <p:nvPr/>
          </p:nvSpPr>
          <p:spPr>
            <a:xfrm>
              <a:off x="2053651" y="5606639"/>
              <a:ext cx="7165300" cy="5847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v"/>
              </a:pP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৩য়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চিত্রটির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জন্য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কি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পদক্ষেপ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নিতে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হবে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? 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409070" y="5434454"/>
              <a:ext cx="899410" cy="899410"/>
            </a:xfrm>
            <a:prstGeom prst="ellips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৩.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216309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8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 rot="2983813">
            <a:off x="9747162" y="882204"/>
            <a:ext cx="1618938" cy="3588656"/>
            <a:chOff x="8784237" y="2163579"/>
            <a:chExt cx="1618938" cy="3837483"/>
          </a:xfrm>
        </p:grpSpPr>
        <p:sp>
          <p:nvSpPr>
            <p:cNvPr id="15" name="Down Arrow 14"/>
            <p:cNvSpPr/>
            <p:nvPr/>
          </p:nvSpPr>
          <p:spPr>
            <a:xfrm>
              <a:off x="8784237" y="2163580"/>
              <a:ext cx="1618938" cy="3837482"/>
            </a:xfrm>
            <a:prstGeom prst="down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8210472" y="3347900"/>
              <a:ext cx="2953417" cy="584775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উত্তরগুলো জেনে </a:t>
              </a:r>
              <a:r>
                <a:rPr lang="bn-IN" sz="3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</a:t>
              </a:r>
              <a:r>
                <a:rPr lang="bn-BD" sz="3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 </a:t>
              </a:r>
              <a:endPara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949472" y="557634"/>
            <a:ext cx="7375159" cy="899410"/>
            <a:chOff x="1903752" y="527154"/>
            <a:chExt cx="7375159" cy="899410"/>
          </a:xfrm>
        </p:grpSpPr>
        <p:sp>
          <p:nvSpPr>
            <p:cNvPr id="10" name="TextBox 9"/>
            <p:cNvSpPr txBox="1"/>
            <p:nvPr/>
          </p:nvSpPr>
          <p:spPr>
            <a:xfrm>
              <a:off x="2503357" y="689548"/>
              <a:ext cx="6775554" cy="58477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তিনটি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চিত্রের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মধ্যে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কোনটি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বেশি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ধ্বংসা</a:t>
              </a: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তক 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?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903752" y="527154"/>
              <a:ext cx="899410" cy="899410"/>
            </a:xfrm>
            <a:prstGeom prst="ellips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bn-BD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053653" y="1294231"/>
            <a:ext cx="7360168" cy="899410"/>
            <a:chOff x="2023674" y="1968544"/>
            <a:chExt cx="7360168" cy="899410"/>
          </a:xfrm>
        </p:grpSpPr>
        <p:sp>
          <p:nvSpPr>
            <p:cNvPr id="14" name="TextBox 13"/>
            <p:cNvSpPr txBox="1"/>
            <p:nvPr/>
          </p:nvSpPr>
          <p:spPr>
            <a:xfrm>
              <a:off x="2608288" y="2163580"/>
              <a:ext cx="6775554" cy="58477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উপরের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চিত্রটির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জন্য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দ্বায়ী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কারা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?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023674" y="1968544"/>
              <a:ext cx="899410" cy="899410"/>
            </a:xfrm>
            <a:prstGeom prst="ellips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5</a:t>
              </a:r>
              <a:r>
                <a:rPr lang="bn-BD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618936" y="2893105"/>
            <a:ext cx="7000407" cy="107721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দূর্যোগ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48917" y="3462731"/>
            <a:ext cx="7000407" cy="584775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ঘূর্নিঝড়ের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ঘর –বাড়ি ভেঙে গেছে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93887" y="3942417"/>
            <a:ext cx="9278912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যে সকল ফসল উৎপাদনে বেশি পানি লাগে তা চাষে নিরুৎসাহিত করা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78899" y="4580836"/>
            <a:ext cx="9278912" cy="58477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৩য় টি অর্থাৎ সাইক্লোন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48917" y="5273059"/>
            <a:ext cx="9278912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 দ্বায়ী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7725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6" grpId="0" animBg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8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56812" y="449705"/>
            <a:ext cx="3207896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বহুনির্বাচণী প্রশ্ন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1080" y="1693889"/>
            <a:ext cx="9966960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কোন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সাইক্লোনটি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সর্বকালের সবচেয়ে প্রলয়ংকারী সাইক্লোন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6839" y="2779799"/>
            <a:ext cx="10308236" cy="64633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১৯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৬১ সালের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১৯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৬৫সালের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গ.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১৯৭০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ঘ.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১৯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৮৫ সালের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Half Frame 4"/>
          <p:cNvSpPr/>
          <p:nvPr/>
        </p:nvSpPr>
        <p:spPr>
          <a:xfrm rot="17911998" flipV="1">
            <a:off x="5655108" y="2515488"/>
            <a:ext cx="1083052" cy="498138"/>
          </a:xfrm>
          <a:prstGeom prst="halfFrame">
            <a:avLst>
              <a:gd name="adj1" fmla="val 18446"/>
              <a:gd name="adj2" fmla="val 1937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7589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8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95" y="1029511"/>
            <a:ext cx="10236621" cy="52577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85360" y="350520"/>
            <a:ext cx="341376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6577" y="3404681"/>
            <a:ext cx="99834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উপরের তিনটি দুর্যোগ থেকে আমাদের রক্ষা পেতে জনগনকে  কোনকোন দিকে সতর্ক থাকতে উদ্বুদ্ধ করবে তা লিখ । 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44218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t="-8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greenhouse_benc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40" y="594360"/>
            <a:ext cx="10149840" cy="58064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1080" y="4373880"/>
            <a:ext cx="10165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সকলকে ধন্যবাদ</a:t>
            </a:r>
            <a:endParaRPr lang="en-US" sz="7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3711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8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484120" y="1706880"/>
            <a:ext cx="73456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>
                  <a:solidFill>
                    <a:schemeClr val="accent6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IN" sz="3200" dirty="0" smtClean="0">
                <a:ln w="0">
                  <a:solidFill>
                    <a:schemeClr val="accent6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বিজ্ঞান  </a:t>
            </a:r>
          </a:p>
          <a:p>
            <a:pPr algn="ctr"/>
            <a:r>
              <a:rPr lang="bn-BD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</a:rPr>
              <a:t> </a:t>
            </a:r>
            <a:r>
              <a:rPr lang="bn-BD" sz="3200" dirty="0" smtClean="0">
                <a:ln w="0">
                  <a:solidFill>
                    <a:schemeClr val="accent6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শ্রেণীঃ </a:t>
            </a:r>
            <a:r>
              <a:rPr lang="bn-IN" sz="3200" dirty="0" smtClean="0">
                <a:ln w="0">
                  <a:solidFill>
                    <a:schemeClr val="accent6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দশ</a:t>
            </a:r>
            <a:r>
              <a:rPr lang="bn-BD" sz="3200" dirty="0" smtClean="0">
                <a:ln w="0">
                  <a:solidFill>
                    <a:schemeClr val="accent6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  <a:p>
            <a:pPr algn="ctr"/>
            <a:r>
              <a:rPr lang="bn-IN" sz="3200" dirty="0" smtClean="0">
                <a:ln w="0">
                  <a:solidFill>
                    <a:schemeClr val="accent6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3200" dirty="0" err="1" smtClean="0">
                <a:ln w="0">
                  <a:solidFill>
                    <a:schemeClr val="accent6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200" dirty="0" smtClean="0">
                <a:ln w="0">
                  <a:solidFill>
                    <a:schemeClr val="accent6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 w="0">
                  <a:solidFill>
                    <a:schemeClr val="accent6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200" dirty="0" smtClean="0">
                <a:ln w="0">
                  <a:solidFill>
                    <a:schemeClr val="accent6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সাধারন পাঠঃ </a:t>
            </a:r>
            <a:r>
              <a:rPr lang="en-US" sz="3200" dirty="0" err="1" smtClean="0">
                <a:ln w="0">
                  <a:solidFill>
                    <a:schemeClr val="accent6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দুর্যোগের</a:t>
            </a:r>
            <a:r>
              <a:rPr lang="en-US" sz="3200" dirty="0" smtClean="0">
                <a:ln w="0">
                  <a:solidFill>
                    <a:schemeClr val="accent6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>
                  <a:solidFill>
                    <a:schemeClr val="accent6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ln w="0">
                  <a:solidFill>
                    <a:schemeClr val="accent6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>
                  <a:solidFill>
                    <a:schemeClr val="accent6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3200" dirty="0" smtClean="0">
                <a:ln w="0">
                  <a:solidFill>
                    <a:schemeClr val="accent6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 w="0">
                  <a:solidFill>
                    <a:schemeClr val="accent6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200" dirty="0" smtClean="0">
                <a:ln w="0">
                  <a:solidFill>
                    <a:schemeClr val="accent6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</a:t>
            </a:r>
            <a:r>
              <a:rPr lang="en-US" sz="3200" dirty="0" err="1" smtClean="0">
                <a:ln w="0">
                  <a:solidFill>
                    <a:schemeClr val="accent6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r>
              <a:rPr lang="en-US" sz="3200" dirty="0" smtClean="0">
                <a:ln w="0">
                  <a:solidFill>
                    <a:schemeClr val="accent6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n w="0">
                  <a:solidFill>
                    <a:schemeClr val="accent6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খরা,সাইক্লোন</a:t>
            </a:r>
            <a:r>
              <a:rPr lang="en-US" sz="3200" dirty="0" smtClean="0">
                <a:ln w="0">
                  <a:solidFill>
                    <a:schemeClr val="accent6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 smtClean="0">
                <a:ln w="0">
                  <a:solidFill>
                    <a:schemeClr val="accent6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 algn="ctr"/>
            <a:r>
              <a:rPr lang="bn-BD" sz="3200" dirty="0" smtClean="0">
                <a:ln w="0">
                  <a:solidFill>
                    <a:schemeClr val="accent6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সময়ঃ ৫০মিনিট</a:t>
            </a:r>
          </a:p>
          <a:p>
            <a:pPr algn="ctr"/>
            <a:r>
              <a:rPr lang="bn-BD" sz="3200" dirty="0" smtClean="0">
                <a:ln w="0">
                  <a:solidFill>
                    <a:schemeClr val="accent6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sz="3200" dirty="0" smtClean="0">
                <a:ln w="0">
                  <a:solidFill>
                    <a:schemeClr val="accent6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21 </a:t>
            </a:r>
            <a:r>
              <a:rPr lang="bn-BD" sz="3200" dirty="0" smtClean="0">
                <a:ln w="0">
                  <a:solidFill>
                    <a:schemeClr val="accent6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en-US" sz="3200" dirty="0" smtClean="0">
                <a:ln w="0">
                  <a:solidFill>
                    <a:schemeClr val="accent6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3200" dirty="0" smtClean="0">
                <a:ln w="0">
                  <a:solidFill>
                    <a:schemeClr val="accent6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/২০২১ইং </a:t>
            </a:r>
            <a:endParaRPr lang="en-US" sz="3200" dirty="0">
              <a:ln w="0">
                <a:solidFill>
                  <a:schemeClr val="accent6">
                    <a:lumMod val="50000"/>
                  </a:schemeClr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36893" y="374754"/>
            <a:ext cx="4269947" cy="110799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IN" sz="6600" u="sng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6600" u="sng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u="sng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64279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t="-8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061" y="3663891"/>
            <a:ext cx="5038926" cy="2426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50" y="3857342"/>
            <a:ext cx="4938732" cy="228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882" y="1342416"/>
            <a:ext cx="5038926" cy="2278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25" y="1361874"/>
            <a:ext cx="4777902" cy="2334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860258" y="436773"/>
            <a:ext cx="5264285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567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8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5024" y="4842572"/>
            <a:ext cx="94887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পর্বত(</a:t>
            </a:r>
            <a:r>
              <a:rPr lang="en-US" sz="8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Mountain)</a:t>
            </a:r>
            <a:r>
              <a:rPr lang="bn-BD" sz="8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ষ্ঠা-৫৬</a:t>
            </a:r>
            <a:endParaRPr lang="en-US" sz="8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25240" y="182881"/>
            <a:ext cx="4373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8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927" y="1367385"/>
            <a:ext cx="7955280" cy="48229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7142" y="5221159"/>
            <a:ext cx="582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দুর্যোগের সাথে বসবাস</a:t>
            </a:r>
            <a:endParaRPr lang="en-US" sz="48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1350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8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3369" y="2305125"/>
            <a:ext cx="9638675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দুর্যোগ সৃষ্টির কারণ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বলতে পারবে।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7649" y="3073971"/>
            <a:ext cx="9638675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দুর্যোগ প্রতিরোধের কৌশল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ব্যাখ্যা করতে পারবে।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2886" y="3847514"/>
            <a:ext cx="10942822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দুর্যোগ মোকাবেলার  কৌশল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ব্যাখ্যা করতে পারবে।  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Up Ribbon 7"/>
          <p:cNvSpPr/>
          <p:nvPr/>
        </p:nvSpPr>
        <p:spPr>
          <a:xfrm>
            <a:off x="2683240" y="314793"/>
            <a:ext cx="6745573" cy="1723869"/>
          </a:xfrm>
          <a:prstGeom prst="ribbon2">
            <a:avLst/>
          </a:prstGeom>
          <a:noFill/>
          <a:ln w="381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3366" y="4624754"/>
            <a:ext cx="9567474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দুর্যোগে  তাৎক্ষনিক করণীয় কি তা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পারবে।  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3194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8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75" y="634794"/>
            <a:ext cx="10210800" cy="5495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3352800" y="1081067"/>
            <a:ext cx="1402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বন্যা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4155" y="3874851"/>
            <a:ext cx="99212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বর্ষাকালে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খাল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বিল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হাওর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নিচু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এলাকা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ছাড়িয়ে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সমস্ত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জনপদ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ভেসে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ঘরবাড়ি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রাস্তাঘাট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সহায়-সম্পত্তি</a:t>
            </a:r>
            <a:r>
              <a:rPr lang="bn-IN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 ক্ষতিসাধন করে ,তখন তাকে  বন্যা বলে । বাংলাদেশে ১৯৭৪,১৯৮৭,১৯৮৮,১৯৯০,২০০৪ এবং ২০০৭ সালে প্রলয়ংকরী বন্যায় অনেক ক্ষতি হয় ।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809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8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457214" y="604087"/>
            <a:ext cx="263652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বন্যার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কারণ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6221" y="1697477"/>
            <a:ext cx="5425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অতিবৃষ্টির কারনে বন্যা হয়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93652" y="2114145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নিচুভূমির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বন্যা হয়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30099" y="2647544"/>
            <a:ext cx="544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বরফগলা পানির জন্য বন্যা হয়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52926" y="3154680"/>
            <a:ext cx="6964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নদীর তলদেশ ভরাটের জন্য বন্যা হয়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79320" y="3642360"/>
            <a:ext cx="539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খাল ও নালার অভাবের জন্য বন্যা হয়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25040" y="4145280"/>
            <a:ext cx="7193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itchFamily="2" charset="2"/>
              <a:buChar char="v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অপরিকল্পিত রাস্তাঘাট তৈরীর জন্য বন্যা হয়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09800" y="4602480"/>
            <a:ext cx="5349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সমুদ্রের জোয়ারের জন্য বন্যা হয়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953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t="-8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537953" y="725359"/>
            <a:ext cx="4623382" cy="8309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বন্যা প্রতিরোধের উপায়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2960" y="2103120"/>
            <a:ext cx="9037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ভরাট হয়ে যাওয়া নদীগুলো খনন করে নাব্যতা বাড়াতে হবে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9160" y="2712720"/>
            <a:ext cx="9265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প্রয়োজনবোধে নদীর গতিপথ পরিবর্তন করে  বন্যা প্রতিরোধ করা যায়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9160" y="3334317"/>
            <a:ext cx="10561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নদী ও খালের উভয় তীরে বেড়িবাঁধ দিয়ে বন্যার প্রকোপ থেকে রক্ষা পাওয়া যায় 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3738" y="4037952"/>
            <a:ext cx="10149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বাংলাদেশ , ভারত ও নেপালের যৌথ প্রচেষ্টায় বন্যা নিয়ন্ত্রণ কর্মসূচী বাস্তবায়ন করতে হবে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34799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1703</TotalTime>
  <Words>731</Words>
  <Application>Microsoft Office PowerPoint</Application>
  <PresentationFormat>Custom</PresentationFormat>
  <Paragraphs>110</Paragraphs>
  <Slides>24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 BISWAS</dc:creator>
  <cp:lastModifiedBy>Bidesh Biswas</cp:lastModifiedBy>
  <cp:revision>354</cp:revision>
  <dcterms:created xsi:type="dcterms:W3CDTF">2020-11-18T10:20:10Z</dcterms:created>
  <dcterms:modified xsi:type="dcterms:W3CDTF">2021-03-22T07:37:14Z</dcterms:modified>
</cp:coreProperties>
</file>