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6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_rose_flower_Picture_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37" y="228599"/>
            <a:ext cx="8383392" cy="48768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5334000"/>
            <a:ext cx="7162800" cy="101566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6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772400" cy="92333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উঠবো আমি ডাকি।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imahq_1269504545_4-southernhillmyna8m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19199"/>
            <a:ext cx="7848601" cy="54921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6962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সূর্যি মামা জাগার আগে। </a:t>
            </a:r>
            <a:r>
              <a:rPr lang="bn-BD" sz="2400" dirty="0"/>
              <a:t>   </a:t>
            </a:r>
            <a:endParaRPr lang="en-US" sz="2400" dirty="0"/>
          </a:p>
        </p:txBody>
      </p:sp>
      <p:pic>
        <p:nvPicPr>
          <p:cNvPr id="18434" name="Picture 2" descr="C:\Users\pti feni\Desktop\NILA-2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53360"/>
            <a:ext cx="7772400" cy="504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28601"/>
            <a:ext cx="65532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উঠবো আমি জেগে। 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hish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219200"/>
            <a:ext cx="5181600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8153400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জোড়ায় বা একক ভাবে আবৃতি করবে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304800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শব্দ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অর্থ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কুসুম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ফুল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বাগ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বাগান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সূর্যি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সূর্য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0" y="304801"/>
            <a:ext cx="6019800" cy="8381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নতুন শব্দ </a:t>
            </a:r>
            <a:endParaRPr lang="en-US" sz="48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2057400"/>
          <a:ext cx="6553200" cy="2657213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 শব্দ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বাক্য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813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কুসুম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বনে কুসুম ফোটে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।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bn-BD" sz="4400" dirty="0">
                          <a:latin typeface="NikoshBAN" pitchFamily="2" charset="0"/>
                          <a:cs typeface="NikoshBAN" pitchFamily="2" charset="0"/>
                        </a:rPr>
                        <a:t>সূর্য</a:t>
                      </a:r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4400" baseline="0" dirty="0">
                          <a:latin typeface="NikoshBAN" pitchFamily="2" charset="0"/>
                          <a:cs typeface="NikoshBAN" pitchFamily="2" charset="0"/>
                        </a:rPr>
                        <a:t> সূর্য পূর্ব  দিকে উঠে।  </a:t>
                      </a:r>
                      <a:endParaRPr lang="en-US" sz="4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5105400"/>
            <a:ext cx="64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533400"/>
            <a:ext cx="5943600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বাক্য গঠন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533400"/>
            <a:ext cx="9067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যুক্তবর্ণ ভেঙ্গে দেখাতে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সূর্য্যি- য্য=য+য-ফলা।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8382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25908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1.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আমি হব কবিতাটি কে লেখেছেন?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উত্তরঃকাজী নজরুল ইসলাম।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6002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পরের চরণগুলো মিলিয়ে লিখঃ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7526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 হব সকাল বেলার পাখি।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590800"/>
            <a:ext cx="579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সবার আগে কুসুম বাগে।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5052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উঠবো আমি ডাকি।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343400"/>
            <a:ext cx="838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সূর্যি  মামা জাগার আগে।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0" y="52578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উঠবো আমি জেগে।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924800" cy="132343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১।কবিতাটির প্রথম ৫ লাইন লিখে আনবে।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002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পরিচিতিঃ </a:t>
            </a: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শাহজাহান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শিক্ষক </a:t>
            </a: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পাঁছগাছিয়া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ফেনী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সদর,ফেনী</a:t>
            </a:r>
            <a:r>
              <a:rPr lang="en-US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6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209800" y="1371600"/>
            <a:ext cx="64008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>
          <a:xfrm>
            <a:off x="0" y="0"/>
            <a:ext cx="10896600" cy="6934200"/>
          </a:xfrm>
          <a:prstGeom prst="snip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শ্রেণিঃ২য় </a:t>
            </a:r>
          </a:p>
          <a:p>
            <a:pPr algn="ctr"/>
            <a:r>
              <a:rPr lang="bn-BD" sz="4400" dirty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</a:p>
          <a:p>
            <a:pPr algn="ctr"/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পাঠঃ আমি হব</a:t>
            </a:r>
          </a:p>
          <a:p>
            <a:pPr algn="ctr"/>
            <a:r>
              <a:rPr lang="bn-BD" sz="4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en-US" sz="4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কবিতাটির ১ম ৫ লাইন।</a:t>
            </a:r>
          </a:p>
          <a:p>
            <a:pPr algn="ctr"/>
            <a:r>
              <a:rPr lang="bn-BD" sz="44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 ৪০ মিনিট।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8288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১।কবিতাটি প্রমিত উচ্চারণে আবৃ তি করতে </a:t>
            </a:r>
            <a:r>
              <a:rPr lang="bn-BD" sz="40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২।নতুন শব্দের অর্থ বলতে পারবে।</a:t>
            </a:r>
          </a:p>
          <a:p>
            <a:r>
              <a:rPr lang="bn-BD" sz="40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৩।যুক্তবর্ণ ভেঙ্গে দেখাতে পারবে।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৪।নতুন শব্দ দিয়ে বাক্য গঠন করতে পারবে।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17146"/>
            <a:ext cx="7924800" cy="49504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685800"/>
            <a:ext cx="56388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ছবিটি দেখ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143000"/>
            <a:ext cx="8229600" cy="255454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এই ছবিটা কিসের? 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 তোমরা কখন ঘুম থেকে উঠ?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৩। ভোর বেলায় কাদের ডাকে ঘুম থেকে জেগে উঠ?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৪। সূর্য কখন উঠে?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143000"/>
            <a:ext cx="7467600" cy="2554545"/>
          </a:xfrm>
          <a:prstGeom prst="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 শিরোনামঃ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আমি হব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কাজী নজরুল ইসলাম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পাঠ্যাংশঃকবিতার প্রথম ৫ লাইন।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28600"/>
            <a:ext cx="7772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আমি হব সকাল বেলার পাখি।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32950" y="1371600"/>
            <a:ext cx="8606249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524000" y="340230"/>
            <a:ext cx="6324600" cy="92333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সবার আগে কুসুম বাগে।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tulip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34355"/>
            <a:ext cx="7620000" cy="5141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239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Sumon</cp:lastModifiedBy>
  <cp:revision>154</cp:revision>
  <dcterms:created xsi:type="dcterms:W3CDTF">2006-08-16T00:00:00Z</dcterms:created>
  <dcterms:modified xsi:type="dcterms:W3CDTF">2021-03-23T21:34:49Z</dcterms:modified>
</cp:coreProperties>
</file>