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0" r:id="rId5"/>
    <p:sldId id="271" r:id="rId6"/>
    <p:sldId id="272" r:id="rId7"/>
    <p:sldId id="289" r:id="rId8"/>
    <p:sldId id="290" r:id="rId9"/>
    <p:sldId id="273" r:id="rId10"/>
    <p:sldId id="275" r:id="rId11"/>
    <p:sldId id="276" r:id="rId12"/>
    <p:sldId id="278" r:id="rId13"/>
    <p:sldId id="279" r:id="rId14"/>
    <p:sldId id="280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D9D86A-CD93-4304-8281-2FA955BBD777}">
          <p14:sldIdLst>
            <p14:sldId id="256"/>
            <p14:sldId id="257"/>
            <p14:sldId id="258"/>
            <p14:sldId id="270"/>
            <p14:sldId id="271"/>
            <p14:sldId id="272"/>
            <p14:sldId id="289"/>
            <p14:sldId id="290"/>
            <p14:sldId id="273"/>
            <p14:sldId id="275"/>
            <p14:sldId id="276"/>
            <p14:sldId id="278"/>
            <p14:sldId id="279"/>
            <p14:sldId id="280"/>
          </p14:sldIdLst>
        </p14:section>
        <p14:section name="Untitled Section" id="{31A776D5-3A8A-4BA4-84E7-27C1F92D9445}">
          <p14:sldIdLst>
            <p14:sldId id="282"/>
            <p14:sldId id="283"/>
            <p14:sldId id="284"/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2" autoAdjust="0"/>
    <p:restoredTop sz="94667" autoAdjust="0"/>
  </p:normalViewPr>
  <p:slideViewPr>
    <p:cSldViewPr>
      <p:cViewPr varScale="1">
        <p:scale>
          <a:sx n="70" d="100"/>
          <a:sy n="70" d="100"/>
        </p:scale>
        <p:origin x="65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458C1-4928-49FF-A499-35BCA8A8CB20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CA27C-213F-48F0-B275-0337B1F74F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1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3A787-C05C-4EE0-827A-AC8F6FD67EEE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D0338-08CD-466C-91F6-097CB315A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152400"/>
            <a:ext cx="5181600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‍</a:t>
            </a:r>
            <a:r>
              <a:rPr lang="en-US" sz="4400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400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" y="2011680"/>
            <a:ext cx="4846320" cy="3630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রঙের</a:t>
            </a:r>
            <a:r>
              <a:rPr lang="en-US" dirty="0"/>
              <a:t> </a:t>
            </a:r>
            <a:r>
              <a:rPr lang="en-US" dirty="0" err="1" smtClean="0"/>
              <a:t>জামা</a:t>
            </a:r>
            <a:r>
              <a:rPr lang="en-US" dirty="0" smtClean="0"/>
              <a:t> </a:t>
            </a:r>
            <a:r>
              <a:rPr lang="en-US" dirty="0" err="1"/>
              <a:t>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5" y="3229769"/>
            <a:ext cx="3600450" cy="1266825"/>
          </a:xfrm>
        </p:spPr>
      </p:pic>
    </p:spTree>
    <p:extLst>
      <p:ext uri="{BB962C8B-B14F-4D97-AF65-F5344CB8AC3E}">
        <p14:creationId xmlns:p14="http://schemas.microsoft.com/office/powerpoint/2010/main" val="385212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রঙের</a:t>
            </a:r>
            <a:r>
              <a:rPr lang="en-US" dirty="0"/>
              <a:t>  </a:t>
            </a:r>
            <a:r>
              <a:rPr lang="en-US" dirty="0" err="1" smtClean="0"/>
              <a:t>ছাতা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462" y="2948781"/>
            <a:ext cx="2505075" cy="1828800"/>
          </a:xfrm>
        </p:spPr>
      </p:pic>
    </p:spTree>
    <p:extLst>
      <p:ext uri="{BB962C8B-B14F-4D97-AF65-F5344CB8AC3E}">
        <p14:creationId xmlns:p14="http://schemas.microsoft.com/office/powerpoint/2010/main" val="222789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রঙের</a:t>
            </a:r>
            <a:r>
              <a:rPr lang="en-US" dirty="0"/>
              <a:t> </a:t>
            </a:r>
            <a:r>
              <a:rPr lang="en-US" dirty="0" err="1" smtClean="0"/>
              <a:t>গোলাপ</a:t>
            </a:r>
            <a:r>
              <a:rPr lang="en-US" dirty="0" smtClean="0"/>
              <a:t> </a:t>
            </a:r>
            <a:r>
              <a:rPr lang="en-US" dirty="0" err="1"/>
              <a:t>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3086894"/>
            <a:ext cx="2952750" cy="1552575"/>
          </a:xfrm>
        </p:spPr>
      </p:pic>
    </p:spTree>
    <p:extLst>
      <p:ext uri="{BB962C8B-B14F-4D97-AF65-F5344CB8AC3E}">
        <p14:creationId xmlns:p14="http://schemas.microsoft.com/office/powerpoint/2010/main" val="419064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রঙের</a:t>
            </a:r>
            <a:r>
              <a:rPr lang="en-US" dirty="0"/>
              <a:t> </a:t>
            </a:r>
            <a:r>
              <a:rPr lang="en-US" dirty="0" err="1" smtClean="0"/>
              <a:t>গাড়িআছে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612" y="2910681"/>
            <a:ext cx="2390775" cy="1905000"/>
          </a:xfrm>
        </p:spPr>
      </p:pic>
    </p:spTree>
    <p:extLst>
      <p:ext uri="{BB962C8B-B14F-4D97-AF65-F5344CB8AC3E}">
        <p14:creationId xmlns:p14="http://schemas.microsoft.com/office/powerpoint/2010/main" val="427996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রঙের</a:t>
            </a:r>
            <a:r>
              <a:rPr lang="en-US" dirty="0"/>
              <a:t> </a:t>
            </a:r>
            <a:r>
              <a:rPr lang="en-US" dirty="0" err="1" smtClean="0"/>
              <a:t>বাড়ি</a:t>
            </a:r>
            <a:r>
              <a:rPr lang="en-US" dirty="0" smtClean="0"/>
              <a:t> </a:t>
            </a:r>
            <a:r>
              <a:rPr lang="en-US" dirty="0" err="1"/>
              <a:t>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222819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" b="1894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এখানে</a:t>
            </a:r>
            <a:r>
              <a:rPr lang="en-US" sz="2800" dirty="0"/>
              <a:t> </a:t>
            </a:r>
            <a:r>
              <a:rPr lang="en-US" sz="2800" dirty="0" err="1"/>
              <a:t>কি</a:t>
            </a:r>
            <a:r>
              <a:rPr lang="en-US" sz="2800" dirty="0"/>
              <a:t> </a:t>
            </a:r>
            <a:r>
              <a:rPr lang="en-US" sz="2800" dirty="0" err="1"/>
              <a:t>কি</a:t>
            </a:r>
            <a:r>
              <a:rPr lang="en-US" sz="2800" dirty="0"/>
              <a:t> </a:t>
            </a:r>
            <a:r>
              <a:rPr lang="en-US" sz="2800" dirty="0" err="1"/>
              <a:t>রঙের</a:t>
            </a:r>
            <a:r>
              <a:rPr lang="en-US" sz="2800" dirty="0"/>
              <a:t> </a:t>
            </a:r>
            <a:r>
              <a:rPr lang="en-US" sz="2800" dirty="0" err="1" smtClean="0"/>
              <a:t>পশু</a:t>
            </a:r>
            <a:r>
              <a:rPr lang="en-US" sz="2800" dirty="0" smtClean="0"/>
              <a:t> </a:t>
            </a:r>
            <a:r>
              <a:rPr lang="en-US" sz="2800" dirty="0" err="1"/>
              <a:t>আছে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41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 smtClean="0"/>
              <a:t>রংআছে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3029744"/>
            <a:ext cx="2752725" cy="1666875"/>
          </a:xfrm>
        </p:spPr>
      </p:pic>
    </p:spTree>
    <p:extLst>
      <p:ext uri="{BB962C8B-B14F-4D97-AF65-F5344CB8AC3E}">
        <p14:creationId xmlns:p14="http://schemas.microsoft.com/office/powerpoint/2010/main" val="362013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রঙের</a:t>
            </a:r>
            <a:r>
              <a:rPr lang="en-US" dirty="0"/>
              <a:t> </a:t>
            </a:r>
            <a:r>
              <a:rPr lang="en-US" dirty="0" err="1" smtClean="0"/>
              <a:t>ফুল</a:t>
            </a:r>
            <a:r>
              <a:rPr lang="en-US" dirty="0" smtClean="0"/>
              <a:t> </a:t>
            </a:r>
            <a:r>
              <a:rPr lang="en-US" dirty="0" err="1"/>
              <a:t>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537" y="2753519"/>
            <a:ext cx="2066925" cy="2219325"/>
          </a:xfrm>
        </p:spPr>
      </p:pic>
    </p:spTree>
    <p:extLst>
      <p:ext uri="{BB962C8B-B14F-4D97-AF65-F5344CB8AC3E}">
        <p14:creationId xmlns:p14="http://schemas.microsoft.com/office/powerpoint/2010/main" val="104465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ছবিগুলো</a:t>
            </a:r>
            <a:r>
              <a:rPr lang="en-US" dirty="0" smtClean="0"/>
              <a:t> </a:t>
            </a:r>
            <a:r>
              <a:rPr lang="en-US" dirty="0" err="1" smtClean="0"/>
              <a:t>রং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79" y="1920231"/>
            <a:ext cx="5943600" cy="4116497"/>
          </a:xfrm>
        </p:spPr>
      </p:pic>
    </p:spTree>
    <p:extLst>
      <p:ext uri="{BB962C8B-B14F-4D97-AF65-F5344CB8AC3E}">
        <p14:creationId xmlns:p14="http://schemas.microsoft.com/office/powerpoint/2010/main" val="303545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কোনটি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রঙ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0" y="2011681"/>
            <a:ext cx="4846320" cy="3796923"/>
          </a:xfrm>
        </p:spPr>
      </p:pic>
    </p:spTree>
    <p:extLst>
      <p:ext uri="{BB962C8B-B14F-4D97-AF65-F5344CB8AC3E}">
        <p14:creationId xmlns:p14="http://schemas.microsoft.com/office/powerpoint/2010/main" val="90542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33400"/>
            <a:ext cx="48006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133600"/>
            <a:ext cx="7696200" cy="30469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/>
              <a:t>সংগীতা</a:t>
            </a:r>
            <a:r>
              <a:rPr lang="en-US" sz="4800" dirty="0"/>
              <a:t> </a:t>
            </a:r>
            <a:r>
              <a:rPr lang="en-US" sz="4800" dirty="0" err="1"/>
              <a:t>বিশ্বাস</a:t>
            </a:r>
            <a:endParaRPr lang="en-US" sz="4800" dirty="0"/>
          </a:p>
          <a:p>
            <a:r>
              <a:rPr lang="en-US" sz="4800" dirty="0" err="1"/>
              <a:t>সহ:শি</a:t>
            </a:r>
            <a:r>
              <a:rPr lang="en-US" sz="4800" dirty="0"/>
              <a:t>:</a:t>
            </a:r>
          </a:p>
          <a:p>
            <a:r>
              <a:rPr lang="en-US" sz="4800" dirty="0" err="1"/>
              <a:t>মাওলানাবাদ</a:t>
            </a:r>
            <a:r>
              <a:rPr lang="en-US" sz="4800" dirty="0"/>
              <a:t> </a:t>
            </a:r>
            <a:r>
              <a:rPr lang="en-US" sz="4800" dirty="0" err="1"/>
              <a:t>সরকারি</a:t>
            </a:r>
            <a:r>
              <a:rPr lang="en-US" sz="4800" dirty="0"/>
              <a:t> </a:t>
            </a:r>
            <a:r>
              <a:rPr lang="en-US" sz="4800" dirty="0" err="1"/>
              <a:t>প্রা:বি</a:t>
            </a:r>
            <a:r>
              <a:rPr lang="en-US" sz="4800" dirty="0"/>
              <a:t>:</a:t>
            </a:r>
          </a:p>
          <a:p>
            <a:r>
              <a:rPr lang="en-US" sz="4800" dirty="0" err="1"/>
              <a:t>ঝিনাইদহ</a:t>
            </a:r>
            <a:r>
              <a:rPr lang="en-US" sz="4800" dirty="0"/>
              <a:t> </a:t>
            </a:r>
            <a:r>
              <a:rPr lang="en-US" sz="4800" dirty="0" err="1"/>
              <a:t>সদর,ঝিনাইদহ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শুভকামনা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" y="1463040"/>
            <a:ext cx="5120640" cy="5120640"/>
          </a:xfrm>
        </p:spPr>
      </p:pic>
    </p:spTree>
    <p:extLst>
      <p:ext uri="{BB962C8B-B14F-4D97-AF65-F5344CB8AC3E}">
        <p14:creationId xmlns:p14="http://schemas.microsoft.com/office/powerpoint/2010/main" val="368326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1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905000"/>
            <a:ext cx="6553200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চেনা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শিখনফল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বিভিন্ন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রং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এর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নাম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বলতে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পারবে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ও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সনাক্ত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করতে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পারবে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12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এখানে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রঙের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বেলুন</a:t>
            </a:r>
            <a:r>
              <a:rPr lang="en-US" sz="2800" dirty="0" smtClean="0"/>
              <a:t> </a:t>
            </a:r>
            <a:r>
              <a:rPr lang="en-US" sz="2800" dirty="0" err="1" smtClean="0"/>
              <a:t>আছে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005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রঙের</a:t>
            </a:r>
            <a:r>
              <a:rPr lang="en-US" dirty="0"/>
              <a:t> </a:t>
            </a:r>
            <a:r>
              <a:rPr lang="en-US" dirty="0" err="1" smtClean="0"/>
              <a:t>আপেল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12" y="1600200"/>
            <a:ext cx="7961775" cy="4525963"/>
          </a:xfrm>
        </p:spPr>
      </p:pic>
    </p:spTree>
    <p:extLst>
      <p:ext uri="{BB962C8B-B14F-4D97-AF65-F5344CB8AC3E}">
        <p14:creationId xmlns:p14="http://schemas.microsoft.com/office/powerpoint/2010/main" val="255323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রঙের</a:t>
            </a:r>
            <a:r>
              <a:rPr lang="en-US" dirty="0"/>
              <a:t> </a:t>
            </a:r>
            <a:r>
              <a:rPr lang="en-US" dirty="0" err="1" smtClean="0"/>
              <a:t>প্রজাপতি</a:t>
            </a:r>
            <a:r>
              <a:rPr lang="en-US" dirty="0" smtClean="0"/>
              <a:t> </a:t>
            </a:r>
            <a:r>
              <a:rPr lang="en-US" dirty="0" err="1"/>
              <a:t>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87" y="2972594"/>
            <a:ext cx="2562225" cy="1781175"/>
          </a:xfrm>
        </p:spPr>
      </p:pic>
    </p:spTree>
    <p:extLst>
      <p:ext uri="{BB962C8B-B14F-4D97-AF65-F5344CB8AC3E}">
        <p14:creationId xmlns:p14="http://schemas.microsoft.com/office/powerpoint/2010/main" val="264973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 smtClean="0"/>
              <a:t>রঙ</a:t>
            </a:r>
            <a:r>
              <a:rPr lang="en-US" dirty="0" smtClean="0"/>
              <a:t> </a:t>
            </a:r>
            <a:r>
              <a:rPr lang="en-US" dirty="0" err="1" smtClean="0"/>
              <a:t>পেন্সিল</a:t>
            </a:r>
            <a:r>
              <a:rPr lang="en-US" dirty="0" smtClean="0"/>
              <a:t> </a:t>
            </a:r>
            <a:r>
              <a:rPr lang="en-US" dirty="0" err="1"/>
              <a:t>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94003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0" y="2810669"/>
            <a:ext cx="2171700" cy="2105025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এখানে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 smtClean="0"/>
              <a:t>রঙের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/>
              <a:t>আছে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125</Words>
  <Application>Microsoft Office PowerPoint</Application>
  <PresentationFormat>On-screen Show (4:3)</PresentationFormat>
  <Paragraphs>28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শিখনফল</vt:lpstr>
      <vt:lpstr>PowerPoint Presentation</vt:lpstr>
      <vt:lpstr>এখানে কি কি রঙের আপেল আছে </vt:lpstr>
      <vt:lpstr>এখানে কি কি রঙের প্রজাপতি আছে </vt:lpstr>
      <vt:lpstr>এখানে কি কি রঙ পেন্সিল আছে </vt:lpstr>
      <vt:lpstr>এখানে কি কি রঙের তারা আছে </vt:lpstr>
      <vt:lpstr>এখানে কি কি রঙের জামা আছে </vt:lpstr>
      <vt:lpstr>এখানে কি কি রঙের  ছাতা আছে </vt:lpstr>
      <vt:lpstr>এখানে কি কি রঙের গোলাপ আছে </vt:lpstr>
      <vt:lpstr>এখানে কি কি রঙের গাড়িআছে </vt:lpstr>
      <vt:lpstr>এখানে কি কি রঙের বাড়ি আছে </vt:lpstr>
      <vt:lpstr>PowerPoint Presentation</vt:lpstr>
      <vt:lpstr>এখানে কি কি রংআছে </vt:lpstr>
      <vt:lpstr>এখানে কি কি রঙের ফুল আছে </vt:lpstr>
      <vt:lpstr>ছবিগুলো রং কর</vt:lpstr>
      <vt:lpstr>কোনটি কি রঙ বল</vt:lpstr>
      <vt:lpstr>সবাইকে শুভকামনা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Magur PTi</dc:creator>
  <cp:lastModifiedBy>WALTON</cp:lastModifiedBy>
  <cp:revision>202</cp:revision>
  <dcterms:created xsi:type="dcterms:W3CDTF">2016-01-11T09:18:23Z</dcterms:created>
  <dcterms:modified xsi:type="dcterms:W3CDTF">2021-03-24T15:52:15Z</dcterms:modified>
</cp:coreProperties>
</file>