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6" r:id="rId3"/>
    <p:sldId id="257" r:id="rId4"/>
    <p:sldId id="260" r:id="rId5"/>
    <p:sldId id="263" r:id="rId6"/>
    <p:sldId id="262" r:id="rId7"/>
    <p:sldId id="261" r:id="rId8"/>
    <p:sldId id="264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3.bin"/><Relationship Id="rId21" Type="http://schemas.openxmlformats.org/officeDocument/2006/relationships/image" Target="../media/image17.wmf"/><Relationship Id="rId42" Type="http://schemas.openxmlformats.org/officeDocument/2006/relationships/oleObject" Target="../embeddings/oleObject21.bin"/><Relationship Id="rId47" Type="http://schemas.openxmlformats.org/officeDocument/2006/relationships/image" Target="../media/image30.wmf"/><Relationship Id="rId63" Type="http://schemas.openxmlformats.org/officeDocument/2006/relationships/image" Target="../media/image38.wmf"/><Relationship Id="rId68" Type="http://schemas.openxmlformats.org/officeDocument/2006/relationships/oleObject" Target="../embeddings/oleObject34.bin"/><Relationship Id="rId1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24" Type="http://schemas.openxmlformats.org/officeDocument/2006/relationships/oleObject" Target="../embeddings/oleObject12.bin"/><Relationship Id="rId32" Type="http://schemas.openxmlformats.org/officeDocument/2006/relationships/oleObject" Target="../embeddings/oleObject16.bin"/><Relationship Id="rId37" Type="http://schemas.openxmlformats.org/officeDocument/2006/relationships/image" Target="../media/image25.wmf"/><Relationship Id="rId40" Type="http://schemas.openxmlformats.org/officeDocument/2006/relationships/oleObject" Target="../embeddings/oleObject20.bin"/><Relationship Id="rId45" Type="http://schemas.openxmlformats.org/officeDocument/2006/relationships/image" Target="../media/image29.wmf"/><Relationship Id="rId53" Type="http://schemas.openxmlformats.org/officeDocument/2006/relationships/image" Target="../media/image33.wmf"/><Relationship Id="rId58" Type="http://schemas.openxmlformats.org/officeDocument/2006/relationships/oleObject" Target="../embeddings/oleObject29.bin"/><Relationship Id="rId66" Type="http://schemas.openxmlformats.org/officeDocument/2006/relationships/oleObject" Target="../embeddings/oleObject33.bin"/><Relationship Id="rId74" Type="http://schemas.openxmlformats.org/officeDocument/2006/relationships/oleObject" Target="../embeddings/oleObject37.bin"/><Relationship Id="rId5" Type="http://schemas.openxmlformats.org/officeDocument/2006/relationships/image" Target="../media/image9.wmf"/><Relationship Id="rId61" Type="http://schemas.openxmlformats.org/officeDocument/2006/relationships/image" Target="../media/image37.wmf"/><Relationship Id="rId19" Type="http://schemas.openxmlformats.org/officeDocument/2006/relationships/image" Target="../media/image16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0.wmf"/><Relationship Id="rId30" Type="http://schemas.openxmlformats.org/officeDocument/2006/relationships/oleObject" Target="../embeddings/oleObject15.bin"/><Relationship Id="rId35" Type="http://schemas.openxmlformats.org/officeDocument/2006/relationships/image" Target="../media/image24.wmf"/><Relationship Id="rId43" Type="http://schemas.openxmlformats.org/officeDocument/2006/relationships/image" Target="../media/image28.wmf"/><Relationship Id="rId48" Type="http://schemas.openxmlformats.org/officeDocument/2006/relationships/oleObject" Target="../embeddings/oleObject24.bin"/><Relationship Id="rId56" Type="http://schemas.openxmlformats.org/officeDocument/2006/relationships/oleObject" Target="../embeddings/oleObject28.bin"/><Relationship Id="rId64" Type="http://schemas.openxmlformats.org/officeDocument/2006/relationships/oleObject" Target="../embeddings/oleObject32.bin"/><Relationship Id="rId69" Type="http://schemas.openxmlformats.org/officeDocument/2006/relationships/image" Target="../media/image41.wmf"/><Relationship Id="rId77" Type="http://schemas.openxmlformats.org/officeDocument/2006/relationships/image" Target="../media/image45.wmf"/><Relationship Id="rId8" Type="http://schemas.openxmlformats.org/officeDocument/2006/relationships/oleObject" Target="../embeddings/oleObject4.bin"/><Relationship Id="rId51" Type="http://schemas.openxmlformats.org/officeDocument/2006/relationships/image" Target="../media/image32.wmf"/><Relationship Id="rId72" Type="http://schemas.openxmlformats.org/officeDocument/2006/relationships/oleObject" Target="../embeddings/oleObject36.bin"/><Relationship Id="rId3" Type="http://schemas.openxmlformats.org/officeDocument/2006/relationships/image" Target="../media/image8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wmf"/><Relationship Id="rId25" Type="http://schemas.openxmlformats.org/officeDocument/2006/relationships/image" Target="../media/image19.wmf"/><Relationship Id="rId33" Type="http://schemas.openxmlformats.org/officeDocument/2006/relationships/image" Target="../media/image23.wmf"/><Relationship Id="rId38" Type="http://schemas.openxmlformats.org/officeDocument/2006/relationships/oleObject" Target="../embeddings/oleObject19.bin"/><Relationship Id="rId46" Type="http://schemas.openxmlformats.org/officeDocument/2006/relationships/oleObject" Target="../embeddings/oleObject23.bin"/><Relationship Id="rId59" Type="http://schemas.openxmlformats.org/officeDocument/2006/relationships/image" Target="../media/image36.wmf"/><Relationship Id="rId67" Type="http://schemas.openxmlformats.org/officeDocument/2006/relationships/image" Target="../media/image40.wmf"/><Relationship Id="rId20" Type="http://schemas.openxmlformats.org/officeDocument/2006/relationships/oleObject" Target="../embeddings/oleObject10.bin"/><Relationship Id="rId41" Type="http://schemas.openxmlformats.org/officeDocument/2006/relationships/image" Target="../media/image27.wmf"/><Relationship Id="rId54" Type="http://schemas.openxmlformats.org/officeDocument/2006/relationships/oleObject" Target="../embeddings/oleObject27.bin"/><Relationship Id="rId62" Type="http://schemas.openxmlformats.org/officeDocument/2006/relationships/oleObject" Target="../embeddings/oleObject31.bin"/><Relationship Id="rId70" Type="http://schemas.openxmlformats.org/officeDocument/2006/relationships/oleObject" Target="../embeddings/oleObject35.bin"/><Relationship Id="rId75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5" Type="http://schemas.openxmlformats.org/officeDocument/2006/relationships/image" Target="../media/image14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14.bin"/><Relationship Id="rId36" Type="http://schemas.openxmlformats.org/officeDocument/2006/relationships/oleObject" Target="../embeddings/oleObject18.bin"/><Relationship Id="rId49" Type="http://schemas.openxmlformats.org/officeDocument/2006/relationships/image" Target="../media/image31.wmf"/><Relationship Id="rId57" Type="http://schemas.openxmlformats.org/officeDocument/2006/relationships/image" Target="../media/image35.wmf"/><Relationship Id="rId10" Type="http://schemas.openxmlformats.org/officeDocument/2006/relationships/oleObject" Target="../embeddings/oleObject5.bin"/><Relationship Id="rId31" Type="http://schemas.openxmlformats.org/officeDocument/2006/relationships/image" Target="../media/image22.wmf"/><Relationship Id="rId44" Type="http://schemas.openxmlformats.org/officeDocument/2006/relationships/oleObject" Target="../embeddings/oleObject22.bin"/><Relationship Id="rId52" Type="http://schemas.openxmlformats.org/officeDocument/2006/relationships/oleObject" Target="../embeddings/oleObject26.bin"/><Relationship Id="rId60" Type="http://schemas.openxmlformats.org/officeDocument/2006/relationships/oleObject" Target="../embeddings/oleObject30.bin"/><Relationship Id="rId65" Type="http://schemas.openxmlformats.org/officeDocument/2006/relationships/image" Target="../media/image39.wmf"/><Relationship Id="rId73" Type="http://schemas.openxmlformats.org/officeDocument/2006/relationships/image" Target="../media/image4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9.bin"/><Relationship Id="rId39" Type="http://schemas.openxmlformats.org/officeDocument/2006/relationships/image" Target="../media/image26.wmf"/><Relationship Id="rId34" Type="http://schemas.openxmlformats.org/officeDocument/2006/relationships/oleObject" Target="../embeddings/oleObject17.bin"/><Relationship Id="rId50" Type="http://schemas.openxmlformats.org/officeDocument/2006/relationships/oleObject" Target="../embeddings/oleObject25.bin"/><Relationship Id="rId55" Type="http://schemas.openxmlformats.org/officeDocument/2006/relationships/image" Target="../media/image34.wmf"/><Relationship Id="rId76" Type="http://schemas.openxmlformats.org/officeDocument/2006/relationships/oleObject" Target="../embeddings/oleObject38.bin"/><Relationship Id="rId7" Type="http://schemas.openxmlformats.org/officeDocument/2006/relationships/image" Target="../media/image10.wmf"/><Relationship Id="rId71" Type="http://schemas.openxmlformats.org/officeDocument/2006/relationships/image" Target="../media/image42.wmf"/><Relationship Id="rId2" Type="http://schemas.openxmlformats.org/officeDocument/2006/relationships/oleObject" Target="../embeddings/oleObject1.bin"/><Relationship Id="rId2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47.bin"/><Relationship Id="rId3" Type="http://schemas.openxmlformats.org/officeDocument/2006/relationships/image" Target="../media/image46.wmf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0.bin"/><Relationship Id="rId5" Type="http://schemas.openxmlformats.org/officeDocument/2006/relationships/image" Target="../media/image47.wmf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54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5.bin"/><Relationship Id="rId22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06740"/>
            <a:ext cx="6702476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_single_red_rose-normal.jpg"/>
          <p:cNvPicPr>
            <a:picLocks noChangeAspect="1"/>
          </p:cNvPicPr>
          <p:nvPr/>
        </p:nvPicPr>
        <p:blipFill>
          <a:blip r:embed="rId3"/>
          <a:srcRect l="15000" t="16666" b="13333"/>
          <a:stretch>
            <a:fillRect/>
          </a:stretch>
        </p:blipFill>
        <p:spPr>
          <a:xfrm>
            <a:off x="685800" y="1828800"/>
            <a:ext cx="7772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1828800" y="76200"/>
            <a:ext cx="5791200" cy="1295400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8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18605" t="36842" r="18605" b="16667"/>
          <a:stretch>
            <a:fillRect/>
          </a:stretch>
        </p:blipFill>
        <p:spPr bwMode="auto">
          <a:xfrm>
            <a:off x="2438400" y="1447800"/>
            <a:ext cx="4114800" cy="4038600"/>
          </a:xfrm>
          <a:prstGeom prst="ellipse">
            <a:avLst/>
          </a:prstGeom>
          <a:solidFill>
            <a:srgbClr val="00B05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Terminator 4"/>
          <p:cNvSpPr/>
          <p:nvPr/>
        </p:nvSpPr>
        <p:spPr>
          <a:xfrm>
            <a:off x="3124200" y="5638800"/>
            <a:ext cx="2362200" cy="9144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819400" y="228600"/>
            <a:ext cx="4572000" cy="17526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6000" b="1" dirty="0">
                <a:solidFill>
                  <a:srgbClr val="00B050"/>
                </a:solidFill>
              </a:rPr>
              <a:t> </a:t>
            </a:r>
            <a:r>
              <a:rPr lang="bn-BD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b="1" dirty="0">
                <a:solidFill>
                  <a:srgbClr val="00B050"/>
                </a:solidFill>
              </a:rPr>
              <a:t>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457200" y="2514600"/>
            <a:ext cx="8001000" cy="4038600"/>
          </a:xfrm>
          <a:prstGeom prst="round2DiagRect">
            <a:avLst>
              <a:gd name="adj1" fmla="val 16667"/>
              <a:gd name="adj2" fmla="val 1250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ইয়াছিন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আলিয়া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সদর,ফেনী</a:t>
            </a:r>
            <a:r>
              <a:rPr lang="en-US" sz="48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1219200"/>
            <a:ext cx="8305800" cy="4724400"/>
          </a:xfrm>
          <a:prstGeom prst="flowChartPunchedCar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শ্রেণিঃ চতুর্থ </a:t>
            </a:r>
          </a:p>
          <a:p>
            <a:r>
              <a:rPr lang="bn-BD" sz="4800" b="1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just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পাঠঃ সাধারণ ভগ্নাংশ </a:t>
            </a:r>
          </a:p>
          <a:p>
            <a:pPr algn="just"/>
            <a:r>
              <a:rPr lang="bn-BD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পাঠ্যাংশঃভগ্নাংশে সম্পর্ক প্রতীকের ব্যবহার।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685800"/>
            <a:ext cx="28956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শিক্ষনফল</a:t>
            </a:r>
            <a:r>
              <a:rPr lang="bn-BD" sz="3200" dirty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848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#গাণিতিক প্রতীক ব্যবহার করে ভগ্নাংশের বড় ছোট সমান প্রকাশ করতে পারবে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6096000" cy="5191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/>
                        <a:t>    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8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latin typeface="NikoshBAN"/>
                          <a:cs typeface="NikoshBAN"/>
                        </a:rPr>
                        <a:t> </a:t>
                      </a:r>
                      <a:endParaRPr lang="en-US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13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9600" dirty="0">
                          <a:latin typeface="NikoshBAN"/>
                          <a:cs typeface="NikoshBAN"/>
                        </a:rPr>
                        <a:t>  </a:t>
                      </a:r>
                      <a:r>
                        <a:rPr lang="en-US" sz="9600" dirty="0">
                          <a:latin typeface="NikoshBAN"/>
                          <a:cs typeface="NikoshBAN"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lowchart: Decision 7"/>
          <p:cNvSpPr/>
          <p:nvPr/>
        </p:nvSpPr>
        <p:spPr>
          <a:xfrm>
            <a:off x="2209800" y="228600"/>
            <a:ext cx="4572000" cy="993648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পূর্বজ্ঞান যাচাই 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00200" y="25146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638800" y="25146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638800" y="55626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00200" y="54102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600200" y="39624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638800" y="3810000"/>
          <a:ext cx="1905000" cy="7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600200" y="2514600"/>
            <a:ext cx="15240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810000"/>
            <a:ext cx="11430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00200" y="3962400"/>
            <a:ext cx="15240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38800" y="2514600"/>
            <a:ext cx="15240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5562600"/>
            <a:ext cx="15240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00200" y="5410200"/>
            <a:ext cx="1219200" cy="762000"/>
          </a:xfrm>
          <a:prstGeom prst="rect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86200" y="3505200"/>
            <a:ext cx="137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latin typeface="NikoshBAN"/>
                <a:cs typeface="NikoshBAN"/>
              </a:rPr>
              <a:t> </a:t>
            </a:r>
            <a:r>
              <a:rPr lang="en-US" sz="8800" dirty="0">
                <a:latin typeface="NikoshBAN"/>
                <a:cs typeface="NikoshBAN"/>
              </a:rPr>
              <a:t>&gt;</a:t>
            </a:r>
            <a:endParaRPr lang="en-US" sz="8800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236220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/>
              <a:t>= </a:t>
            </a:r>
            <a:endParaRPr lang="en-US" sz="8800" dirty="0"/>
          </a:p>
        </p:txBody>
      </p:sp>
      <p:sp>
        <p:nvSpPr>
          <p:cNvPr id="27" name="TextBox 26"/>
          <p:cNvSpPr txBox="1"/>
          <p:nvPr/>
        </p:nvSpPr>
        <p:spPr>
          <a:xfrm>
            <a:off x="4267200" y="4876800"/>
            <a:ext cx="11416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NikoshBAN"/>
                <a:cs typeface="NikoshBAN"/>
              </a:rPr>
              <a:t>&lt;</a:t>
            </a:r>
            <a:r>
              <a:rPr lang="bn-BD" sz="8800" dirty="0">
                <a:latin typeface="NikoshBAN"/>
                <a:cs typeface="NikoshBAN"/>
              </a:rPr>
              <a:t> </a:t>
            </a:r>
            <a:endParaRPr lang="en-US" sz="8800" dirty="0"/>
          </a:p>
        </p:txBody>
      </p:sp>
      <p:sp>
        <p:nvSpPr>
          <p:cNvPr id="28" name="Flowchart: Decision 27"/>
          <p:cNvSpPr/>
          <p:nvPr/>
        </p:nvSpPr>
        <p:spPr>
          <a:xfrm>
            <a:off x="3810000" y="1676400"/>
            <a:ext cx="1600200" cy="536448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9" name="Flowchart: Terminator 28"/>
          <p:cNvSpPr/>
          <p:nvPr/>
        </p:nvSpPr>
        <p:spPr>
          <a:xfrm>
            <a:off x="1905000" y="1600200"/>
            <a:ext cx="1295400" cy="4541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চিত্র-১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5943600" y="1600200"/>
            <a:ext cx="1295400" cy="454152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 -২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304800" y="0"/>
            <a:ext cx="8610600" cy="3429000"/>
          </a:xfrm>
          <a:prstGeom prst="rightArrow">
            <a:avLst>
              <a:gd name="adj1" fmla="val 38772"/>
              <a:gd name="adj2" fmla="val 5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4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নিচের চিত্রে একটি লম্বা কাঠিকে বিভিন্ন অংশে ভাগ করা হয়েছে তা দেখ। </a:t>
            </a:r>
            <a:endParaRPr lang="en-US" sz="4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3276600"/>
            <a:ext cx="6324600" cy="1170432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#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চিত্র দেখে খালি ঘরে সঠিক সম্পর্ক প্রতীক বসাব।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762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0668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20574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28600" y="328676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28600" y="441960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572516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5" name="Straight Arrow Connector 34"/>
          <p:cNvCxnSpPr/>
          <p:nvPr/>
        </p:nvCxnSpPr>
        <p:spPr>
          <a:xfrm rot="10800000">
            <a:off x="228600" y="2667000"/>
            <a:ext cx="40386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228601" y="3810000"/>
            <a:ext cx="45720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228601" y="5105400"/>
            <a:ext cx="6096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>
            <a:off x="304800" y="6248400"/>
            <a:ext cx="10668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228600" y="4114800"/>
            <a:ext cx="3048000" cy="1588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>
            <a:off x="228601" y="2514600"/>
            <a:ext cx="20574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10800000">
            <a:off x="1295400" y="6248400"/>
            <a:ext cx="10668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304800" y="6477000"/>
            <a:ext cx="6172200" cy="1588"/>
          </a:xfrm>
          <a:prstGeom prst="straightConnector1">
            <a:avLst/>
          </a:prstGeom>
          <a:ln w="28575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10800000">
            <a:off x="152400" y="2895600"/>
            <a:ext cx="6096000" cy="1588"/>
          </a:xfrm>
          <a:prstGeom prst="straightConnector1">
            <a:avLst/>
          </a:prstGeom>
          <a:ln w="28575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rot="10800000">
            <a:off x="304800" y="6629400"/>
            <a:ext cx="5181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1" name="Object 120"/>
          <p:cNvGraphicFramePr>
            <a:graphicFrameLocks noChangeAspect="1"/>
          </p:cNvGraphicFramePr>
          <p:nvPr/>
        </p:nvGraphicFramePr>
        <p:xfrm>
          <a:off x="6248400" y="451756"/>
          <a:ext cx="304800" cy="58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" imgW="126720" imgH="380880" progId="Equation.3">
                  <p:embed/>
                </p:oleObj>
              </mc:Choice>
              <mc:Fallback>
                <p:oleObj name="Equation" r:id="rId2" imgW="12672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1756"/>
                        <a:ext cx="304800" cy="587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21"/>
          <p:cNvGraphicFramePr>
            <a:graphicFrameLocks noChangeAspect="1"/>
          </p:cNvGraphicFramePr>
          <p:nvPr/>
        </p:nvGraphicFramePr>
        <p:xfrm>
          <a:off x="152400" y="381000"/>
          <a:ext cx="381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139680" imgH="380880" progId="Equation.3">
                  <p:embed/>
                </p:oleObj>
              </mc:Choice>
              <mc:Fallback>
                <p:oleObj name="Equation" r:id="rId4" imgW="13968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"/>
                        <a:ext cx="381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/>
        </p:nvGraphicFramePr>
        <p:xfrm>
          <a:off x="76200" y="144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2971800" y="14478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4478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172200" y="1371600"/>
          <a:ext cx="457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10" imgW="114120" imgH="228600" progId="Equation.3">
                  <p:embed/>
                </p:oleObj>
              </mc:Choice>
              <mc:Fallback>
                <p:oleObj name="Equation" r:id="rId10" imgW="11412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4572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6299200" y="2362200"/>
          <a:ext cx="40640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12" imgW="126720" imgH="215640" progId="Equation.3">
                  <p:embed/>
                </p:oleObj>
              </mc:Choice>
              <mc:Fallback>
                <p:oleObj name="Equation" r:id="rId12" imgW="1267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2362200"/>
                        <a:ext cx="406400" cy="48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318000" y="2286000"/>
          <a:ext cx="406400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4" imgW="126720" imgH="228600" progId="Equation.3">
                  <p:embed/>
                </p:oleObj>
              </mc:Choice>
              <mc:Fallback>
                <p:oleObj name="Equation" r:id="rId14" imgW="12672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2286000"/>
                        <a:ext cx="406400" cy="516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33600" y="2432843"/>
          <a:ext cx="304800" cy="53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6" imgW="152280" imgH="380880" progId="Equation.3">
                  <p:embed/>
                </p:oleObj>
              </mc:Choice>
              <mc:Fallback>
                <p:oleObj name="Equation" r:id="rId16" imgW="15228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32843"/>
                        <a:ext cx="304800" cy="538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676400" y="35814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8" imgW="114120" imgH="215640" progId="Equation.3">
                  <p:embed/>
                </p:oleObj>
              </mc:Choice>
              <mc:Fallback>
                <p:oleObj name="Equation" r:id="rId18" imgW="1141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5814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200400" y="3581400"/>
          <a:ext cx="457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0" imgW="114120" imgH="228600" progId="Equation.3">
                  <p:embed/>
                </p:oleObj>
              </mc:Choice>
              <mc:Fallback>
                <p:oleObj name="Equation" r:id="rId20" imgW="11412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81400"/>
                        <a:ext cx="4572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749800" y="3505200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2" imgW="126720" imgH="215640" progId="Equation.3">
                  <p:embed/>
                </p:oleObj>
              </mc:Choice>
              <mc:Fallback>
                <p:oleObj name="Equation" r:id="rId22" imgW="12672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505200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292338" y="3505200"/>
          <a:ext cx="41326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4" imgW="114120" imgH="215640" progId="Equation.3">
                  <p:embed/>
                </p:oleObj>
              </mc:Choice>
              <mc:Fallback>
                <p:oleObj name="Equation" r:id="rId24" imgW="11412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338" y="3505200"/>
                        <a:ext cx="41326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2590800" y="4724400"/>
          <a:ext cx="457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6" imgW="114120" imgH="228600" progId="Equation.3">
                  <p:embed/>
                </p:oleObj>
              </mc:Choice>
              <mc:Fallback>
                <p:oleObj name="Equation" r:id="rId26" imgW="11412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724400"/>
                        <a:ext cx="4572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029200" y="47244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28" imgW="114120" imgH="215640" progId="Equation.3">
                  <p:embed/>
                </p:oleObj>
              </mc:Choice>
              <mc:Fallback>
                <p:oleObj name="Equation" r:id="rId28" imgW="114120" imgH="2156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6248400" y="46482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0" imgW="114120" imgH="215640" progId="Equation.3">
                  <p:embed/>
                </p:oleObj>
              </mc:Choice>
              <mc:Fallback>
                <p:oleObj name="Equation" r:id="rId30" imgW="114120" imgH="2156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482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-76200" y="3733800"/>
          <a:ext cx="4572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2" imgW="114120" imgH="215640" progId="Equation.3">
                  <p:embed/>
                </p:oleObj>
              </mc:Choice>
              <mc:Fallback>
                <p:oleObj name="Equation" r:id="rId32" imgW="114120" imgH="2156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3733800"/>
                        <a:ext cx="4572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4216400" y="6019800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4" imgW="126720" imgH="215640" progId="Equation.3">
                  <p:embed/>
                </p:oleObj>
              </mc:Choice>
              <mc:Fallback>
                <p:oleObj name="Equation" r:id="rId34" imgW="126720" imgH="2156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6019800"/>
                        <a:ext cx="50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5283200" y="6018213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6" imgW="126720" imgH="215640" progId="Equation.3">
                  <p:embed/>
                </p:oleObj>
              </mc:Choice>
              <mc:Fallback>
                <p:oleObj name="Equation" r:id="rId36" imgW="126720" imgH="2156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6018213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/>
        </p:nvGraphicFramePr>
        <p:xfrm>
          <a:off x="6370679" y="6019800"/>
          <a:ext cx="334921" cy="59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8" imgW="152280" imgH="380880" progId="Equation.3">
                  <p:embed/>
                </p:oleObj>
              </mc:Choice>
              <mc:Fallback>
                <p:oleObj name="Equation" r:id="rId38" imgW="152280" imgH="38088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0679" y="6019800"/>
                        <a:ext cx="334921" cy="5913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/>
        </p:nvGraphicFramePr>
        <p:xfrm>
          <a:off x="0" y="4800600"/>
          <a:ext cx="324355" cy="57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0" imgW="152280" imgH="380880" progId="Equation.3">
                  <p:embed/>
                </p:oleObj>
              </mc:Choice>
              <mc:Fallback>
                <p:oleObj name="Equation" r:id="rId40" imgW="152280" imgH="38088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800600"/>
                        <a:ext cx="324355" cy="572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/>
        </p:nvGraphicFramePr>
        <p:xfrm>
          <a:off x="1371600" y="47244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42" imgW="114120" imgH="215640" progId="Equation.3">
                  <p:embed/>
                </p:oleObj>
              </mc:Choice>
              <mc:Fallback>
                <p:oleObj name="Equation" r:id="rId42" imgW="114120" imgH="2156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4"/>
          <p:cNvGraphicFramePr>
            <a:graphicFrameLocks noChangeAspect="1"/>
          </p:cNvGraphicFramePr>
          <p:nvPr/>
        </p:nvGraphicFramePr>
        <p:xfrm>
          <a:off x="-76200" y="6019800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4" imgW="126720" imgH="215640" progId="Equation.3">
                  <p:embed/>
                </p:oleObj>
              </mc:Choice>
              <mc:Fallback>
                <p:oleObj name="Equation" r:id="rId44" imgW="126720" imgH="2156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6019800"/>
                        <a:ext cx="50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1244600" y="5942013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46" imgW="126720" imgH="215640" progId="Equation.3">
                  <p:embed/>
                </p:oleObj>
              </mc:Choice>
              <mc:Fallback>
                <p:oleObj name="Equation" r:id="rId46" imgW="126720" imgH="2156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5942013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2235200" y="6019800"/>
          <a:ext cx="508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8" imgW="126720" imgH="228600" progId="Equation.3">
                  <p:embed/>
                </p:oleObj>
              </mc:Choice>
              <mc:Fallback>
                <p:oleObj name="Equation" r:id="rId48" imgW="126720" imgH="22860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6019800"/>
                        <a:ext cx="508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Object 27"/>
          <p:cNvGraphicFramePr>
            <a:graphicFrameLocks noChangeAspect="1"/>
          </p:cNvGraphicFramePr>
          <p:nvPr/>
        </p:nvGraphicFramePr>
        <p:xfrm>
          <a:off x="3225800" y="6019800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0" imgW="126720" imgH="215640" progId="Equation.3">
                  <p:embed/>
                </p:oleObj>
              </mc:Choice>
              <mc:Fallback>
                <p:oleObj name="Equation" r:id="rId50" imgW="126720" imgH="215640" progId="Equation.3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6019800"/>
                        <a:ext cx="50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Object 28"/>
          <p:cNvGraphicFramePr>
            <a:graphicFrameLocks noChangeAspect="1"/>
          </p:cNvGraphicFramePr>
          <p:nvPr/>
        </p:nvGraphicFramePr>
        <p:xfrm>
          <a:off x="-76200" y="2514600"/>
          <a:ext cx="347283" cy="61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2" imgW="152280" imgH="380880" progId="Equation.3">
                  <p:embed/>
                </p:oleObj>
              </mc:Choice>
              <mc:Fallback>
                <p:oleObj name="Equation" r:id="rId52" imgW="152280" imgH="38088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2514600"/>
                        <a:ext cx="347283" cy="613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3759200" y="4724400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4" imgW="126720" imgH="215640" progId="Equation.3">
                  <p:embed/>
                </p:oleObj>
              </mc:Choice>
              <mc:Fallback>
                <p:oleObj name="Equation" r:id="rId54" imgW="126720" imgH="21564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724400"/>
                        <a:ext cx="5080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6705600" y="76200"/>
            <a:ext cx="2286000" cy="6553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6858000" y="304800"/>
            <a:ext cx="1981200" cy="685800"/>
            <a:chOff x="6858000" y="381000"/>
            <a:chExt cx="1981200" cy="685800"/>
          </a:xfrm>
        </p:grpSpPr>
        <p:sp>
          <p:nvSpPr>
            <p:cNvPr id="48" name="TextBox 47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(ক)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054" name="Object 30"/>
            <p:cNvGraphicFramePr>
              <a:graphicFrameLocks noChangeAspect="1"/>
            </p:cNvGraphicFramePr>
            <p:nvPr/>
          </p:nvGraphicFramePr>
          <p:xfrm>
            <a:off x="7291451" y="457200"/>
            <a:ext cx="506680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name="Equation" r:id="rId56" imgW="126720" imgH="215640" progId="Equation.3">
                    <p:embed/>
                  </p:oleObj>
                </mc:Choice>
                <mc:Fallback>
                  <p:oleObj name="Equation" r:id="rId56" imgW="126720" imgH="215640" progId="Equation.3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1451" y="457200"/>
                          <a:ext cx="506680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5" name="Object 31"/>
            <p:cNvGraphicFramePr>
              <a:graphicFrameLocks noChangeAspect="1"/>
            </p:cNvGraphicFramePr>
            <p:nvPr/>
          </p:nvGraphicFramePr>
          <p:xfrm>
            <a:off x="8382000" y="381000"/>
            <a:ext cx="457200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Equation" r:id="rId58" imgW="152280" imgH="380880" progId="Equation.3">
                    <p:embed/>
                  </p:oleObj>
                </mc:Choice>
                <mc:Fallback>
                  <p:oleObj name="Equation" r:id="rId58" imgW="152280" imgH="380880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0" y="381000"/>
                          <a:ext cx="457200" cy="674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858000" y="1981200"/>
            <a:ext cx="1981200" cy="533400"/>
            <a:chOff x="6858000" y="457200"/>
            <a:chExt cx="1981200" cy="533400"/>
          </a:xfrm>
        </p:grpSpPr>
        <p:sp>
          <p:nvSpPr>
            <p:cNvPr id="52" name="TextBox 51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(খ)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858000" y="3352800"/>
            <a:ext cx="1981200" cy="533400"/>
            <a:chOff x="6858000" y="457200"/>
            <a:chExt cx="1981200" cy="533400"/>
          </a:xfrm>
        </p:grpSpPr>
        <p:sp>
          <p:nvSpPr>
            <p:cNvPr id="57" name="TextBox 56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(গ)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58000" y="4495800"/>
            <a:ext cx="1981200" cy="533400"/>
            <a:chOff x="6858000" y="457200"/>
            <a:chExt cx="1981200" cy="533400"/>
          </a:xfrm>
        </p:grpSpPr>
        <p:sp>
          <p:nvSpPr>
            <p:cNvPr id="63" name="TextBox 62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(ঘ)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781800" y="5638800"/>
            <a:ext cx="1981200" cy="533400"/>
            <a:chOff x="6858000" y="457200"/>
            <a:chExt cx="1981200" cy="533400"/>
          </a:xfrm>
        </p:grpSpPr>
        <p:sp>
          <p:nvSpPr>
            <p:cNvPr id="68" name="TextBox 67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(ঙ)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7162800" y="1981200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60" imgW="126720" imgH="215640" progId="Equation.3">
                  <p:embed/>
                </p:oleObj>
              </mc:Choice>
              <mc:Fallback>
                <p:oleObj name="Equation" r:id="rId60" imgW="126720" imgH="21564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1981200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8382000" y="1905000"/>
          <a:ext cx="508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62" imgW="126720" imgH="228600" progId="Equation.3">
                  <p:embed/>
                </p:oleObj>
              </mc:Choice>
              <mc:Fallback>
                <p:oleObj name="Equation" r:id="rId62" imgW="1267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1905000"/>
                        <a:ext cx="508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7239000" y="3352800"/>
          <a:ext cx="4064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64" imgW="126720" imgH="228600" progId="Equation.3">
                  <p:embed/>
                </p:oleObj>
              </mc:Choice>
              <mc:Fallback>
                <p:oleObj name="Equation" r:id="rId64" imgW="126720" imgH="2286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352800"/>
                        <a:ext cx="40640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8458200" y="3276600"/>
          <a:ext cx="457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66" imgW="114120" imgH="228600" progId="Equation.3">
                  <p:embed/>
                </p:oleObj>
              </mc:Choice>
              <mc:Fallback>
                <p:oleObj name="Equation" r:id="rId66" imgW="114120" imgH="228600" progId="Equation.3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3276600"/>
                        <a:ext cx="457200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" name="Object 44"/>
          <p:cNvGraphicFramePr>
            <a:graphicFrameLocks noChangeAspect="1"/>
          </p:cNvGraphicFramePr>
          <p:nvPr/>
        </p:nvGraphicFramePr>
        <p:xfrm>
          <a:off x="7315200" y="4495800"/>
          <a:ext cx="3349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68" imgW="152280" imgH="380880" progId="Equation.3">
                  <p:embed/>
                </p:oleObj>
              </mc:Choice>
              <mc:Fallback>
                <p:oleObj name="Equation" r:id="rId68" imgW="152280" imgH="380880" progId="Equation.3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95800"/>
                        <a:ext cx="33496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9" name="Object 45"/>
          <p:cNvGraphicFramePr>
            <a:graphicFrameLocks noChangeAspect="1"/>
          </p:cNvGraphicFramePr>
          <p:nvPr/>
        </p:nvGraphicFramePr>
        <p:xfrm>
          <a:off x="8382000" y="4495800"/>
          <a:ext cx="406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70" imgW="126720" imgH="215640" progId="Equation.3">
                  <p:embed/>
                </p:oleObj>
              </mc:Choice>
              <mc:Fallback>
                <p:oleObj name="Equation" r:id="rId70" imgW="126720" imgH="21564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495800"/>
                        <a:ext cx="406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0" name="Object 46"/>
          <p:cNvGraphicFramePr>
            <a:graphicFrameLocks noChangeAspect="1"/>
          </p:cNvGraphicFramePr>
          <p:nvPr/>
        </p:nvGraphicFramePr>
        <p:xfrm>
          <a:off x="7086600" y="5562600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2" imgW="126720" imgH="215640" progId="Equation.3">
                  <p:embed/>
                </p:oleObj>
              </mc:Choice>
              <mc:Fallback>
                <p:oleObj name="Equation" r:id="rId72" imgW="126720" imgH="215640" progId="Equation.3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562600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1" name="Object 47"/>
          <p:cNvGraphicFramePr>
            <a:graphicFrameLocks noChangeAspect="1"/>
          </p:cNvGraphicFramePr>
          <p:nvPr/>
        </p:nvGraphicFramePr>
        <p:xfrm>
          <a:off x="8305800" y="55626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74" imgW="114120" imgH="215640" progId="Equation.3">
                  <p:embed/>
                </p:oleObj>
              </mc:Choice>
              <mc:Fallback>
                <p:oleObj name="Equation" r:id="rId74" imgW="114120" imgH="21564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5562600"/>
                        <a:ext cx="457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Arrow Connector 79"/>
          <p:cNvCxnSpPr/>
          <p:nvPr/>
        </p:nvCxnSpPr>
        <p:spPr>
          <a:xfrm rot="5400000">
            <a:off x="4723209" y="5105797"/>
            <a:ext cx="1373188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16200000" flipH="1">
            <a:off x="4686300" y="4076700"/>
            <a:ext cx="3352800" cy="762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3658394" y="3047206"/>
            <a:ext cx="12192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-534194" y="3886200"/>
            <a:ext cx="3658394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3581400" y="4876800"/>
            <a:ext cx="2438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1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76" imgW="114120" imgH="215640" progId="Equation.3">
                  <p:embed/>
                </p:oleObj>
              </mc:Choice>
              <mc:Fallback>
                <p:oleObj name="Equation" r:id="rId76" imgW="114120" imgH="215640" progId="Equation.3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TextBox 113"/>
          <p:cNvSpPr txBox="1"/>
          <p:nvPr/>
        </p:nvSpPr>
        <p:spPr>
          <a:xfrm>
            <a:off x="7772400" y="228600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7772400" y="4343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=</a:t>
            </a:r>
            <a:r>
              <a:rPr lang="bn-BD" sz="44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772400" y="1840468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&gt;</a:t>
            </a:r>
            <a:r>
              <a:rPr lang="bn-BD" sz="44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772400" y="3200400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&gt;</a:t>
            </a:r>
            <a:r>
              <a:rPr lang="bn-BD" sz="44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696200" y="5486400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5" grpId="0"/>
      <p:bldP spid="116" grpId="0"/>
      <p:bldP spid="117" grpId="0"/>
      <p:bldP spid="1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1" y="1457960"/>
          <a:ext cx="6095999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3515360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858000" y="1066799"/>
            <a:ext cx="2057400" cy="750889"/>
            <a:chOff x="6858000" y="380999"/>
            <a:chExt cx="2057400" cy="750889"/>
          </a:xfrm>
        </p:grpSpPr>
        <p:sp>
          <p:nvSpPr>
            <p:cNvPr id="5" name="TextBox 4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(ক)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6" name="Object 30"/>
            <p:cNvGraphicFramePr>
              <a:graphicFrameLocks noChangeAspect="1"/>
            </p:cNvGraphicFramePr>
            <p:nvPr/>
          </p:nvGraphicFramePr>
          <p:xfrm>
            <a:off x="8382000" y="380999"/>
            <a:ext cx="533400" cy="7136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2" name="Equation" r:id="rId2" imgW="114120" imgH="215640" progId="Equation.3">
                    <p:embed/>
                  </p:oleObj>
                </mc:Choice>
                <mc:Fallback>
                  <p:oleObj name="Equation" r:id="rId2" imgW="114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0" y="380999"/>
                          <a:ext cx="533400" cy="71367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1"/>
            <p:cNvGraphicFramePr>
              <a:graphicFrameLocks noChangeAspect="1"/>
            </p:cNvGraphicFramePr>
            <p:nvPr/>
          </p:nvGraphicFramePr>
          <p:xfrm>
            <a:off x="7239000" y="457200"/>
            <a:ext cx="457200" cy="674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3" name="Equation" r:id="rId4" imgW="152280" imgH="380880" progId="Equation.3">
                    <p:embed/>
                  </p:oleObj>
                </mc:Choice>
                <mc:Fallback>
                  <p:oleObj name="Equation" r:id="rId4" imgW="152280" imgH="3808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457200"/>
                          <a:ext cx="457200" cy="674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0" y="2743200"/>
            <a:ext cx="1981200" cy="533400"/>
            <a:chOff x="6858000" y="457200"/>
            <a:chExt cx="1981200" cy="533400"/>
          </a:xfrm>
        </p:grpSpPr>
        <p:sp>
          <p:nvSpPr>
            <p:cNvPr id="10" name="TextBox 9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(খ)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58000" y="4495800"/>
            <a:ext cx="1981200" cy="533400"/>
            <a:chOff x="6858000" y="457200"/>
            <a:chExt cx="1981200" cy="533400"/>
          </a:xfrm>
        </p:grpSpPr>
        <p:sp>
          <p:nvSpPr>
            <p:cNvPr id="13" name="TextBox 12"/>
            <p:cNvSpPr txBox="1"/>
            <p:nvPr/>
          </p:nvSpPr>
          <p:spPr>
            <a:xfrm>
              <a:off x="6858000" y="545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(ঘ)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772400" y="457200"/>
              <a:ext cx="533400" cy="53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Object 40"/>
          <p:cNvGraphicFramePr>
            <a:graphicFrameLocks noChangeAspect="1"/>
          </p:cNvGraphicFramePr>
          <p:nvPr/>
        </p:nvGraphicFramePr>
        <p:xfrm>
          <a:off x="7162800" y="2817813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6" imgW="126720" imgH="215640" progId="Equation.3">
                  <p:embed/>
                </p:oleObj>
              </mc:Choice>
              <mc:Fallback>
                <p:oleObj name="Equation" r:id="rId6" imgW="1267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817813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1"/>
          <p:cNvGraphicFramePr>
            <a:graphicFrameLocks noChangeAspect="1"/>
          </p:cNvGraphicFramePr>
          <p:nvPr/>
        </p:nvGraphicFramePr>
        <p:xfrm>
          <a:off x="8382000" y="2590800"/>
          <a:ext cx="508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Equation" r:id="rId8" imgW="126720" imgH="228600" progId="Equation.3">
                  <p:embed/>
                </p:oleObj>
              </mc:Choice>
              <mc:Fallback>
                <p:oleObj name="Equation" r:id="rId8" imgW="1267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590800"/>
                        <a:ext cx="508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4"/>
          <p:cNvGraphicFramePr>
            <a:graphicFrameLocks noChangeAspect="1"/>
          </p:cNvGraphicFramePr>
          <p:nvPr/>
        </p:nvGraphicFramePr>
        <p:xfrm>
          <a:off x="7329488" y="4495800"/>
          <a:ext cx="3063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10" imgW="139680" imgH="380880" progId="Equation.3">
                  <p:embed/>
                </p:oleObj>
              </mc:Choice>
              <mc:Fallback>
                <p:oleObj name="Equation" r:id="rId10" imgW="13968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4495800"/>
                        <a:ext cx="3063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5"/>
          <p:cNvGraphicFramePr>
            <a:graphicFrameLocks noChangeAspect="1"/>
          </p:cNvGraphicFramePr>
          <p:nvPr/>
        </p:nvGraphicFramePr>
        <p:xfrm>
          <a:off x="8382000" y="4495800"/>
          <a:ext cx="406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12" imgW="126720" imgH="215640" progId="Equation.3">
                  <p:embed/>
                </p:oleObj>
              </mc:Choice>
              <mc:Fallback>
                <p:oleObj name="Equation" r:id="rId12" imgW="1267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4495800"/>
                        <a:ext cx="406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772400" y="983159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&lt;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0" y="43434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=</a:t>
            </a:r>
            <a:r>
              <a:rPr lang="bn-BD" sz="44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2590800"/>
            <a:ext cx="6735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/>
                <a:cs typeface="NikoshBAN"/>
              </a:rPr>
              <a:t>&gt;</a:t>
            </a:r>
            <a:r>
              <a:rPr lang="bn-BD" sz="4400" dirty="0">
                <a:solidFill>
                  <a:srgbClr val="FF0000"/>
                </a:solidFill>
                <a:latin typeface="NikoshBAN"/>
                <a:cs typeface="NikoshBAN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30"/>
          <p:cNvGraphicFramePr>
            <a:graphicFrameLocks noChangeAspect="1"/>
          </p:cNvGraphicFramePr>
          <p:nvPr/>
        </p:nvGraphicFramePr>
        <p:xfrm>
          <a:off x="914400" y="1905000"/>
          <a:ext cx="4556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455612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1"/>
          <p:cNvGraphicFramePr>
            <a:graphicFrameLocks noChangeAspect="1"/>
          </p:cNvGraphicFramePr>
          <p:nvPr/>
        </p:nvGraphicFramePr>
        <p:xfrm>
          <a:off x="990600" y="3897312"/>
          <a:ext cx="457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16" imgW="152280" imgH="380880" progId="Equation.3">
                  <p:embed/>
                </p:oleObj>
              </mc:Choice>
              <mc:Fallback>
                <p:oleObj name="Equation" r:id="rId16" imgW="152280" imgH="380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897312"/>
                        <a:ext cx="45720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2667000" y="1905000"/>
          <a:ext cx="5080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18" imgW="126720" imgH="215640" progId="Equation.3">
                  <p:embed/>
                </p:oleObj>
              </mc:Choice>
              <mc:Fallback>
                <p:oleObj name="Equation" r:id="rId18" imgW="12672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508000" cy="611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6324600" y="1905000"/>
          <a:ext cx="3063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Equation" r:id="rId20" imgW="139680" imgH="380880" progId="Equation.3">
                  <p:embed/>
                </p:oleObj>
              </mc:Choice>
              <mc:Fallback>
                <p:oleObj name="Equation" r:id="rId20" imgW="139680" imgH="3808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905000"/>
                        <a:ext cx="3063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1752600" y="4038600"/>
          <a:ext cx="508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22" imgW="126720" imgH="228600" progId="Equation.3">
                  <p:embed/>
                </p:oleObj>
              </mc:Choice>
              <mc:Fallback>
                <p:oleObj name="Equation" r:id="rId22" imgW="12672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38600"/>
                        <a:ext cx="508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6248400" y="3962400"/>
          <a:ext cx="4064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24" imgW="126720" imgH="215640" progId="Equation.3">
                  <p:embed/>
                </p:oleObj>
              </mc:Choice>
              <mc:Fallback>
                <p:oleObj name="Equation" r:id="rId24" imgW="126720" imgH="2156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406400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Alternate Process 28"/>
          <p:cNvSpPr/>
          <p:nvPr/>
        </p:nvSpPr>
        <p:spPr>
          <a:xfrm>
            <a:off x="2590800" y="76200"/>
            <a:ext cx="2667000" cy="9174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05000" y="228600"/>
            <a:ext cx="5562600" cy="1371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752600"/>
            <a:ext cx="7696200" cy="2286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৭২পৃষ্ঠা ১২ নং সমস্যা সমাধান করা।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95400" y="2667000"/>
            <a:ext cx="304800" cy="48463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693</TotalTime>
  <Words>129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Franklin Gothic Book</vt:lpstr>
      <vt:lpstr>NikoshBAN</vt:lpstr>
      <vt:lpstr>Perpetua</vt:lpstr>
      <vt:lpstr>Wingdings 2</vt:lpstr>
      <vt:lpstr>Equity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feni</dc:creator>
  <cp:lastModifiedBy>Sumon</cp:lastModifiedBy>
  <cp:revision>102</cp:revision>
  <dcterms:created xsi:type="dcterms:W3CDTF">2006-08-16T00:00:00Z</dcterms:created>
  <dcterms:modified xsi:type="dcterms:W3CDTF">2021-03-23T22:25:06Z</dcterms:modified>
</cp:coreProperties>
</file>