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4" r:id="rId3"/>
    <p:sldId id="265" r:id="rId4"/>
    <p:sldId id="256" r:id="rId5"/>
    <p:sldId id="267" r:id="rId6"/>
    <p:sldId id="268" r:id="rId7"/>
    <p:sldId id="282" r:id="rId8"/>
    <p:sldId id="278" r:id="rId9"/>
    <p:sldId id="283" r:id="rId10"/>
    <p:sldId id="281" r:id="rId11"/>
    <p:sldId id="277" r:id="rId12"/>
    <p:sldId id="284" r:id="rId13"/>
    <p:sldId id="269" r:id="rId14"/>
    <p:sldId id="285" r:id="rId15"/>
    <p:sldId id="272" r:id="rId16"/>
    <p:sldId id="273" r:id="rId17"/>
    <p:sldId id="274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EE2-C3C6-430C-92A6-5CC3F48D52E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5464-DA4D-4621-92A4-C348F83C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5C24-1FA7-4C3F-85D9-47B301ADCBE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C465-BCC4-4F4A-A720-024FC7BE4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6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tmp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4961D5-16AC-414E-8056-C786FAEEC162}"/>
              </a:ext>
            </a:extLst>
          </p:cNvPr>
          <p:cNvSpPr txBox="1"/>
          <p:nvPr/>
        </p:nvSpPr>
        <p:spPr>
          <a:xfrm>
            <a:off x="2170774" y="264595"/>
            <a:ext cx="7088451" cy="14931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0" normalizeH="0" baseline="0" noProof="0" dirty="0" err="1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28000">
                      <a:srgbClr val="FFC000"/>
                    </a:gs>
                    <a:gs pos="0">
                      <a:schemeClr val="tx1"/>
                    </a:gs>
                    <a:gs pos="82000">
                      <a:schemeClr val="tx1"/>
                    </a:gs>
                  </a:gsLst>
                  <a:lin ang="5400000" scaled="1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2450" b="1" i="0" u="none" strike="noStrike" kern="1200" cap="none" spc="0" normalizeH="0" baseline="0" noProof="0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28000">
                      <a:srgbClr val="FFC000"/>
                    </a:gs>
                    <a:gs pos="0">
                      <a:schemeClr val="tx1"/>
                    </a:gs>
                    <a:gs pos="82000">
                      <a:schemeClr val="tx1"/>
                    </a:gs>
                  </a:gsLst>
                  <a:lin ang="5400000" scaled="1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50" b="1" i="0" u="none" strike="noStrike" kern="1200" cap="none" spc="0" normalizeH="0" baseline="0" noProof="0" dirty="0" err="1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28000">
                      <a:srgbClr val="FFC000"/>
                    </a:gs>
                    <a:gs pos="0">
                      <a:schemeClr val="tx1"/>
                    </a:gs>
                    <a:gs pos="82000">
                      <a:schemeClr val="tx1"/>
                    </a:gs>
                  </a:gsLst>
                  <a:lin ang="5400000" scaled="1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r>
              <a:rPr kumimoji="0" lang="en-US" sz="2450" b="1" i="0" u="none" strike="noStrike" kern="1200" cap="none" spc="0" normalizeH="0" baseline="0" noProof="0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28000">
                      <a:srgbClr val="FFC000"/>
                    </a:gs>
                    <a:gs pos="0">
                      <a:schemeClr val="tx1"/>
                    </a:gs>
                    <a:gs pos="82000">
                      <a:schemeClr val="tx1"/>
                    </a:gs>
                  </a:gsLst>
                  <a:lin ang="5400000" scaled="1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96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4E56CA7-3AFD-4409-B787-3DF939E93047}"/>
              </a:ext>
            </a:extLst>
          </p:cNvPr>
          <p:cNvSpPr txBox="1"/>
          <p:nvPr/>
        </p:nvSpPr>
        <p:spPr>
          <a:xfrm>
            <a:off x="2416797" y="35060"/>
            <a:ext cx="739486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কী দেখতে পাচ্ছো?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584703" y="6139199"/>
            <a:ext cx="8432119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 ও কলকারখানার ধোঁয়া বায়ু দূষণের প্রধান কারণ।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E0EA0-12D9-4747-9DF2-E71E735F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7" y="901524"/>
            <a:ext cx="4554559" cy="245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47C68-6D25-4EB7-B3B5-364609C0F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" y="3506470"/>
            <a:ext cx="4554559" cy="2525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679228-D578-4327-B019-0580120B1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62" y="901524"/>
            <a:ext cx="4649523" cy="245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95D4B4-B6B2-42D4-8500-218F61FD5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61" y="3516682"/>
            <a:ext cx="4649523" cy="2525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DD0C17-6683-4F94-B883-0CF2E89B6D92}"/>
              </a:ext>
            </a:extLst>
          </p:cNvPr>
          <p:cNvSpPr txBox="1"/>
          <p:nvPr/>
        </p:nvSpPr>
        <p:spPr>
          <a:xfrm>
            <a:off x="-5578" y="6191165"/>
            <a:ext cx="11430000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ময়লা আবর্জনা পোড়ানোর ফলে সৃষ্ট ধোঁয়ার মাধ্যমেও বায়ু দূষিত হয়।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FEFD2-4D8F-4567-8E10-5BE022B64EA0}"/>
              </a:ext>
            </a:extLst>
          </p:cNvPr>
          <p:cNvSpPr txBox="1"/>
          <p:nvPr/>
        </p:nvSpPr>
        <p:spPr>
          <a:xfrm>
            <a:off x="48647" y="6139199"/>
            <a:ext cx="10624865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ফেলা এবং মলমূত্র ত্যাগের ফলে বাতাসে দুর্গন্ধ ছড়ায়।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3413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6" grpId="0"/>
      <p:bldP spid="16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122FD-7244-4A21-83F4-A5EA7C03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19" y="924365"/>
            <a:ext cx="3544354" cy="2590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1C146-DDEF-4911-AF80-118C69D8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24" y="908913"/>
            <a:ext cx="3384913" cy="26212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ADD8F-D052-4345-88B4-61A3BF4B2D17}"/>
              </a:ext>
            </a:extLst>
          </p:cNvPr>
          <p:cNvSpPr txBox="1"/>
          <p:nvPr/>
        </p:nvSpPr>
        <p:spPr>
          <a:xfrm>
            <a:off x="4257749" y="29459"/>
            <a:ext cx="436267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D6E17-BC7F-485B-B473-B40262957C44}"/>
              </a:ext>
            </a:extLst>
          </p:cNvPr>
          <p:cNvSpPr txBox="1"/>
          <p:nvPr/>
        </p:nvSpPr>
        <p:spPr>
          <a:xfrm>
            <a:off x="4535934" y="3727357"/>
            <a:ext cx="277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 ক্যান্সার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335ED-4EF6-4AAD-82F6-68EB308E4AA8}"/>
              </a:ext>
            </a:extLst>
          </p:cNvPr>
          <p:cNvSpPr txBox="1"/>
          <p:nvPr/>
        </p:nvSpPr>
        <p:spPr>
          <a:xfrm>
            <a:off x="8620426" y="3727356"/>
            <a:ext cx="237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শ্বাসজনিত রোগ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A7991-619B-422E-89C6-3311B61BB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" y="893462"/>
            <a:ext cx="3851911" cy="26521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A932EE-49FA-48DB-8372-E86E3BAEEA57}"/>
              </a:ext>
            </a:extLst>
          </p:cNvPr>
          <p:cNvSpPr txBox="1"/>
          <p:nvPr/>
        </p:nvSpPr>
        <p:spPr>
          <a:xfrm>
            <a:off x="1104406" y="3727356"/>
            <a:ext cx="19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A36DE-04F4-463E-AB2D-F2F70A94CD31}"/>
              </a:ext>
            </a:extLst>
          </p:cNvPr>
          <p:cNvSpPr txBox="1"/>
          <p:nvPr/>
        </p:nvSpPr>
        <p:spPr>
          <a:xfrm>
            <a:off x="1203238" y="5551966"/>
            <a:ext cx="86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পরিবেশের উপর ক্ষতিকর প্রভাব পড়ছে।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37EAD-CAE0-4986-89B6-02D953B2BD13}"/>
              </a:ext>
            </a:extLst>
          </p:cNvPr>
          <p:cNvSpPr txBox="1"/>
          <p:nvPr/>
        </p:nvSpPr>
        <p:spPr>
          <a:xfrm>
            <a:off x="1871453" y="5551966"/>
            <a:ext cx="729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পাচ্ছে ও এসিড বৃষ্টি হচ্ছে।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60F71-DE31-45AD-B630-D1C7948A0FEA}"/>
              </a:ext>
            </a:extLst>
          </p:cNvPr>
          <p:cNvSpPr txBox="1"/>
          <p:nvPr/>
        </p:nvSpPr>
        <p:spPr>
          <a:xfrm>
            <a:off x="0" y="5536514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 মানুষ ফুসফুসের ক্যান্সার,শ্বাসজনিত রোগসহ বিভিন্ন রোগে আক্রান্ত হচ্ছে।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93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1" grpId="1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3563192" y="165863"/>
            <a:ext cx="36848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r>
              <a:rPr lang="en-US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DA802-4FCE-442C-9049-3BFA6D4CB3ED}"/>
              </a:ext>
            </a:extLst>
          </p:cNvPr>
          <p:cNvSpPr txBox="1"/>
          <p:nvPr/>
        </p:nvSpPr>
        <p:spPr>
          <a:xfrm>
            <a:off x="1317354" y="5870888"/>
            <a:ext cx="817655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বায়ু দূষণের ক্ষতিকর প্রভাব ৩টি বাক্যে বর্ণনা কর।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D3444-5667-44A4-8D3E-09DC3B3E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7" y="1003855"/>
            <a:ext cx="8842646" cy="46132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7806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3F299-8971-42BA-951F-768F13AB0058}"/>
              </a:ext>
            </a:extLst>
          </p:cNvPr>
          <p:cNvSpPr txBox="1"/>
          <p:nvPr/>
        </p:nvSpPr>
        <p:spPr>
          <a:xfrm>
            <a:off x="735157" y="1374041"/>
            <a:ext cx="4541806" cy="13234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এবং নিরবে পড়।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A8189-2A69-4FAC-8203-F1DE6120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99" y="419394"/>
            <a:ext cx="4716693" cy="60192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33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768588" y="1254447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755164" y="2175182"/>
            <a:ext cx="892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পরিবেশ দূষণের অন্যতম প্রধান কারণ হলো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481556" y="2999190"/>
            <a:ext cx="103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বায়ু দূষণের ফলে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 বৃদ্ধি পাচ্ছে ও এসিড বৃষ্টি হচ্ছে।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591808" y="3862876"/>
            <a:ext cx="977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যানবাহন ও কলকারখানার ধৌয়া  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 কারণ।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7331957" y="1823667"/>
            <a:ext cx="13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শিল্পায়ন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5861380" y="3619036"/>
            <a:ext cx="184593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bn-IN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 </a:t>
            </a:r>
            <a:r>
              <a:rPr lang="en-US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36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3451015" y="2713311"/>
            <a:ext cx="276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69" y="144326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A6310D-B236-4DA4-BBB9-0C4E2E8C25B0}"/>
              </a:ext>
            </a:extLst>
          </p:cNvPr>
          <p:cNvSpPr txBox="1"/>
          <p:nvPr/>
        </p:nvSpPr>
        <p:spPr>
          <a:xfrm>
            <a:off x="1159963" y="5249610"/>
            <a:ext cx="470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 কী কী?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060BC-78C2-4B52-B5A1-8B468DAB08B1}"/>
              </a:ext>
            </a:extLst>
          </p:cNvPr>
          <p:cNvSpPr txBox="1"/>
          <p:nvPr/>
        </p:nvSpPr>
        <p:spPr>
          <a:xfrm>
            <a:off x="1159963" y="5817719"/>
            <a:ext cx="537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পরিবেশ দূষণের দুটি কারণ লেখ।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D711B-DACD-4C87-BFBE-FFE16AAF0F71}"/>
              </a:ext>
            </a:extLst>
          </p:cNvPr>
          <p:cNvSpPr txBox="1"/>
          <p:nvPr/>
        </p:nvSpPr>
        <p:spPr>
          <a:xfrm>
            <a:off x="855207" y="4566480"/>
            <a:ext cx="450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দাওঃ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193208" y="5420154"/>
            <a:ext cx="1082179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4510053" y="269151"/>
            <a:ext cx="288819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1457079" y="621846"/>
            <a:ext cx="8201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 </a:t>
            </a:r>
            <a:r>
              <a:rPr lang="en-US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82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92030" y="578978"/>
            <a:ext cx="2162292" cy="6636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28625"/>
            <a:r>
              <a:rPr lang="en-US" sz="375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794887" y="4027434"/>
            <a:ext cx="4878290" cy="232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প্রতিভা রানী 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মৌখাড়া সর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 প্রাথ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মিক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বড়াইগ্রাম,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A482-C8F1-4726-B0F3-17917A5A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7069" r="13738"/>
          <a:stretch/>
        </p:blipFill>
        <p:spPr>
          <a:xfrm>
            <a:off x="872731" y="578979"/>
            <a:ext cx="2781488" cy="32654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071588" y="1242622"/>
            <a:ext cx="1828938" cy="4849145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634B7-C0C8-45A1-B629-26071EEAD7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80" y="1242621"/>
            <a:ext cx="3644517" cy="4849145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C1C50-FCAC-4639-B88A-0321EAF4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1" y="1181685"/>
            <a:ext cx="5352758" cy="3568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48E-A3CC-45C4-B25F-5F9D304E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81686"/>
            <a:ext cx="5468049" cy="3568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03312-EAC2-4C3C-9582-BF067139945C}"/>
              </a:ext>
            </a:extLst>
          </p:cNvPr>
          <p:cNvSpPr txBox="1"/>
          <p:nvPr/>
        </p:nvSpPr>
        <p:spPr>
          <a:xfrm>
            <a:off x="3650217" y="124724"/>
            <a:ext cx="486108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 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FF326-03EA-4D0B-8A6A-02C52E832F28}"/>
              </a:ext>
            </a:extLst>
          </p:cNvPr>
          <p:cNvSpPr txBox="1"/>
          <p:nvPr/>
        </p:nvSpPr>
        <p:spPr>
          <a:xfrm>
            <a:off x="3411066" y="5244446"/>
            <a:ext cx="48610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20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99D02E-E44C-4CEC-9430-5A5A5704FB74}"/>
              </a:ext>
            </a:extLst>
          </p:cNvPr>
          <p:cNvSpPr txBox="1"/>
          <p:nvPr/>
        </p:nvSpPr>
        <p:spPr>
          <a:xfrm>
            <a:off x="3637434" y="415358"/>
            <a:ext cx="3916918" cy="1040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16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16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16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16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616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733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55388C-9534-4E17-B135-3F6DC376A533}"/>
              </a:ext>
            </a:extLst>
          </p:cNvPr>
          <p:cNvSpPr/>
          <p:nvPr/>
        </p:nvSpPr>
        <p:spPr>
          <a:xfrm>
            <a:off x="3778110" y="415357"/>
            <a:ext cx="168813" cy="104028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D833A-ADFE-4AAE-8209-62125FF07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594197"/>
            <a:ext cx="9257832" cy="5207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723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5014 -0.00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CA3CD6B-39AD-456F-AEB6-FE592096F04F}"/>
              </a:ext>
            </a:extLst>
          </p:cNvPr>
          <p:cNvSpPr/>
          <p:nvPr/>
        </p:nvSpPr>
        <p:spPr>
          <a:xfrm>
            <a:off x="1698173" y="4053624"/>
            <a:ext cx="1241568" cy="646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46CE6A-4BC2-42DE-9D42-D1C71047B58B}"/>
              </a:ext>
            </a:extLst>
          </p:cNvPr>
          <p:cNvSpPr/>
          <p:nvPr/>
        </p:nvSpPr>
        <p:spPr>
          <a:xfrm>
            <a:off x="1712687" y="3155996"/>
            <a:ext cx="1241568" cy="646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6B0207-E07D-4BFE-AD64-E0C7E82FC86D}"/>
              </a:ext>
            </a:extLst>
          </p:cNvPr>
          <p:cNvSpPr/>
          <p:nvPr/>
        </p:nvSpPr>
        <p:spPr>
          <a:xfrm>
            <a:off x="1712687" y="2257536"/>
            <a:ext cx="1241568" cy="646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16CB17-AA21-4EB9-8C6F-D4B4E859715A}"/>
              </a:ext>
            </a:extLst>
          </p:cNvPr>
          <p:cNvSpPr/>
          <p:nvPr/>
        </p:nvSpPr>
        <p:spPr>
          <a:xfrm>
            <a:off x="724421" y="-27686"/>
            <a:ext cx="10705579" cy="6858000"/>
          </a:xfrm>
          <a:custGeom>
            <a:avLst/>
            <a:gdLst>
              <a:gd name="connsiteX0" fmla="*/ 0 w 7602600"/>
              <a:gd name="connsiteY0" fmla="*/ 6850182 h 6858000"/>
              <a:gd name="connsiteX1" fmla="*/ 19844 w 7602600"/>
              <a:gd name="connsiteY1" fmla="*/ 6853538 h 6858000"/>
              <a:gd name="connsiteX2" fmla="*/ 99164 w 7602600"/>
              <a:gd name="connsiteY2" fmla="*/ 6858000 h 6858000"/>
              <a:gd name="connsiteX3" fmla="*/ 0 w 7602600"/>
              <a:gd name="connsiteY3" fmla="*/ 6858000 h 6858000"/>
              <a:gd name="connsiteX4" fmla="*/ 99164 w 7602600"/>
              <a:gd name="connsiteY4" fmla="*/ 0 h 6858000"/>
              <a:gd name="connsiteX5" fmla="*/ 7602600 w 7602600"/>
              <a:gd name="connsiteY5" fmla="*/ 0 h 6858000"/>
              <a:gd name="connsiteX6" fmla="*/ 7602600 w 7602600"/>
              <a:gd name="connsiteY6" fmla="*/ 6858000 h 6858000"/>
              <a:gd name="connsiteX7" fmla="*/ 99164 w 7602600"/>
              <a:gd name="connsiteY7" fmla="*/ 6858000 h 6858000"/>
              <a:gd name="connsiteX8" fmla="*/ 1640565 w 7602600"/>
              <a:gd name="connsiteY8" fmla="*/ 3429000 h 6858000"/>
              <a:gd name="connsiteX9" fmla="*/ 99164 w 7602600"/>
              <a:gd name="connsiteY9" fmla="*/ 0 h 6858000"/>
              <a:gd name="connsiteX10" fmla="*/ 0 w 7602600"/>
              <a:gd name="connsiteY10" fmla="*/ 0 h 6858000"/>
              <a:gd name="connsiteX11" fmla="*/ 99164 w 7602600"/>
              <a:gd name="connsiteY11" fmla="*/ 0 h 6858000"/>
              <a:gd name="connsiteX12" fmla="*/ 19844 w 7602600"/>
              <a:gd name="connsiteY12" fmla="*/ 4462 h 6858000"/>
              <a:gd name="connsiteX13" fmla="*/ 0 w 7602600"/>
              <a:gd name="connsiteY13" fmla="*/ 78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02600" h="6858000">
                <a:moveTo>
                  <a:pt x="0" y="6850182"/>
                </a:moveTo>
                <a:lnTo>
                  <a:pt x="19844" y="6853538"/>
                </a:lnTo>
                <a:cubicBezTo>
                  <a:pt x="46116" y="6856501"/>
                  <a:pt x="72561" y="6858000"/>
                  <a:pt x="99164" y="6858000"/>
                </a:cubicBezTo>
                <a:lnTo>
                  <a:pt x="0" y="6858000"/>
                </a:lnTo>
                <a:close/>
                <a:moveTo>
                  <a:pt x="99164" y="0"/>
                </a:moveTo>
                <a:lnTo>
                  <a:pt x="7602600" y="0"/>
                </a:lnTo>
                <a:lnTo>
                  <a:pt x="7602600" y="6858000"/>
                </a:lnTo>
                <a:lnTo>
                  <a:pt x="99164" y="6858000"/>
                </a:lnTo>
                <a:cubicBezTo>
                  <a:pt x="950456" y="6858000"/>
                  <a:pt x="1640565" y="5322784"/>
                  <a:pt x="1640565" y="3429000"/>
                </a:cubicBezTo>
                <a:cubicBezTo>
                  <a:pt x="1640565" y="1535216"/>
                  <a:pt x="950456" y="0"/>
                  <a:pt x="99164" y="0"/>
                </a:cubicBezTo>
                <a:close/>
                <a:moveTo>
                  <a:pt x="0" y="0"/>
                </a:moveTo>
                <a:lnTo>
                  <a:pt x="99164" y="0"/>
                </a:lnTo>
                <a:cubicBezTo>
                  <a:pt x="72561" y="0"/>
                  <a:pt x="46116" y="1499"/>
                  <a:pt x="19844" y="4462"/>
                </a:cubicBezTo>
                <a:lnTo>
                  <a:pt x="0" y="78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852490" y="2243022"/>
            <a:ext cx="721834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উৎসসমূহ চিহ্নিত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8DF1D-800B-426E-A5C1-26D5672351C9}"/>
              </a:ext>
            </a:extLst>
          </p:cNvPr>
          <p:cNvSpPr txBox="1"/>
          <p:nvPr/>
        </p:nvSpPr>
        <p:spPr>
          <a:xfrm>
            <a:off x="1876154" y="3155580"/>
            <a:ext cx="945677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 মাটি,পানি ও বায়ু দূষিত হয় তা বলতে পারবে।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DEB4F-E73B-4204-8FFA-790BB73DA274}"/>
              </a:ext>
            </a:extLst>
          </p:cNvPr>
          <p:cNvSpPr txBox="1"/>
          <p:nvPr/>
        </p:nvSpPr>
        <p:spPr>
          <a:xfrm>
            <a:off x="1852490" y="4054456"/>
            <a:ext cx="817655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১.২.৬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ক্ষতিকর প্রভাব বর্ণনা করতে পারবে।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0302" y="839076"/>
            <a:ext cx="3773805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 animBg="1"/>
      <p:bldP spid="2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98CE3C-F835-488B-96D2-8A46F9CF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05" y="3402970"/>
            <a:ext cx="4233481" cy="2541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DF20BB-F92F-4948-9D53-A244FEC1B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64" y="698087"/>
            <a:ext cx="4129565" cy="2541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10FE9-506F-4F88-A407-510C9484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2" y="3402970"/>
            <a:ext cx="4129565" cy="2541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C2E6C3-60DF-4EB0-9F7C-8D26A1F9361A}"/>
              </a:ext>
            </a:extLst>
          </p:cNvPr>
          <p:cNvSpPr txBox="1"/>
          <p:nvPr/>
        </p:nvSpPr>
        <p:spPr>
          <a:xfrm>
            <a:off x="3766255" y="-16011"/>
            <a:ext cx="452049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 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B8C02-7DDE-46FD-9924-55A5473EB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3" y="676268"/>
            <a:ext cx="4129564" cy="25632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A1A7D4-C443-4846-A7D7-C957D4D22C33}"/>
              </a:ext>
            </a:extLst>
          </p:cNvPr>
          <p:cNvSpPr txBox="1"/>
          <p:nvPr/>
        </p:nvSpPr>
        <p:spPr>
          <a:xfrm>
            <a:off x="394554" y="6124020"/>
            <a:ext cx="10732992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বায়ু, পানি, মাটি ও শব্দ দূষণের মাধ্যমেই সাধারণতো পরিবেশ দূষিত হয়।    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93F05-5F74-41E5-BAF1-3D80B926AD4F}"/>
              </a:ext>
            </a:extLst>
          </p:cNvPr>
          <p:cNvSpPr txBox="1"/>
          <p:nvPr/>
        </p:nvSpPr>
        <p:spPr>
          <a:xfrm>
            <a:off x="736922" y="6107853"/>
            <a:ext cx="9176335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0163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954449" y="103031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503807" y="1876394"/>
            <a:ext cx="4056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009052" y="6073656"/>
            <a:ext cx="587220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উৎসসমূহ কী কী? লেখ।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77764" y="3854723"/>
            <a:ext cx="465350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1E0BB-2916-4A80-8CC5-EB5BDD7F1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36" y="1057138"/>
            <a:ext cx="9033480" cy="484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378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D2482F-F841-4971-A624-8DFC63AF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8" y="663193"/>
            <a:ext cx="4483738" cy="2465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90FB1-F36A-493F-B0A2-509C5CF2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87" y="663194"/>
            <a:ext cx="4483738" cy="2465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F3D6B-9AE3-4EE9-ACC5-E525066CE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3" y="3319355"/>
            <a:ext cx="4483737" cy="25751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E880F-6D96-48CB-B417-DE7C4F7D2F9B}"/>
              </a:ext>
            </a:extLst>
          </p:cNvPr>
          <p:cNvSpPr txBox="1"/>
          <p:nvPr/>
        </p:nvSpPr>
        <p:spPr>
          <a:xfrm>
            <a:off x="1965610" y="6085614"/>
            <a:ext cx="7420399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অন্যতম প্রধান কারণ শিল্পায়ন।  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C87AF-DF3F-4FF9-B38A-CDA43C069E58}"/>
              </a:ext>
            </a:extLst>
          </p:cNvPr>
          <p:cNvSpPr txBox="1"/>
          <p:nvPr/>
        </p:nvSpPr>
        <p:spPr>
          <a:xfrm>
            <a:off x="1795689" y="6085614"/>
            <a:ext cx="691221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জীবাশ্ব জালানির ব্যবহারই দূষণের প্রধান উৎস।    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A92DA-E611-4284-BCC2-5560DAA88F72}"/>
              </a:ext>
            </a:extLst>
          </p:cNvPr>
          <p:cNvSpPr txBox="1"/>
          <p:nvPr/>
        </p:nvSpPr>
        <p:spPr>
          <a:xfrm>
            <a:off x="3766255" y="-16011"/>
            <a:ext cx="452049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 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016C0-9603-4636-A1C0-95D0A7C1BFC4}"/>
              </a:ext>
            </a:extLst>
          </p:cNvPr>
          <p:cNvSpPr txBox="1"/>
          <p:nvPr/>
        </p:nvSpPr>
        <p:spPr>
          <a:xfrm>
            <a:off x="93906" y="6124904"/>
            <a:ext cx="1145409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গ্যাস,ধূলিকণা ,ধোঁয়া অথবা দুর্গন্ধ বায়ুতে মিশে বায়ু দুষিত হয়।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2EE64-1CC0-45B7-9938-70DBEA6CB674}"/>
              </a:ext>
            </a:extLst>
          </p:cNvPr>
          <p:cNvSpPr txBox="1"/>
          <p:nvPr/>
        </p:nvSpPr>
        <p:spPr>
          <a:xfrm>
            <a:off x="271247" y="6102478"/>
            <a:ext cx="11099409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বিভিন্ন ধরণের ক্ষতিকর পদার্থ মিশ্রিত হয়ে পানি ও মাটি দূষিত করে।  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454F8-3046-4E63-9923-5F6F9DB18F75}"/>
              </a:ext>
            </a:extLst>
          </p:cNvPr>
          <p:cNvSpPr txBox="1"/>
          <p:nvPr/>
        </p:nvSpPr>
        <p:spPr>
          <a:xfrm>
            <a:off x="1570021" y="6063188"/>
            <a:ext cx="8501865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দূষণ মানুষ ও জীবজন্তুর স্বাস্থ্যের ক্ষতি সাধন  করে। 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80FD2-78EA-4425-A7EB-810700DC1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3" y="3265328"/>
            <a:ext cx="4611725" cy="2733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685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3847895" y="194114"/>
            <a:ext cx="3185950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 </a:t>
            </a:r>
            <a:r>
              <a:rPr lang="en-US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92655-D1EF-454E-BBF2-F67982D6D3ED}"/>
              </a:ext>
            </a:extLst>
          </p:cNvPr>
          <p:cNvSpPr txBox="1"/>
          <p:nvPr/>
        </p:nvSpPr>
        <p:spPr>
          <a:xfrm>
            <a:off x="1179518" y="6017555"/>
            <a:ext cx="880027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মাটি,পানি ও বায়ু কীভাবে দূষিত হয় তা ৩ টি বাক্যে লেখ।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A095F-284E-457E-9DBE-1B2A7524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73" y="1142999"/>
            <a:ext cx="8800278" cy="4681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78691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377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54</cp:revision>
  <dcterms:created xsi:type="dcterms:W3CDTF">2021-03-19T15:49:53Z</dcterms:created>
  <dcterms:modified xsi:type="dcterms:W3CDTF">2021-03-23T09:37:10Z</dcterms:modified>
</cp:coreProperties>
</file>