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364" r:id="rId3"/>
    <p:sldId id="330" r:id="rId4"/>
    <p:sldId id="365" r:id="rId5"/>
    <p:sldId id="331" r:id="rId6"/>
    <p:sldId id="332" r:id="rId7"/>
    <p:sldId id="333" r:id="rId8"/>
    <p:sldId id="334" r:id="rId9"/>
    <p:sldId id="335" r:id="rId10"/>
    <p:sldId id="350" r:id="rId11"/>
    <p:sldId id="351" r:id="rId12"/>
    <p:sldId id="352" r:id="rId13"/>
    <p:sldId id="353" r:id="rId14"/>
    <p:sldId id="354" r:id="rId15"/>
    <p:sldId id="357" r:id="rId16"/>
    <p:sldId id="358" r:id="rId17"/>
    <p:sldId id="359" r:id="rId18"/>
    <p:sldId id="362" r:id="rId19"/>
    <p:sldId id="360" r:id="rId20"/>
    <p:sldId id="361" r:id="rId21"/>
  </p:sldIdLst>
  <p:sldSz cx="1371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B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98" autoAdjust="0"/>
  </p:normalViewPr>
  <p:slideViewPr>
    <p:cSldViewPr>
      <p:cViewPr varScale="1">
        <p:scale>
          <a:sx n="78" d="100"/>
          <a:sy n="78" d="100"/>
        </p:scale>
        <p:origin x="-108" y="-186"/>
      </p:cViewPr>
      <p:guideLst>
        <p:guide orient="horz" pos="216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DEE6-6681-47EA-99F4-1AB792DB200A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739F-DB4B-4245-95AB-223AF2295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739F-DB4B-4245-95AB-223AF2295D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130426"/>
            <a:ext cx="11658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960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74639"/>
            <a:ext cx="308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9"/>
            <a:ext cx="902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406901"/>
            <a:ext cx="11658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2906713"/>
            <a:ext cx="11658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60602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60602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535113"/>
            <a:ext cx="60626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174875"/>
            <a:ext cx="6062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45124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73051"/>
            <a:ext cx="7667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1"/>
            <a:ext cx="45124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234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1234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356351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63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37160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9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99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t2.0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2743200" cy="5105400"/>
          </a:xfrm>
          <a:prstGeom prst="rect">
            <a:avLst/>
          </a:prstGeom>
        </p:spPr>
      </p:pic>
      <p:pic>
        <p:nvPicPr>
          <p:cNvPr id="3" name="Picture 2" descr="9t2.0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838200"/>
            <a:ext cx="3467100" cy="4953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724400" y="152400"/>
            <a:ext cx="5867400" cy="762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উদ্ভিদ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প্রাণী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কোষের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তুলনা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0200" y="3200400"/>
            <a:ext cx="3200400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নিউক্লিয়াস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5029200"/>
            <a:ext cx="2552700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মাইটোকন্ড্রিয়া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600" y="5638800"/>
            <a:ext cx="2438400" cy="6096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প্লাস্টিড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3000" y="4114800"/>
            <a:ext cx="2743200" cy="6096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কোষ</a:t>
            </a:r>
            <a:r>
              <a:rPr lang="en-US" sz="2000" dirty="0" smtClean="0"/>
              <a:t> </a:t>
            </a:r>
            <a:r>
              <a:rPr lang="en-US" sz="2000" dirty="0" err="1" smtClean="0"/>
              <a:t>গহবর</a:t>
            </a:r>
            <a:endParaRPr lang="en-US" sz="2000" dirty="0"/>
          </a:p>
        </p:txBody>
      </p:sp>
      <p:sp>
        <p:nvSpPr>
          <p:cNvPr id="21" name="Curved Down Ribbon 20"/>
          <p:cNvSpPr/>
          <p:nvPr/>
        </p:nvSpPr>
        <p:spPr>
          <a:xfrm>
            <a:off x="762000" y="5715000"/>
            <a:ext cx="2133600" cy="914400"/>
          </a:xfrm>
          <a:prstGeom prst="ellipseRibbon">
            <a:avLst>
              <a:gd name="adj1" fmla="val 25000"/>
              <a:gd name="adj2" fmla="val 37645"/>
              <a:gd name="adj3" fmla="val 125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উদ্ভিদ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কোষ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Curved Down Ribbon 21"/>
          <p:cNvSpPr/>
          <p:nvPr/>
        </p:nvSpPr>
        <p:spPr>
          <a:xfrm>
            <a:off x="10972800" y="5638800"/>
            <a:ext cx="2133600" cy="990600"/>
          </a:xfrm>
          <a:prstGeom prst="ellipseRibbon">
            <a:avLst>
              <a:gd name="adj1" fmla="val 25000"/>
              <a:gd name="adj2" fmla="val 34970"/>
              <a:gd name="adj3" fmla="val 125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প্রাণী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কোষ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9600" y="990600"/>
            <a:ext cx="2362200" cy="533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কোষ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প্রাচীর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48600" y="1066800"/>
            <a:ext cx="1905000" cy="4572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মাইক্রোভিলি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86400" y="1828800"/>
            <a:ext cx="2057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সাইটোপ্লাজম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43500" y="2514600"/>
            <a:ext cx="3848100" cy="45720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এন্ডোপ্লাজমিক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জালিকা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277600" y="381000"/>
            <a:ext cx="2057400" cy="381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সেন্ট্রিউল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9677400" y="1219200"/>
            <a:ext cx="18288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12496800" y="685800"/>
            <a:ext cx="762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2590800" y="1219200"/>
            <a:ext cx="1981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391400" y="2057400"/>
            <a:ext cx="3352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2438400" y="2057400"/>
            <a:ext cx="3124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8382000" y="3429000"/>
            <a:ext cx="3124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>
            <a:off x="2438400" y="3429000"/>
            <a:ext cx="3124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828292">
            <a:off x="2473700" y="4962382"/>
            <a:ext cx="2818415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1408077">
            <a:off x="7237148" y="5019179"/>
            <a:ext cx="510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>
            <a:off x="1828800" y="4343400"/>
            <a:ext cx="3581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21050678">
            <a:off x="7528733" y="4059502"/>
            <a:ext cx="3141138" cy="62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 rot="1267270">
            <a:off x="2126292" y="5539023"/>
            <a:ext cx="2770799" cy="108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743200" y="2590800"/>
            <a:ext cx="2514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6" grpId="0" animBg="1"/>
      <p:bldP spid="18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71900" y="228600"/>
            <a:ext cx="6743700" cy="990600"/>
          </a:xfrm>
          <a:prstGeom prst="horizontalScroll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কাজ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100" y="1143001"/>
            <a:ext cx="4113878" cy="317169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Horizontal Scroll 3"/>
          <p:cNvSpPr/>
          <p:nvPr/>
        </p:nvSpPr>
        <p:spPr>
          <a:xfrm>
            <a:off x="2057400" y="4648200"/>
            <a:ext cx="104013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কোষের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সঙ্গা</a:t>
            </a:r>
            <a:r>
              <a:rPr lang="en-US" sz="6600" dirty="0" smtClean="0"/>
              <a:t> </a:t>
            </a:r>
            <a:r>
              <a:rPr lang="en-US" sz="6600" dirty="0" err="1" smtClean="0"/>
              <a:t>লিখ</a:t>
            </a:r>
            <a:endParaRPr lang="en-US" sz="6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381000"/>
            <a:ext cx="10629900" cy="838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উদ্ভিদ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কোষের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প্রধান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অঙ্গানু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গুলো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Cell-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362200"/>
            <a:ext cx="5562600" cy="36576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43400" y="0"/>
            <a:ext cx="62865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প্লাস্টিড</a:t>
            </a:r>
            <a:endParaRPr lang="en-US" sz="5400" dirty="0"/>
          </a:p>
        </p:txBody>
      </p:sp>
      <p:sp>
        <p:nvSpPr>
          <p:cNvPr id="8" name="Left-Right-Up Arrow 7"/>
          <p:cNvSpPr/>
          <p:nvPr/>
        </p:nvSpPr>
        <p:spPr>
          <a:xfrm>
            <a:off x="2286000" y="914400"/>
            <a:ext cx="10401300" cy="1905000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ক্রোমোপ্লাস্টিড</a:t>
            </a:r>
            <a:r>
              <a:rPr lang="en-US" sz="2800" dirty="0" smtClean="0">
                <a:solidFill>
                  <a:srgbClr val="002060"/>
                </a:solidFill>
              </a:rPr>
              <a:t>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লিউকোপ্লাস্টিড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Left-Right-Up Arrow 9"/>
          <p:cNvSpPr/>
          <p:nvPr/>
        </p:nvSpPr>
        <p:spPr>
          <a:xfrm>
            <a:off x="609600" y="2438400"/>
            <a:ext cx="7962900" cy="1447800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ক্রোমোপ্লাস্ট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2400" dirty="0" err="1" smtClean="0">
                <a:solidFill>
                  <a:srgbClr val="FF0000"/>
                </a:solidFill>
              </a:rPr>
              <a:t>ক্লোরোপ্লাস্ট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152400" y="3657600"/>
            <a:ext cx="4267200" cy="28956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আবরনী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স্ট্রোমা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গ্রানা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7500" y="152400"/>
            <a:ext cx="8229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নিউক্লিয়াস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6934200" y="990600"/>
            <a:ext cx="152400" cy="914400"/>
          </a:xfrm>
          <a:prstGeom prst="upDownArrow">
            <a:avLst>
              <a:gd name="adj1" fmla="val 39873"/>
              <a:gd name="adj2" fmla="val 4873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485900" y="1828801"/>
            <a:ext cx="11087100" cy="4571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28600" y="1828800"/>
            <a:ext cx="3086100" cy="21336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নিউ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ক্লিয়ার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পর্দা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771900" y="1828800"/>
            <a:ext cx="3429000" cy="2209800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নিউক্লিওপ্লাজম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315200" y="1905000"/>
            <a:ext cx="3086100" cy="2057400"/>
          </a:xfrm>
          <a:prstGeom prst="up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নিউক্লিওলাস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744200" y="1828800"/>
            <a:ext cx="3200400" cy="2209800"/>
          </a:xfrm>
          <a:prstGeom prst="up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নিউক্লিও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জালিকা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kalerkantho-4-2017-07-23-02a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343400"/>
            <a:ext cx="4800600" cy="2362200"/>
          </a:xfrm>
          <a:prstGeom prst="rect">
            <a:avLst/>
          </a:prstGeom>
        </p:spPr>
      </p:pic>
      <p:pic>
        <p:nvPicPr>
          <p:cNvPr id="12" name="Picture 11" descr="SneakyFixedCardinal-size_restricte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495800"/>
            <a:ext cx="4000500" cy="2133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5000" y="0"/>
            <a:ext cx="91440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মাইটোকন্ডিয়া</a:t>
            </a:r>
            <a:endParaRPr lang="en-US" sz="6000" dirty="0"/>
          </a:p>
        </p:txBody>
      </p:sp>
      <p:pic>
        <p:nvPicPr>
          <p:cNvPr id="7" name="Picture 6" descr="4-mitochond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5888936" cy="22098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1213418">
            <a:off x="7200900" y="1752600"/>
            <a:ext cx="35433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388555">
            <a:off x="5370396" y="2915694"/>
            <a:ext cx="1483347" cy="106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255302">
            <a:off x="7549287" y="2263300"/>
            <a:ext cx="21717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744200" y="1524000"/>
            <a:ext cx="1943100" cy="304800"/>
          </a:xfrm>
          <a:prstGeom prst="roundRect">
            <a:avLst/>
          </a:prstGeom>
          <a:solidFill>
            <a:srgbClr val="1BB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ক্রিস্টি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715500" y="2286000"/>
            <a:ext cx="2057400" cy="381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অন্তঃপর্দা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0" y="2971800"/>
            <a:ext cx="2857500" cy="381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বহিঃপর্দা</a:t>
            </a:r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7010400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</a:rPr>
              <a:t>কোষ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গহবর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" name="Picture 2" descr="DistantRipeAnemoneshrimp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113020" cy="3505200"/>
          </a:xfrm>
          <a:prstGeom prst="rect">
            <a:avLst/>
          </a:prstGeom>
        </p:spPr>
      </p:pic>
      <p:pic>
        <p:nvPicPr>
          <p:cNvPr id="4" name="Picture 3" descr="pq_Ey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981200"/>
            <a:ext cx="5562600" cy="35814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676400" y="5638800"/>
            <a:ext cx="5105400" cy="9144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কোষ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7543800" y="5638800"/>
            <a:ext cx="6172200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প্রাণী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কোষ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00500" y="457200"/>
            <a:ext cx="6515100" cy="1066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4424516" cy="2324868"/>
          </a:xfrm>
          <a:prstGeom prst="rect">
            <a:avLst/>
          </a:prstGeom>
        </p:spPr>
      </p:pic>
      <p:sp>
        <p:nvSpPr>
          <p:cNvPr id="4" name="Flowchart: Direct Access Storage 3"/>
          <p:cNvSpPr/>
          <p:nvPr/>
        </p:nvSpPr>
        <p:spPr>
          <a:xfrm>
            <a:off x="1600200" y="4343400"/>
            <a:ext cx="12115800" cy="1828800"/>
          </a:xfrm>
          <a:prstGeom prst="flowChartMagneticDrum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কোষের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প্রধাণ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প্রধাণ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অঙ্গানুগুলো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সাজিয়ে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লিখ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6600" y="0"/>
            <a:ext cx="6248400" cy="1219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মুল্যায়ন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00200" y="990600"/>
            <a:ext cx="8610600" cy="838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১।</a:t>
            </a:r>
            <a:r>
              <a:rPr lang="en-US" sz="2800" dirty="0" smtClean="0">
                <a:solidFill>
                  <a:srgbClr val="FF0000"/>
                </a:solidFill>
              </a:rPr>
              <a:t>জীবদেহের </a:t>
            </a:r>
            <a:r>
              <a:rPr lang="en-US" sz="2800" dirty="0" err="1" smtClean="0">
                <a:solidFill>
                  <a:srgbClr val="FF0000"/>
                </a:solidFill>
              </a:rPr>
              <a:t>একক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2133600"/>
            <a:ext cx="8610600" cy="838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২।</a:t>
            </a:r>
            <a:r>
              <a:rPr lang="en-US" sz="2800" dirty="0" smtClean="0">
                <a:solidFill>
                  <a:srgbClr val="FF0000"/>
                </a:solidFill>
              </a:rPr>
              <a:t>কোন </a:t>
            </a:r>
            <a:r>
              <a:rPr lang="en-US" sz="2800" dirty="0" err="1" smtClean="0">
                <a:solidFill>
                  <a:srgbClr val="FF0000"/>
                </a:solidFill>
              </a:rPr>
              <a:t>কোষে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প্লাস্টিড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200400"/>
            <a:ext cx="8686800" cy="914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</a:rPr>
              <a:t>জীবের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সকল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বিপাকীয়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শক্তির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উৎস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00200" y="4343400"/>
            <a:ext cx="8534400" cy="838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৪।</a:t>
            </a:r>
            <a:r>
              <a:rPr lang="en-US" sz="2800" dirty="0" smtClean="0">
                <a:solidFill>
                  <a:srgbClr val="FF0000"/>
                </a:solidFill>
              </a:rPr>
              <a:t>ক্রোমোজোম </a:t>
            </a:r>
            <a:r>
              <a:rPr lang="en-US" sz="2800" dirty="0" err="1" smtClean="0">
                <a:solidFill>
                  <a:srgbClr val="FF0000"/>
                </a:solidFill>
              </a:rPr>
              <a:t>কোথায়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0200" y="5486400"/>
            <a:ext cx="87630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৫।</a:t>
            </a:r>
            <a:r>
              <a:rPr lang="en-US" sz="2800" dirty="0" smtClean="0">
                <a:solidFill>
                  <a:srgbClr val="FF0000"/>
                </a:solidFill>
              </a:rPr>
              <a:t>গলজি </a:t>
            </a:r>
            <a:r>
              <a:rPr lang="en-US" sz="2800" dirty="0" err="1" smtClean="0">
                <a:solidFill>
                  <a:srgbClr val="FF0000"/>
                </a:solidFill>
              </a:rPr>
              <a:t>বডির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371600" y="1600200"/>
            <a:ext cx="19431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উঃ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257300" y="2743200"/>
            <a:ext cx="2057400" cy="457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উঃ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257300" y="3810000"/>
            <a:ext cx="2057400" cy="457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উঃ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371600" y="4876800"/>
            <a:ext cx="1714500" cy="4572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উঃ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371600" y="6019800"/>
            <a:ext cx="14859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উঃ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86100" y="1752600"/>
            <a:ext cx="25527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কোষ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1800" y="2819400"/>
            <a:ext cx="2743200" cy="457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কোষে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71800" y="3962400"/>
            <a:ext cx="2743200" cy="457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মাইটোকন্ড্রিয়া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5029200"/>
            <a:ext cx="26670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নিউক্লিয়াসে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8900" y="6172200"/>
            <a:ext cx="76581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উৎসেচক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হরমোন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ক্ষরণ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533400"/>
            <a:ext cx="8763000" cy="16002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                     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Curved Down Ribbon 2"/>
          <p:cNvSpPr/>
          <p:nvPr/>
        </p:nvSpPr>
        <p:spPr>
          <a:xfrm>
            <a:off x="114300" y="2819400"/>
            <a:ext cx="13601700" cy="4038600"/>
          </a:xfrm>
          <a:prstGeom prst="ellipseRibbon">
            <a:avLst>
              <a:gd name="adj1" fmla="val 42439"/>
              <a:gd name="adj2" fmla="val 50000"/>
              <a:gd name="adj3" fmla="val 125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প্রাণিকোষের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চিত্র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অংকন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তুলনা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মূলক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অংশ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চিহ্নিত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609601"/>
            <a:ext cx="3543300" cy="32281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715000" y="533400"/>
            <a:ext cx="7696200" cy="6324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</a:rPr>
              <a:t> ৭ম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বিজ্ঞান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</a:rPr>
              <a:t> ২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</a:rPr>
              <a:t> ১-৫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সময়-৩০মিঃ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2" name="Picture 1" descr="Screenshot_20200113_140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6400" y="1295400"/>
            <a:ext cx="3810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lowchart: Magnetic Disk 3"/>
          <p:cNvSpPr/>
          <p:nvPr/>
        </p:nvSpPr>
        <p:spPr>
          <a:xfrm>
            <a:off x="228600" y="1066800"/>
            <a:ext cx="5334000" cy="5562600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নিলুফা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ইয়াসমিন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</a:rPr>
              <a:t>কৃষি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রামপুর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আনোয়ারা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বিদ্যালয়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কেন্দুয়া,নেত্রকোণা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152400"/>
            <a:ext cx="7848600" cy="1066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76200"/>
            <a:ext cx="13716000" cy="723900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</a:rPr>
              <a:t>ধন্যবাদ</a:t>
            </a:r>
            <a:endParaRPr lang="en-US" sz="16600" dirty="0" smtClean="0">
              <a:solidFill>
                <a:srgbClr val="FF0000"/>
              </a:solidFill>
            </a:endParaRPr>
          </a:p>
          <a:p>
            <a:pPr algn="ctr"/>
            <a:r>
              <a:rPr lang="en-US" sz="16600" dirty="0" err="1" smtClean="0">
                <a:solidFill>
                  <a:srgbClr val="FFC000"/>
                </a:solidFill>
              </a:rPr>
              <a:t>সবাইকে</a:t>
            </a:r>
            <a:endParaRPr lang="en-US" sz="1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  </a:t>
            </a:r>
            <a:r>
              <a:rPr lang="en-US" sz="7200" dirty="0" err="1" smtClean="0"/>
              <a:t>ছবিগুলো</a:t>
            </a:r>
            <a:r>
              <a:rPr lang="en-US" sz="7200" dirty="0" smtClean="0"/>
              <a:t> </a:t>
            </a:r>
            <a:r>
              <a:rPr lang="en-US" sz="7200" dirty="0" err="1" smtClean="0"/>
              <a:t>দেখ</a:t>
            </a:r>
            <a:endParaRPr lang="en-US" sz="7200" dirty="0"/>
          </a:p>
        </p:txBody>
      </p:sp>
      <p:pic>
        <p:nvPicPr>
          <p:cNvPr id="4" name="Picture 3" descr="pl21117842-rough_surface_thin_brick_for_house_brick_exterior_cladding_changeable_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1219200"/>
            <a:ext cx="13291457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32432701430_cc29d76dce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127254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anthera-tigris-tigri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71600"/>
            <a:ext cx="12649200" cy="5334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11247120" cy="14779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742950" indent="-742950" algn="ctr"/>
            <a:r>
              <a:rPr lang="en-US" sz="8800" dirty="0" err="1" smtClean="0"/>
              <a:t>আজকের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পাঠ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0"/>
            <a:ext cx="5486400" cy="2286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8400" dirty="0" err="1" smtClean="0"/>
              <a:t>উদ্ভিদ</a:t>
            </a:r>
            <a:r>
              <a:rPr lang="en-US" sz="8400" dirty="0" smtClean="0"/>
              <a:t> </a:t>
            </a:r>
            <a:r>
              <a:rPr lang="en-US" sz="8400" dirty="0" err="1" smtClean="0"/>
              <a:t>কোষ</a:t>
            </a:r>
            <a:r>
              <a:rPr lang="en-US" sz="8400" dirty="0" smtClean="0"/>
              <a:t> 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6457188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………</a:t>
            </a:r>
            <a:endParaRPr lang="en-US" sz="2800" dirty="0"/>
          </a:p>
        </p:txBody>
      </p:sp>
      <p:sp>
        <p:nvSpPr>
          <p:cNvPr id="7" name="Curved Down Ribbon 6"/>
          <p:cNvSpPr/>
          <p:nvPr/>
        </p:nvSpPr>
        <p:spPr>
          <a:xfrm>
            <a:off x="3810000" y="152400"/>
            <a:ext cx="6400800" cy="1371600"/>
          </a:xfrm>
          <a:prstGeom prst="ellipseRibbon">
            <a:avLst>
              <a:gd name="adj1" fmla="val 18694"/>
              <a:gd name="adj2" fmla="val 50000"/>
              <a:gd name="adj3" fmla="val 125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590800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১।কোষ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বলতে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পারবে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429000"/>
            <a:ext cx="6327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২।কোষের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প্রকারভেদ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4343400"/>
            <a:ext cx="825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৪।উদ্ভিদ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কোষের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অঙ্গানুগুলো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নাম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পারবে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5105400"/>
            <a:ext cx="6907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৩।উদ্ভিদ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প্রাণীকোষের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57400" y="3124200"/>
            <a:ext cx="11049000" cy="32766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বৈষম্য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ভেদ্য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পর্দা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আবৃতএবং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ক্রিয়াকলাপের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যা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অন্য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সজীব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ছাড়াই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প্রতিরুপ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এমন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সত্ত্বাকে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686300" y="0"/>
            <a:ext cx="46863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কোষ</a:t>
            </a:r>
            <a:r>
              <a:rPr lang="en-US" sz="5400" dirty="0" smtClean="0"/>
              <a:t> </a:t>
            </a:r>
            <a:r>
              <a:rPr lang="en-US" sz="5400" dirty="0" err="1" smtClean="0"/>
              <a:t>কী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>
            <a:off x="2286000" y="990600"/>
            <a:ext cx="9753600" cy="2057400"/>
          </a:xfrm>
          <a:prstGeom prst="rightArrow">
            <a:avLst>
              <a:gd name="adj1" fmla="val 42793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কোষ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হচ্ছে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জীবদেহের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গঠন</a:t>
            </a:r>
            <a:r>
              <a:rPr lang="en-US" sz="3600" dirty="0" smtClean="0">
                <a:solidFill>
                  <a:srgbClr val="C00000"/>
                </a:solidFill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</a:rPr>
              <a:t>কাজের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একক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838200"/>
            <a:ext cx="5867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কোষ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প্রধানত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দুই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প্রকার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743200"/>
            <a:ext cx="6858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57400" lvl="2" indent="-1143000">
              <a:buFont typeface="Wingdings" pitchFamily="2" charset="2"/>
              <a:buChar char="Ø"/>
            </a:pPr>
            <a:r>
              <a:rPr lang="en-US" sz="7200" dirty="0" err="1" smtClean="0"/>
              <a:t>আদিকোষ</a:t>
            </a:r>
            <a:endParaRPr lang="en-US" sz="7200" dirty="0" smtClean="0"/>
          </a:p>
          <a:p>
            <a:pPr>
              <a:buFont typeface="Wingdings" pitchFamily="2" charset="2"/>
              <a:buChar char="Ø"/>
            </a:pPr>
            <a:r>
              <a:rPr lang="en-US" sz="7200" dirty="0" err="1" smtClean="0">
                <a:solidFill>
                  <a:srgbClr val="002060"/>
                </a:solidFill>
              </a:rPr>
              <a:t>প্রকৃত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</a:rPr>
              <a:t>কোষ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3352800" y="152400"/>
            <a:ext cx="7620000" cy="22098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প্রকৃত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কোষ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কারা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কোষ ১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0"/>
            <a:ext cx="11315700" cy="308524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314700" y="5257800"/>
            <a:ext cx="32004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উদ্ভিদ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কোষ</a:t>
            </a:r>
            <a:endParaRPr lang="en-US" sz="2400" dirty="0"/>
          </a:p>
        </p:txBody>
      </p:sp>
      <p:sp>
        <p:nvSpPr>
          <p:cNvPr id="6" name="Up Arrow 5"/>
          <p:cNvSpPr/>
          <p:nvPr/>
        </p:nvSpPr>
        <p:spPr>
          <a:xfrm>
            <a:off x="8343900" y="5181600"/>
            <a:ext cx="3200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প্রাণী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কোষ</a:t>
            </a:r>
            <a:endParaRPr lang="en-US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969</TotalTime>
  <Words>252</Words>
  <Application>Microsoft Office PowerPoint</Application>
  <PresentationFormat>Custom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Theme1</vt:lpstr>
      <vt:lpstr>Slide 1</vt:lpstr>
      <vt:lpstr>Slide 2</vt:lpstr>
      <vt:lpstr>  ছবিগুলো দেখ</vt:lpstr>
      <vt:lpstr>Slide 4</vt:lpstr>
      <vt:lpstr>আজকের পাঠ</vt:lpstr>
      <vt:lpstr>এই পাঠ শেষে শিক্ষার্থীরা………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131</cp:revision>
  <dcterms:created xsi:type="dcterms:W3CDTF">2006-08-16T00:00:00Z</dcterms:created>
  <dcterms:modified xsi:type="dcterms:W3CDTF">2021-03-25T05:18:20Z</dcterms:modified>
</cp:coreProperties>
</file>