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9" r:id="rId2"/>
    <p:sldId id="271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8" r:id="rId11"/>
    <p:sldId id="269" r:id="rId12"/>
    <p:sldId id="270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93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692E-6D1C-4DE0-9E0F-10BF9AD7DA1F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1A2-58B0-4BA7-AD81-B1B961144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71A2-58B0-4BA7-AD81-B1B961144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1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7FB98D-DE42-467D-B8B2-4CDD711AE3DE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9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0"/>
            <a:ext cx="9144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75" y="3727458"/>
            <a:ext cx="2834077" cy="2382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4419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C000"/>
                </a:solidFill>
                <a:latin typeface="SutonnyMJ" pitchFamily="2" charset="0"/>
              </a:rPr>
              <a:t>GKK KvR</a:t>
            </a:r>
            <a:endParaRPr lang="en-US" sz="6600" b="1" u="sng" dirty="0">
              <a:solidFill>
                <a:srgbClr val="FFC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33400"/>
            <a:ext cx="2286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mgqt</a:t>
            </a:r>
            <a:r>
              <a:rPr lang="bn-BD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05 </a:t>
            </a:r>
            <a:r>
              <a:rPr lang="bn-BD" sz="2400" dirty="0" smtClean="0">
                <a:latin typeface="SutonnyMJ" pitchFamily="2" charset="0"/>
              </a:rPr>
              <a:t>wgwbU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971800"/>
            <a:ext cx="6096000" cy="17543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wPÎwU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AvuK</a:t>
            </a:r>
            <a:r>
              <a:rPr lang="en-US" sz="3600" dirty="0">
                <a:latin typeface="SutonnyMJ" pitchFamily="2" charset="0"/>
              </a:rPr>
              <a:t>| </a:t>
            </a:r>
            <a:endParaRPr lang="en-US" sz="3600" dirty="0" smtClean="0">
              <a:latin typeface="SutonnyMJ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atin typeface="SutonnyMJ" pitchFamily="2" charset="0"/>
              </a:rPr>
              <a:t>e„‡</a:t>
            </a:r>
            <a:r>
              <a:rPr lang="en-US" sz="3600" dirty="0" err="1" smtClean="0">
                <a:latin typeface="SutonnyMJ" pitchFamily="2" charset="0"/>
              </a:rPr>
              <a:t>Ëi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e¨vmva</a:t>
            </a:r>
            <a:r>
              <a:rPr lang="en-US" sz="3600" dirty="0" smtClean="0">
                <a:latin typeface="SutonnyMJ" pitchFamily="2" charset="0"/>
              </a:rPr>
              <a:t>© I </a:t>
            </a:r>
            <a:r>
              <a:rPr lang="en-US" sz="3600" dirty="0" err="1" smtClean="0">
                <a:latin typeface="SutonnyMJ" pitchFamily="2" charset="0"/>
              </a:rPr>
              <a:t>R¨v-Gi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bvg</a:t>
            </a: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wjL</a:t>
            </a:r>
            <a:r>
              <a:rPr lang="en-US" sz="3600" dirty="0">
                <a:latin typeface="SutonnyMJ" pitchFamily="2" charset="0"/>
              </a:rPr>
              <a:t>|</a:t>
            </a:r>
            <a:endParaRPr lang="bn-BD" sz="3600" dirty="0">
              <a:latin typeface="SutonnyMJ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43"/>
            <a:ext cx="3886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SutonnyMJ" pitchFamily="2" charset="0"/>
              </a:rPr>
              <a:t>`jMZ KvR</a:t>
            </a:r>
            <a:endParaRPr lang="en-US" sz="48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88032"/>
            <a:ext cx="28194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MJ" pitchFamily="2" charset="0"/>
              </a:rPr>
              <a:t>mgqt </a:t>
            </a:r>
            <a:r>
              <a:rPr lang="en-US" sz="2800" dirty="0" smtClean="0">
                <a:latin typeface="SutonnyMJ" pitchFamily="2" charset="0"/>
              </a:rPr>
              <a:t>07</a:t>
            </a:r>
            <a:r>
              <a:rPr lang="bn-BD" sz="2800" dirty="0" smtClean="0">
                <a:latin typeface="SutonnyMJ" pitchFamily="2" charset="0"/>
              </a:rPr>
              <a:t> wgwbU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4582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SutonnyMJ" pitchFamily="2" charset="0"/>
                <a:ea typeface="Times New Roman" panose="02020603050405020304" pitchFamily="18" charset="0"/>
              </a:rPr>
              <a:t>wÎfz‡Ri</a:t>
            </a:r>
            <a:r>
              <a:rPr lang="en-US" sz="54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SutonnyMJ" pitchFamily="2" charset="0"/>
                <a:ea typeface="Times New Roman" panose="02020603050405020304" pitchFamily="18" charset="0"/>
              </a:rPr>
              <a:t>AwZfzR-evû</a:t>
            </a:r>
            <a:r>
              <a:rPr lang="en-US" sz="54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Dccv</a:t>
            </a:r>
            <a:r>
              <a:rPr lang="en-US" sz="5400" dirty="0">
                <a:latin typeface="SutonnyMJ" pitchFamily="2" charset="0"/>
              </a:rPr>
              <a:t>`¨</a:t>
            </a:r>
            <a:r>
              <a:rPr lang="en-US" sz="5400" dirty="0" err="1">
                <a:latin typeface="SutonnyMJ" pitchFamily="2" charset="0"/>
              </a:rPr>
              <a:t>wU</a:t>
            </a:r>
            <a:r>
              <a:rPr lang="en-US" sz="5400" dirty="0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wjL</a:t>
            </a:r>
            <a:r>
              <a:rPr lang="en-US" sz="5400" dirty="0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</a:t>
            </a:r>
            <a:endParaRPr lang="bn-BD" sz="54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5146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SutonnyMJ" pitchFamily="2" charset="0"/>
              </a:rPr>
              <a:t>cÖgvY</a:t>
            </a:r>
            <a:r>
              <a:rPr lang="en-US" sz="4000" b="1" dirty="0" smtClean="0">
                <a:latin typeface="SutonnyMJ" pitchFamily="2" charset="0"/>
              </a:rPr>
              <a:t> Ki †h, e„‡</a:t>
            </a:r>
            <a:r>
              <a:rPr lang="en-US" sz="4000" b="1" dirty="0" err="1" smtClean="0">
                <a:latin typeface="SutonnyMJ" pitchFamily="2" charset="0"/>
              </a:rPr>
              <a:t>Ëi</a:t>
            </a:r>
            <a:r>
              <a:rPr lang="en-US" sz="4000" b="1" dirty="0">
                <a:latin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</a:rPr>
              <a:t>†K›`ª †_‡K </a:t>
            </a:r>
            <a:r>
              <a:rPr lang="en-US" sz="4000" b="1" dirty="0" err="1" smtClean="0">
                <a:latin typeface="SutonnyMJ" pitchFamily="2" charset="0"/>
              </a:rPr>
              <a:t>e¨vm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wfbœ</a:t>
            </a:r>
            <a:r>
              <a:rPr lang="en-US" sz="4000" b="1" dirty="0" smtClean="0">
                <a:latin typeface="SutonnyMJ" pitchFamily="2" charset="0"/>
              </a:rPr>
              <a:t> Ab¨ †</a:t>
            </a:r>
            <a:r>
              <a:rPr lang="en-US" sz="4000" b="1" dirty="0" err="1" smtClean="0">
                <a:latin typeface="SutonnyMJ" pitchFamily="2" charset="0"/>
              </a:rPr>
              <a:t>Kv‡bv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R¨v-Gi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Dci</a:t>
            </a:r>
            <a:r>
              <a:rPr lang="en-US" sz="4000" b="1" dirty="0" smtClean="0">
                <a:latin typeface="SutonnyMJ" pitchFamily="2" charset="0"/>
              </a:rPr>
              <a:t> Aw¼Z j¤^ H </a:t>
            </a:r>
            <a:r>
              <a:rPr lang="en-US" sz="4000" b="1" dirty="0" err="1" smtClean="0">
                <a:latin typeface="SutonnyMJ" pitchFamily="2" charset="0"/>
              </a:rPr>
              <a:t>R¨v‡K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mgwØLwÛZ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K‡i</a:t>
            </a:r>
            <a:r>
              <a:rPr lang="en-US" sz="4000" b="1" dirty="0" smtClean="0">
                <a:latin typeface="SutonnyMJ" pitchFamily="2" charset="0"/>
              </a:rPr>
              <a:t>|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100" y="457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7200" b="1" u="sng" dirty="0" err="1" smtClean="0">
                <a:latin typeface="SutonnyMJ" pitchFamily="2" charset="0"/>
              </a:rPr>
              <a:t>evwoi</a:t>
            </a:r>
            <a:r>
              <a:rPr lang="en-US" sz="7200" b="1" u="sng" dirty="0" smtClean="0">
                <a:latin typeface="SutonnyMJ" pitchFamily="2" charset="0"/>
              </a:rPr>
              <a:t> </a:t>
            </a:r>
            <a:r>
              <a:rPr lang="en-US" sz="7200" b="1" u="sng" dirty="0" err="1" smtClean="0">
                <a:latin typeface="SutonnyMJ" pitchFamily="2" charset="0"/>
              </a:rPr>
              <a:t>KvR</a:t>
            </a:r>
            <a:endParaRPr lang="en-US" sz="7200" b="1" u="sng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mevB‡K</a:t>
            </a:r>
            <a:endParaRPr lang="en-US" sz="199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91400" cy="6235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14600"/>
            <a:ext cx="8610600" cy="403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KvgiæRRvgvb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Rvwgivcvov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†n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Bmjvwgqv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gv`ivmv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gwnPvBj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01716586407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kamruzzaman_2009@yahoo.com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7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28600"/>
            <a:ext cx="7772400" cy="640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kÖwYt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8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g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welqt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MwYZ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(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</a:rPr>
              <a:t>R¨vwgwZ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 )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Aa¨vqt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`k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mgqt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50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wgwbU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143829" cy="610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3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276600"/>
            <a:ext cx="8637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e„‡</a:t>
            </a:r>
            <a:r>
              <a:rPr lang="en-US" sz="4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Ëi</a:t>
            </a:r>
            <a:r>
              <a:rPr lang="en-US" sz="48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mKj</a:t>
            </a:r>
            <a:r>
              <a:rPr lang="en-US" sz="4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mgvb</a:t>
            </a:r>
            <a:r>
              <a:rPr lang="en-US" sz="4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R¨v</a:t>
            </a:r>
            <a:r>
              <a:rPr lang="en-US" sz="48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†K›`ª †_‡K mg`~</a:t>
            </a:r>
            <a:r>
              <a:rPr lang="en-US" sz="4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ieZ©x</a:t>
            </a:r>
            <a:endParaRPr lang="en-US" sz="4800" b="1" u="sng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457200"/>
            <a:ext cx="2819400" cy="16002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</a:rPr>
              <a:t>wkLbdj</a:t>
            </a:r>
            <a:endParaRPr lang="en-US" sz="6000" b="1" dirty="0">
              <a:latin typeface="SutonnyMJ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52400" y="2514600"/>
            <a:ext cx="8382000" cy="1066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SutonnyMJ" pitchFamily="2" charset="0"/>
              </a:rPr>
              <a:t>G </a:t>
            </a:r>
            <a:r>
              <a:rPr lang="en-US" sz="7200" dirty="0" err="1" smtClean="0">
                <a:latin typeface="SutonnyMJ" pitchFamily="2" charset="0"/>
              </a:rPr>
              <a:t>cvV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</a:rPr>
              <a:t>k‡l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wkÿv</a:t>
            </a:r>
            <a:r>
              <a:rPr lang="en-US" sz="7200" dirty="0" smtClean="0">
                <a:latin typeface="SutonnyMJ" pitchFamily="2" charset="0"/>
              </a:rPr>
              <a:t>_©xiv ...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10000"/>
            <a:ext cx="8458200" cy="2743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e„‡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Ëi</a:t>
            </a:r>
            <a:r>
              <a:rPr lang="en-US" sz="40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†K›`ª I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R¨v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mbv³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R¨v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-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Gi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Dci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j¤^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AvuKv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jvf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wÎfz‡Ri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AwZf‚R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-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evû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Dccv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`¨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|</a:t>
            </a:r>
            <a:endParaRPr lang="en-US" sz="3600" b="1" dirty="0">
              <a:solidFill>
                <a:srgbClr val="FFC000"/>
              </a:solidFill>
              <a:latin typeface="SutonnyMJ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4000" b="1" dirty="0">
              <a:solidFill>
                <a:srgbClr val="FFC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3767164"/>
            <a:ext cx="7683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g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‡bKwi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‡K›`ª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wewkó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e„‡Ë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I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CD </a:t>
            </a:r>
            <a:r>
              <a:rPr lang="en-US" sz="3200" dirty="0" smtClean="0">
                <a:latin typeface="SutonnyMJ" pitchFamily="2" charset="0"/>
              </a:rPr>
              <a:t>`</a:t>
            </a:r>
            <a:r>
              <a:rPr lang="en-US" sz="3200" dirty="0" err="1" smtClean="0">
                <a:latin typeface="SutonnyMJ" pitchFamily="2" charset="0"/>
              </a:rPr>
              <a:t>yB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wU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mgvb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286" y="833912"/>
            <a:ext cx="2895927" cy="24349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4495800"/>
            <a:ext cx="8151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cÖgvY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n‡e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†h,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‡_‡K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I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R¨vØq</a:t>
            </a:r>
            <a:r>
              <a:rPr lang="en-US" sz="3200" dirty="0" smtClean="0">
                <a:latin typeface="SutonnyMJ" pitchFamily="2" charset="0"/>
              </a:rPr>
              <a:t> mg`~</a:t>
            </a:r>
            <a:r>
              <a:rPr lang="en-US" sz="3200" dirty="0" err="1" smtClean="0">
                <a:latin typeface="SutonnyMJ" pitchFamily="2" charset="0"/>
              </a:rPr>
              <a:t>ieZ©x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322" y="609600"/>
            <a:ext cx="8773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</a:rPr>
              <a:t>A¼bt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600" dirty="0">
                <a:latin typeface="SutonnyMJ" pitchFamily="2" charset="0"/>
              </a:rPr>
              <a:t> ‡_‡K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I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en-US" sz="3600" dirty="0">
                <a:latin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R¨v-Gi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h_v</a:t>
            </a:r>
            <a:r>
              <a:rPr lang="en-US" sz="3600" dirty="0" smtClean="0">
                <a:latin typeface="SutonnyMJ" pitchFamily="2" charset="0"/>
              </a:rPr>
              <a:t>µ‡g </a:t>
            </a:r>
            <a:r>
              <a:rPr lang="en-US" sz="3600" dirty="0" smtClean="0">
                <a:latin typeface="Times New Roman" panose="02020603050405020304" pitchFamily="18" charset="0"/>
              </a:rPr>
              <a:t>OE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</a:rPr>
              <a:t>OF</a:t>
            </a:r>
            <a:r>
              <a:rPr lang="en-US" sz="3600" dirty="0" smtClean="0">
                <a:latin typeface="SutonnyMJ" pitchFamily="2" charset="0"/>
              </a:rPr>
              <a:t> j¤^ †</a:t>
            </a:r>
            <a:r>
              <a:rPr lang="en-US" sz="3600" dirty="0" err="1" smtClean="0">
                <a:latin typeface="SutonnyMJ" pitchFamily="2" charset="0"/>
              </a:rPr>
              <a:t>iLvsk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AvuwK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smtClean="0">
                <a:latin typeface="Times New Roman" panose="02020603050405020304" pitchFamily="18" charset="0"/>
              </a:rPr>
              <a:t>O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</a:rPr>
              <a:t>A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O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</a:rPr>
              <a:t>C</a:t>
            </a:r>
            <a:r>
              <a:rPr lang="en-US" sz="3600" dirty="0" smtClean="0">
                <a:latin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</a:rPr>
              <a:t>hvM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Kwi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2322" y="1905000"/>
                <a:ext cx="5939446" cy="2551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dirty="0" smtClean="0">
                          <a:latin typeface="SutonnyMJ" pitchFamily="2" charset="0"/>
                          <a:ea typeface="Times New Roman" panose="02020603050405020304" pitchFamily="18" charset="0"/>
                          <a:cs typeface="SutonnyMJ" pitchFamily="2" charset="0"/>
                        </a:rPr>
                        <m:t>1|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>
                          <a:latin typeface="Cambria Math" panose="02040503050406030204" pitchFamily="18" charset="0"/>
                        </a:rPr>
                        <m:t>O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="0" i="0">
                          <a:latin typeface="Cambria Math" panose="02040503050406030204" pitchFamily="18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3600" b="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3600" b="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O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3600">
                          <a:latin typeface="Cambria Math" panose="02040503050406030204" pitchFamily="18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CD</m:t>
                      </m:r>
                    </m:oMath>
                  </m:oMathPara>
                </a14:m>
                <a:endParaRPr lang="en-US" sz="3600" b="0" i="0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3600" dirty="0" smtClean="0"/>
                  <a:t>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∴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AE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BE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Ges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CF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DF</m:t>
                    </m:r>
                  </m:oMath>
                </a14:m>
                <a:endParaRPr lang="en-US" sz="3600" b="0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m:rPr>
                        <m:sty m:val="p"/>
                      </m:rPr>
                      <a:rPr lang="en-US" sz="3600" b="0" i="0">
                        <a:latin typeface="Cambria Math" panose="02040503050406030204" pitchFamily="18" charset="0"/>
                      </a:rPr>
                      <m:t>AE</m:t>
                    </m:r>
                    <m:r>
                      <a:rPr lang="en-US" sz="3600" b="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/>
                        </m:ctrlPr>
                      </m:fPr>
                      <m:num>
                        <m:r>
                          <a:rPr lang="en-US" sz="3600" b="0" i="0"/>
                          <m:t>1</m:t>
                        </m:r>
                      </m:num>
                      <m:den>
                        <m:r>
                          <a:rPr lang="en-US" sz="3600" b="0" i="0"/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Ges</m:t>
                    </m:r>
                  </m:oMath>
                </a14:m>
                <a:r>
                  <a:rPr lang="en-US" sz="3600" dirty="0" smtClean="0"/>
                  <a:t> CF</a:t>
                </a:r>
                <a14:m>
                  <m:oMath xmlns:m="http://schemas.openxmlformats.org/officeDocument/2006/math">
                    <m:r>
                      <a:rPr lang="en-US" sz="3600" b="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CD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22" y="1905000"/>
                <a:ext cx="5939446" cy="2551917"/>
              </a:xfrm>
              <a:prstGeom prst="rect">
                <a:avLst/>
              </a:prstGeom>
              <a:blipFill>
                <a:blip r:embed="rId2"/>
                <a:stretch>
                  <a:fillRect b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590800" y="2210622"/>
                <a:ext cx="66383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‡K›`ª †_‡K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e¨vm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wfbœ</a:t>
                </a:r>
                <a:r>
                  <a:rPr lang="en-US" sz="20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h‡Kv‡bv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R¨v-Gi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Dci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Aw¼Z j¤^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R¨v‡K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mgwØLwÛZ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000" dirty="0" err="1" smtClean="0">
                    <a:latin typeface="SutonnyMJ" pitchFamily="2" charset="0"/>
                    <a:cs typeface="SutonnyMJ" pitchFamily="2" charset="0"/>
                  </a:rPr>
                  <a:t>K‡i</a:t>
                </a:r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]</a:t>
                </a:r>
                <a:endParaRPr lang="en-US" sz="2000" dirty="0">
                  <a:latin typeface="SutonnyMJ" pitchFamily="2" charset="0"/>
                  <a:ea typeface="Times New Roman" panose="02020603050405020304" pitchFamily="18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10622"/>
                <a:ext cx="6638356" cy="400110"/>
              </a:xfrm>
              <a:prstGeom prst="rect">
                <a:avLst/>
              </a:prstGeom>
              <a:blipFill>
                <a:blip r:embed="rId3"/>
                <a:stretch>
                  <a:fillRect l="-459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140701" y="4408892"/>
                <a:ext cx="9395521" cy="1982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2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wKš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‘,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CD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ev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CD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36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CF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 smtClean="0">
                  <a:latin typeface="SutonnyMJ" pitchFamily="2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01" y="4408892"/>
                <a:ext cx="9395521" cy="1982659"/>
              </a:xfrm>
              <a:prstGeom prst="rect">
                <a:avLst/>
              </a:prstGeom>
              <a:blipFill>
                <a:blip r:embed="rId4"/>
                <a:stretch>
                  <a:fillRect l="-1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9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52400" y="304800"/>
                <a:ext cx="9395521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3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OAE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Ges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OCF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mg‡KvYx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wÎfzR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Ø‡qi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</a:rPr>
                  <a:t>g‡a</a:t>
                </a:r>
                <a:r>
                  <a:rPr lang="en-US" sz="3600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</a:rPr>
                  <a:t>¨</a:t>
                </a:r>
              </a:p>
              <a:p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AwZfzR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  <a:ea typeface="Times New Roman" panose="02020603050405020304" pitchFamily="18" charset="0"/>
                      </a:rPr>
                      <m:t>AwZfzR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OC</m:t>
                    </m:r>
                  </m:oMath>
                </a14:m>
                <a:endParaRPr lang="en-US" sz="3600" b="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36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CF</m:t>
                      </m:r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OAM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OBM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3600" b="0" dirty="0" smtClean="0"/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OE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endParaRPr lang="en-US" sz="36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9395521" cy="2862322"/>
              </a:xfrm>
              <a:prstGeom prst="rect">
                <a:avLst/>
              </a:prstGeom>
              <a:blipFill>
                <a:blip r:embed="rId2"/>
                <a:stretch>
                  <a:fillRect l="-1947" t="-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105400" y="838200"/>
                <a:ext cx="34195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latin typeface="SutonnyMJ" pitchFamily="2" charset="0"/>
                    <a:cs typeface="SutonnyMJ" pitchFamily="2" charset="0"/>
                  </a:rPr>
                  <a:t>Df‡q</a:t>
                </a:r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 GKB e„‡</a:t>
                </a:r>
                <a:r>
                  <a:rPr lang="en-US" sz="2800" dirty="0" err="1" smtClean="0">
                    <a:latin typeface="SutonnyMJ" pitchFamily="2" charset="0"/>
                    <a:cs typeface="SutonnyMJ" pitchFamily="2" charset="0"/>
                  </a:rPr>
                  <a:t>Ëi</a:t>
                </a:r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latin typeface="SutonnyMJ" pitchFamily="2" charset="0"/>
                    <a:cs typeface="SutonnyMJ" pitchFamily="2" charset="0"/>
                  </a:rPr>
                  <a:t>e¨vmva</a:t>
                </a:r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© ]</a:t>
                </a:r>
                <a:endParaRPr lang="en-US" sz="2800" dirty="0">
                  <a:latin typeface="SutonnyMJ" pitchFamily="2" charset="0"/>
                  <a:ea typeface="Times New Roman" panose="02020603050405020304" pitchFamily="18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838200"/>
                <a:ext cx="3419526" cy="523220"/>
              </a:xfrm>
              <a:prstGeom prst="rect">
                <a:avLst/>
              </a:prstGeom>
              <a:blipFill>
                <a:blip r:embed="rId3"/>
                <a:stretch>
                  <a:fillRect t="-11765" r="-3036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105400" y="1361420"/>
                <a:ext cx="13885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latin typeface="SutonnyMJ" pitchFamily="2" charset="0"/>
                    <a:cs typeface="SutonnyMJ" pitchFamily="2" charset="0"/>
                  </a:rPr>
                  <a:t>avc</a:t>
                </a:r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- 2 ]</a:t>
                </a:r>
                <a:endParaRPr lang="en-US" sz="2800" dirty="0">
                  <a:latin typeface="SutonnyMJ" pitchFamily="2" charset="0"/>
                  <a:ea typeface="Times New Roman" panose="02020603050405020304" pitchFamily="18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361420"/>
                <a:ext cx="1388522" cy="523220"/>
              </a:xfrm>
              <a:prstGeom prst="rect">
                <a:avLst/>
              </a:prstGeom>
              <a:blipFill>
                <a:blip r:embed="rId4"/>
                <a:stretch>
                  <a:fillRect t="-10465" r="-837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134583" y="2524780"/>
                <a:ext cx="40943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mg‡KvYx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wÎfz‡Ri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AwZfzR-evû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me©mgZv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Dccv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`¨ </a:t>
                </a:r>
                <a:r>
                  <a:rPr lang="en-US" sz="2800" dirty="0" smtClean="0">
                    <a:latin typeface="SutonnyMJ" pitchFamily="2" charset="0"/>
                    <a:cs typeface="SutonnyMJ" pitchFamily="2" charset="0"/>
                  </a:rPr>
                  <a:t>]</a:t>
                </a:r>
                <a:endParaRPr lang="en-US" sz="2800" dirty="0">
                  <a:latin typeface="SutonnyMJ" pitchFamily="2" charset="0"/>
                  <a:ea typeface="Times New Roman" panose="02020603050405020304" pitchFamily="18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583" y="2524780"/>
                <a:ext cx="4094391" cy="523220"/>
              </a:xfrm>
              <a:prstGeom prst="rect">
                <a:avLst/>
              </a:prstGeom>
              <a:blipFill>
                <a:blip r:embed="rId5"/>
                <a:stretch>
                  <a:fillRect t="-10465" r="-20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52399" y="3109180"/>
                <a:ext cx="891540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4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wKš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‘,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>
                        <a:latin typeface="Cambria Math" panose="02040503050406030204" pitchFamily="18" charset="0"/>
                      </a:rPr>
                      <m:t>OE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Ges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†K›`ª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†_‡K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h_v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µ‡g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AB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R¨v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Ges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CD</m:t>
                    </m:r>
                    <m:r>
                      <a:rPr lang="en-US" sz="3600" b="0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err="1">
                    <a:latin typeface="SutonnyMJ" pitchFamily="2" charset="0"/>
                    <a:cs typeface="SutonnyMJ" pitchFamily="2" charset="0"/>
                  </a:rPr>
                  <a:t>R¨v</a:t>
                </a:r>
                <a:r>
                  <a:rPr lang="en-US" sz="36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-</a:t>
                </a:r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 `~</a:t>
                </a:r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iZ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¡|</a:t>
                </a:r>
              </a:p>
              <a:p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myZivs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AB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Ges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CD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R¨vØq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 e„‡</a:t>
                </a:r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Ëi</a:t>
                </a:r>
                <a:r>
                  <a:rPr lang="en-US" sz="36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†K›`ª †_‡K mg`~</a:t>
                </a:r>
                <a:r>
                  <a:rPr lang="en-US" sz="3600" dirty="0" err="1" smtClean="0">
                    <a:latin typeface="SutonnyMJ" pitchFamily="2" charset="0"/>
                    <a:cs typeface="SutonnyMJ" pitchFamily="2" charset="0"/>
                  </a:rPr>
                  <a:t>ieZ©x</a:t>
                </a:r>
                <a:r>
                  <a:rPr lang="en-US" sz="3600" dirty="0" smtClean="0">
                    <a:latin typeface="SutonnyMJ" pitchFamily="2" charset="0"/>
                    <a:cs typeface="SutonnyMJ" pitchFamily="2" charset="0"/>
                  </a:rPr>
                  <a:t>|</a:t>
                </a:r>
                <a:endParaRPr lang="en-US" sz="3600" dirty="0" smtClean="0">
                  <a:latin typeface="SutonnyMJ" pitchFamily="2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109180"/>
                <a:ext cx="8915401" cy="1754326"/>
              </a:xfrm>
              <a:prstGeom prst="rect">
                <a:avLst/>
              </a:prstGeom>
              <a:blipFill>
                <a:blip r:embed="rId6"/>
                <a:stretch>
                  <a:fillRect l="-2051" t="-4861" r="-170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934200" y="4863506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 err="1" smtClean="0">
                <a:latin typeface="SutonnyMJ" pitchFamily="2" charset="0"/>
              </a:rPr>
              <a:t>cÖgvwYZ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554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6" grpId="0"/>
      <p:bldP spid="7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3460</TotalTime>
  <Words>378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Calibri</vt:lpstr>
      <vt:lpstr>Cambria Math</vt:lpstr>
      <vt:lpstr>SutonnyMJ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Smart-IT</dc:creator>
  <cp:lastModifiedBy>ROYAL</cp:lastModifiedBy>
  <cp:revision>317</cp:revision>
  <dcterms:created xsi:type="dcterms:W3CDTF">2019-05-05T09:12:18Z</dcterms:created>
  <dcterms:modified xsi:type="dcterms:W3CDTF">2021-03-25T15:04:56Z</dcterms:modified>
</cp:coreProperties>
</file>