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4074" r:id="rId2"/>
    <p:sldMasterId id="2147484086" r:id="rId3"/>
  </p:sldMasterIdLst>
  <p:sldIdLst>
    <p:sldId id="269" r:id="rId4"/>
    <p:sldId id="256" r:id="rId5"/>
    <p:sldId id="258" r:id="rId6"/>
    <p:sldId id="259" r:id="rId7"/>
    <p:sldId id="261" r:id="rId8"/>
    <p:sldId id="287" r:id="rId9"/>
    <p:sldId id="290" r:id="rId10"/>
    <p:sldId id="288" r:id="rId11"/>
    <p:sldId id="291" r:id="rId12"/>
    <p:sldId id="289" r:id="rId13"/>
    <p:sldId id="292" r:id="rId14"/>
    <p:sldId id="262" r:id="rId15"/>
    <p:sldId id="263" r:id="rId16"/>
    <p:sldId id="293" r:id="rId17"/>
    <p:sldId id="270"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C8B0801F-67A4-4553-B82F-1FEA09512889}" type="datetimeFigureOut">
              <a:rPr lang="en-US"/>
              <a:pPr>
                <a:defRPr/>
              </a:pPr>
              <a:t>3/26/2021</a:t>
            </a:fld>
            <a:endParaRPr lang="en-GB"/>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0EFCB77D-26B2-423A-9667-80DD87B95841}" type="slidenum">
              <a:rPr lang="en-GB" altLang="en-US"/>
              <a:pPr>
                <a:defRPr/>
              </a:pPr>
              <a:t>‹#›</a:t>
            </a:fld>
            <a:endParaRPr lang="en-GB" altLang="en-US"/>
          </a:p>
        </p:txBody>
      </p:sp>
    </p:spTree>
    <p:extLst>
      <p:ext uri="{BB962C8B-B14F-4D97-AF65-F5344CB8AC3E}">
        <p14:creationId xmlns:p14="http://schemas.microsoft.com/office/powerpoint/2010/main" val="8612252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9B0D0AD-DF11-495B-8A96-FA995299A8F7}" type="datetimeFigureOut">
              <a:rPr lang="en-US"/>
              <a:pPr>
                <a:defRPr/>
              </a:pPr>
              <a:t>3/26/2021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6091710-B8C1-48D3-B227-64797BA6D830}" type="slidenum">
              <a:rPr lang="en-GB" altLang="en-US"/>
              <a:pPr>
                <a:defRPr/>
              </a:pPr>
              <a:t>‹#›</a:t>
            </a:fld>
            <a:endParaRPr lang="en-GB" altLang="en-US"/>
          </a:p>
        </p:txBody>
      </p:sp>
    </p:spTree>
    <p:extLst>
      <p:ext uri="{BB962C8B-B14F-4D97-AF65-F5344CB8AC3E}">
        <p14:creationId xmlns:p14="http://schemas.microsoft.com/office/powerpoint/2010/main" val="28689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90C070-9EB6-4803-BA28-917727B1E7EA}" type="datetimeFigureOut">
              <a:rPr lang="en-US"/>
              <a:pPr>
                <a:defRPr/>
              </a:pPr>
              <a:t>3/26/2021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72DAAE22-05A0-4681-B59F-CE3E2180496E}" type="slidenum">
              <a:rPr lang="en-GB" altLang="en-US"/>
              <a:pPr>
                <a:defRPr/>
              </a:pPr>
              <a:t>‹#›</a:t>
            </a:fld>
            <a:endParaRPr lang="en-GB" altLang="en-US"/>
          </a:p>
        </p:txBody>
      </p:sp>
    </p:spTree>
    <p:extLst>
      <p:ext uri="{BB962C8B-B14F-4D97-AF65-F5344CB8AC3E}">
        <p14:creationId xmlns:p14="http://schemas.microsoft.com/office/powerpoint/2010/main" val="3823887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1194777-4327-44BB-9D0A-56072055E4E7}"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62D543F-1BA9-4DFB-833D-3E1B9C372E36}" type="slidenum">
              <a:rPr lang="en-GB" altLang="en-US" smtClean="0"/>
              <a:pPr>
                <a:defRPr/>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520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97F33DC-3475-4046-8B34-8B3B74E08B8D}"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470B4E5-409A-4B5C-A604-4531A2A69DE4}" type="slidenum">
              <a:rPr lang="en-GB" altLang="en-US" smtClean="0"/>
              <a:pPr>
                <a:defRPr/>
              </a:pPr>
              <a:t>‹#›</a:t>
            </a:fld>
            <a:endParaRPr lang="en-GB" altLang="en-US"/>
          </a:p>
        </p:txBody>
      </p:sp>
    </p:spTree>
    <p:extLst>
      <p:ext uri="{BB962C8B-B14F-4D97-AF65-F5344CB8AC3E}">
        <p14:creationId xmlns:p14="http://schemas.microsoft.com/office/powerpoint/2010/main" val="278903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99EDD45-C7C5-43D3-96BD-7E78D00520AF}"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DB29B13-98D1-43CA-A4CC-D2C34967ABF4}" type="slidenum">
              <a:rPr lang="en-GB" altLang="en-US" smtClean="0"/>
              <a:pPr>
                <a:defRPr/>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39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5C68A73-7233-4CB7-ABF3-625EB6456AAA}" type="datetimeFigureOut">
              <a:rPr lang="en-US" smtClean="0"/>
              <a:pPr>
                <a:defRPr/>
              </a:pPr>
              <a:t>3/26/2021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1479069-12CB-404A-80B4-81035DE95C2E}" type="slidenum">
              <a:rPr lang="en-GB" altLang="en-US" smtClean="0"/>
              <a:pPr>
                <a:defRPr/>
              </a:pPr>
              <a:t>‹#›</a:t>
            </a:fld>
            <a:endParaRPr lang="en-GB" altLang="en-US"/>
          </a:p>
        </p:txBody>
      </p:sp>
    </p:spTree>
    <p:extLst>
      <p:ext uri="{BB962C8B-B14F-4D97-AF65-F5344CB8AC3E}">
        <p14:creationId xmlns:p14="http://schemas.microsoft.com/office/powerpoint/2010/main" val="157661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2C5D5AF-9827-4366-B4AB-B3CEFD3FDE07}" type="datetimeFigureOut">
              <a:rPr lang="en-US" smtClean="0"/>
              <a:pPr>
                <a:defRPr/>
              </a:pPr>
              <a:t>3/26/2021</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1EEB79E3-1AE3-4B7D-93FB-755DAD5F8C99}" type="slidenum">
              <a:rPr lang="en-GB" altLang="en-US" smtClean="0"/>
              <a:pPr>
                <a:defRPr/>
              </a:pPr>
              <a:t>‹#›</a:t>
            </a:fld>
            <a:endParaRPr lang="en-GB" altLang="en-US"/>
          </a:p>
        </p:txBody>
      </p:sp>
    </p:spTree>
    <p:extLst>
      <p:ext uri="{BB962C8B-B14F-4D97-AF65-F5344CB8AC3E}">
        <p14:creationId xmlns:p14="http://schemas.microsoft.com/office/powerpoint/2010/main" val="416656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D751C1FD-FBC9-4FCF-83A9-E309D5B4E406}" type="datetimeFigureOut">
              <a:rPr lang="en-US" smtClean="0"/>
              <a:pPr>
                <a:defRPr/>
              </a:pPr>
              <a:t>3/26/2021</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0AF865E-4224-4B97-910B-D0D70770BBA4}" type="slidenum">
              <a:rPr lang="en-GB" altLang="en-US" smtClean="0"/>
              <a:pPr>
                <a:defRPr/>
              </a:pPr>
              <a:t>‹#›</a:t>
            </a:fld>
            <a:endParaRPr lang="en-GB" altLang="en-US"/>
          </a:p>
        </p:txBody>
      </p:sp>
    </p:spTree>
    <p:extLst>
      <p:ext uri="{BB962C8B-B14F-4D97-AF65-F5344CB8AC3E}">
        <p14:creationId xmlns:p14="http://schemas.microsoft.com/office/powerpoint/2010/main" val="259719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A5943621-8975-44CB-BD29-8A0D29BFE90F}" type="datetimeFigureOut">
              <a:rPr lang="en-US" smtClean="0"/>
              <a:pPr>
                <a:defRPr/>
              </a:pPr>
              <a:t>3/26/2021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p>
        </p:txBody>
      </p:sp>
      <p:sp>
        <p:nvSpPr>
          <p:cNvPr id="9" name="Slide Number Placeholder 8"/>
          <p:cNvSpPr>
            <a:spLocks noGrp="1"/>
          </p:cNvSpPr>
          <p:nvPr>
            <p:ph type="sldNum" sz="quarter" idx="12"/>
          </p:nvPr>
        </p:nvSpPr>
        <p:spPr/>
        <p:txBody>
          <a:bodyPr/>
          <a:lstStyle/>
          <a:p>
            <a:pPr>
              <a:defRPr/>
            </a:pPr>
            <a:fld id="{00A9522C-436F-4F48-BCE8-75023CB2B93A}" type="slidenum">
              <a:rPr lang="en-GB" altLang="en-US" smtClean="0"/>
              <a:pPr>
                <a:defRPr/>
              </a:pPr>
              <a:t>‹#›</a:t>
            </a:fld>
            <a:endParaRPr lang="en-GB" altLang="en-US"/>
          </a:p>
        </p:txBody>
      </p:sp>
    </p:spTree>
    <p:extLst>
      <p:ext uri="{BB962C8B-B14F-4D97-AF65-F5344CB8AC3E}">
        <p14:creationId xmlns:p14="http://schemas.microsoft.com/office/powerpoint/2010/main" val="209674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C9B0A405-2080-4ED2-81BC-B7E3B1A5D882}" type="datetimeFigureOut">
              <a:rPr lang="en-US" smtClean="0"/>
              <a:pPr>
                <a:defRPr/>
              </a:pPr>
              <a:t>3/26/2021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FF3FB79-6919-49F7-AEAE-8B5825BF45B7}" type="slidenum">
              <a:rPr lang="en-GB" altLang="en-US" smtClean="0"/>
              <a:pPr>
                <a:defRPr/>
              </a:pPr>
              <a:t>‹#›</a:t>
            </a:fld>
            <a:endParaRPr lang="en-GB" altLang="en-US"/>
          </a:p>
        </p:txBody>
      </p:sp>
    </p:spTree>
    <p:extLst>
      <p:ext uri="{BB962C8B-B14F-4D97-AF65-F5344CB8AC3E}">
        <p14:creationId xmlns:p14="http://schemas.microsoft.com/office/powerpoint/2010/main" val="89798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A8D3B27-4F15-46F5-A72D-80049D4DB380}" type="datetimeFigureOut">
              <a:rPr lang="en-US"/>
              <a:pPr>
                <a:defRPr/>
              </a:pPr>
              <a:t>3/26/2021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D6790FD-B495-4EF0-A0B6-DFF4F5D489A8}" type="slidenum">
              <a:rPr lang="en-GB" altLang="en-US"/>
              <a:pPr>
                <a:defRPr/>
              </a:pPr>
              <a:t>‹#›</a:t>
            </a:fld>
            <a:endParaRPr lang="en-GB" altLang="en-US"/>
          </a:p>
        </p:txBody>
      </p:sp>
    </p:spTree>
    <p:extLst>
      <p:ext uri="{BB962C8B-B14F-4D97-AF65-F5344CB8AC3E}">
        <p14:creationId xmlns:p14="http://schemas.microsoft.com/office/powerpoint/2010/main" val="2394874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D546C9-ADEE-4E8A-B0B1-ED55F5F815C4}" type="datetimeFigureOut">
              <a:rPr lang="en-US" smtClean="0"/>
              <a:pPr>
                <a:defRPr/>
              </a:pPr>
              <a:t>3/26/2021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E87D604-F8BB-4B83-9F6E-8D2E0CD0A0BD}" type="slidenum">
              <a:rPr lang="en-GB" altLang="en-US" smtClean="0"/>
              <a:pPr>
                <a:defRPr/>
              </a:pPr>
              <a:t>‹#›</a:t>
            </a:fld>
            <a:endParaRPr lang="en-GB" altLang="en-US"/>
          </a:p>
        </p:txBody>
      </p:sp>
    </p:spTree>
    <p:extLst>
      <p:ext uri="{BB962C8B-B14F-4D97-AF65-F5344CB8AC3E}">
        <p14:creationId xmlns:p14="http://schemas.microsoft.com/office/powerpoint/2010/main" val="2024420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81B320D-9066-4F4A-994D-7C2D9D5A27E7}"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5B85DB6-DB7D-4FEA-B543-B80D4220CBF6}" type="slidenum">
              <a:rPr lang="en-GB" altLang="en-US" smtClean="0"/>
              <a:pPr>
                <a:defRPr/>
              </a:pPr>
              <a:t>‹#›</a:t>
            </a:fld>
            <a:endParaRPr lang="en-GB" altLang="en-US"/>
          </a:p>
        </p:txBody>
      </p:sp>
    </p:spTree>
    <p:extLst>
      <p:ext uri="{BB962C8B-B14F-4D97-AF65-F5344CB8AC3E}">
        <p14:creationId xmlns:p14="http://schemas.microsoft.com/office/powerpoint/2010/main" val="343826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C6BC977-289F-4966-822C-D1C9B72ECC7A}"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CA96D6D-C218-4D67-BB50-E846DCE89AD1}" type="slidenum">
              <a:rPr lang="en-GB" altLang="en-US" smtClean="0"/>
              <a:pPr>
                <a:defRPr/>
              </a:pPr>
              <a:t>‹#›</a:t>
            </a:fld>
            <a:endParaRPr lang="en-GB" altLang="en-US"/>
          </a:p>
        </p:txBody>
      </p:sp>
    </p:spTree>
    <p:extLst>
      <p:ext uri="{BB962C8B-B14F-4D97-AF65-F5344CB8AC3E}">
        <p14:creationId xmlns:p14="http://schemas.microsoft.com/office/powerpoint/2010/main" val="3595204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97D7E83-13A7-40CE-8698-46304D870DE5}"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6BC2E526-DFF3-44BE-97F2-C2143B44A155}" type="slidenum">
              <a:rPr lang="en-GB" altLang="en-US" smtClean="0"/>
              <a:pPr>
                <a:defRPr/>
              </a:pPr>
              <a:t>‹#›</a:t>
            </a:fld>
            <a:endParaRPr lang="en-GB" altLang="en-US"/>
          </a:p>
        </p:txBody>
      </p:sp>
    </p:spTree>
    <p:extLst>
      <p:ext uri="{BB962C8B-B14F-4D97-AF65-F5344CB8AC3E}">
        <p14:creationId xmlns:p14="http://schemas.microsoft.com/office/powerpoint/2010/main" val="1217490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FB82EAC-3199-48D8-872D-2DE241C1890E}"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65844A2-1E0B-4DC4-AB80-FCE42C1E3856}" type="slidenum">
              <a:rPr lang="en-GB" altLang="en-US" smtClean="0"/>
              <a:pPr>
                <a:defRPr/>
              </a:pPr>
              <a:t>‹#›</a:t>
            </a:fld>
            <a:endParaRPr lang="en-GB" altLang="en-US"/>
          </a:p>
        </p:txBody>
      </p:sp>
    </p:spTree>
    <p:extLst>
      <p:ext uri="{BB962C8B-B14F-4D97-AF65-F5344CB8AC3E}">
        <p14:creationId xmlns:p14="http://schemas.microsoft.com/office/powerpoint/2010/main" val="254846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122473D-0DE7-4D54-AA05-90BCB76A46BA}"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916E526-BFE1-4173-8E96-22E164450EDF}" type="slidenum">
              <a:rPr lang="en-GB" altLang="en-US" smtClean="0"/>
              <a:pPr>
                <a:defRPr/>
              </a:pPr>
              <a:t>‹#›</a:t>
            </a:fld>
            <a:endParaRPr lang="en-GB" altLang="en-US"/>
          </a:p>
        </p:txBody>
      </p:sp>
    </p:spTree>
    <p:extLst>
      <p:ext uri="{BB962C8B-B14F-4D97-AF65-F5344CB8AC3E}">
        <p14:creationId xmlns:p14="http://schemas.microsoft.com/office/powerpoint/2010/main" val="1058912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D477F89-4894-4BB9-85B3-CEE196C9A583}" type="datetimeFigureOut">
              <a:rPr lang="en-US" smtClean="0"/>
              <a:pPr>
                <a:defRPr/>
              </a:pPr>
              <a:t>3/26/2021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37B70B71-7ACE-40B5-B575-195ECB46ADBB}" type="slidenum">
              <a:rPr lang="en-GB" altLang="en-US" smtClean="0"/>
              <a:pPr>
                <a:defRPr/>
              </a:pPr>
              <a:t>‹#›</a:t>
            </a:fld>
            <a:endParaRPr lang="en-GB" altLang="en-US"/>
          </a:p>
        </p:txBody>
      </p:sp>
    </p:spTree>
    <p:extLst>
      <p:ext uri="{BB962C8B-B14F-4D97-AF65-F5344CB8AC3E}">
        <p14:creationId xmlns:p14="http://schemas.microsoft.com/office/powerpoint/2010/main" val="2554770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F5FB793-AAB4-47CB-990A-639527C4EF82}" type="datetimeFigureOut">
              <a:rPr lang="en-US" smtClean="0"/>
              <a:pPr>
                <a:defRPr/>
              </a:pPr>
              <a:t>3/26/2021</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C731235F-10A7-48AA-9B3C-F2AB7A3EA738}" type="slidenum">
              <a:rPr lang="en-GB" altLang="en-US" smtClean="0"/>
              <a:pPr>
                <a:defRPr/>
              </a:pPr>
              <a:t>‹#›</a:t>
            </a:fld>
            <a:endParaRPr lang="en-GB" altLang="en-US"/>
          </a:p>
        </p:txBody>
      </p:sp>
    </p:spTree>
    <p:extLst>
      <p:ext uri="{BB962C8B-B14F-4D97-AF65-F5344CB8AC3E}">
        <p14:creationId xmlns:p14="http://schemas.microsoft.com/office/powerpoint/2010/main" val="134863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089BAC1-05D2-432D-B020-2E6AD5FB687F}" type="datetimeFigureOut">
              <a:rPr lang="en-US" smtClean="0"/>
              <a:pPr>
                <a:defRPr/>
              </a:pPr>
              <a:t>3/26/2021</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5F800D98-FFC9-4823-8F94-39F3EBA2F896}" type="slidenum">
              <a:rPr lang="en-GB" altLang="en-US" smtClean="0"/>
              <a:pPr>
                <a:defRPr/>
              </a:pPr>
              <a:t>‹#›</a:t>
            </a:fld>
            <a:endParaRPr lang="en-GB" altLang="en-US"/>
          </a:p>
        </p:txBody>
      </p:sp>
    </p:spTree>
    <p:extLst>
      <p:ext uri="{BB962C8B-B14F-4D97-AF65-F5344CB8AC3E}">
        <p14:creationId xmlns:p14="http://schemas.microsoft.com/office/powerpoint/2010/main" val="1920177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025CFDB-4483-44CD-816D-66350DA6F533}" type="datetimeFigureOut">
              <a:rPr lang="en-US" smtClean="0"/>
              <a:pPr>
                <a:defRPr/>
              </a:pPr>
              <a:t>3/26/2021</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215F29E2-EF32-4D88-8D0B-A940A3ABE530}" type="slidenum">
              <a:rPr lang="en-GB" altLang="en-US" smtClean="0"/>
              <a:pPr>
                <a:defRPr/>
              </a:pPr>
              <a:t>‹#›</a:t>
            </a:fld>
            <a:endParaRPr lang="en-GB" altLang="en-US"/>
          </a:p>
        </p:txBody>
      </p:sp>
    </p:spTree>
    <p:extLst>
      <p:ext uri="{BB962C8B-B14F-4D97-AF65-F5344CB8AC3E}">
        <p14:creationId xmlns:p14="http://schemas.microsoft.com/office/powerpoint/2010/main" val="213801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4485096-CB1A-49F3-87EF-6C0A04C485E1}" type="datetimeFigureOut">
              <a:rPr lang="en-US"/>
              <a:pPr>
                <a:defRPr/>
              </a:pPr>
              <a:t>3/26/2021</a:t>
            </a:fld>
            <a:endParaRPr lang="en-GB"/>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AEA6C398-6B49-47DC-89A3-69E09B52EF2E}" type="slidenum">
              <a:rPr lang="en-GB" altLang="en-US"/>
              <a:pPr>
                <a:defRPr/>
              </a:pPr>
              <a:t>‹#›</a:t>
            </a:fld>
            <a:endParaRPr lang="en-GB" altLang="en-US"/>
          </a:p>
        </p:txBody>
      </p:sp>
    </p:spTree>
    <p:extLst>
      <p:ext uri="{BB962C8B-B14F-4D97-AF65-F5344CB8AC3E}">
        <p14:creationId xmlns:p14="http://schemas.microsoft.com/office/powerpoint/2010/main" val="397055031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ABEF295-787A-41CE-8BF6-2CAFE79AF086}" type="datetimeFigureOut">
              <a:rPr lang="en-US" smtClean="0"/>
              <a:pPr>
                <a:defRPr/>
              </a:pPr>
              <a:t>3/26/2021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07F080D7-05C1-443F-A6B8-C8A6C7E31C3F}" type="slidenum">
              <a:rPr lang="en-GB" altLang="en-US" smtClean="0"/>
              <a:pPr>
                <a:defRPr/>
              </a:pPr>
              <a:t>‹#›</a:t>
            </a:fld>
            <a:endParaRPr lang="en-GB" altLang="en-US"/>
          </a:p>
        </p:txBody>
      </p:sp>
    </p:spTree>
    <p:extLst>
      <p:ext uri="{BB962C8B-B14F-4D97-AF65-F5344CB8AC3E}">
        <p14:creationId xmlns:p14="http://schemas.microsoft.com/office/powerpoint/2010/main" val="3937059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EDAF9F2-7858-4369-9B71-D07AFA5F3E6C}" type="datetimeFigureOut">
              <a:rPr lang="en-US" smtClean="0"/>
              <a:pPr>
                <a:defRPr/>
              </a:pPr>
              <a:t>3/26/2021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05043213-C90E-4887-8981-93F6C818C825}" type="slidenum">
              <a:rPr lang="en-GB" altLang="en-US" smtClean="0"/>
              <a:pPr>
                <a:defRPr/>
              </a:pPr>
              <a:t>‹#›</a:t>
            </a:fld>
            <a:endParaRPr lang="en-GB" altLang="en-US"/>
          </a:p>
        </p:txBody>
      </p:sp>
    </p:spTree>
    <p:extLst>
      <p:ext uri="{BB962C8B-B14F-4D97-AF65-F5344CB8AC3E}">
        <p14:creationId xmlns:p14="http://schemas.microsoft.com/office/powerpoint/2010/main" val="2373579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24F9620-3DDC-422A-B50C-77AFDCC6CBD9}"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F218848-8A2D-47CC-A396-F51B37794213}" type="slidenum">
              <a:rPr lang="en-GB" altLang="en-US" smtClean="0"/>
              <a:pPr>
                <a:defRPr/>
              </a:pPr>
              <a:t>‹#›</a:t>
            </a:fld>
            <a:endParaRPr lang="en-GB" altLang="en-US"/>
          </a:p>
        </p:txBody>
      </p:sp>
    </p:spTree>
    <p:extLst>
      <p:ext uri="{BB962C8B-B14F-4D97-AF65-F5344CB8AC3E}">
        <p14:creationId xmlns:p14="http://schemas.microsoft.com/office/powerpoint/2010/main" val="2252603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24F9620-3DDC-422A-B50C-77AFDCC6CBD9}"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F218848-8A2D-47CC-A396-F51B37794213}" type="slidenum">
              <a:rPr lang="en-GB" altLang="en-US" smtClean="0"/>
              <a:pPr>
                <a:defRPr/>
              </a:pPr>
              <a:t>‹#›</a:t>
            </a:fld>
            <a:endParaRPr lang="en-GB"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5800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C24F9620-3DDC-422A-B50C-77AFDCC6CBD9}" type="datetimeFigureOut">
              <a:rPr lang="en-US" smtClean="0"/>
              <a:pPr>
                <a:defRPr/>
              </a:pPr>
              <a:t>3/26/2021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F218848-8A2D-47CC-A396-F51B37794213}" type="slidenum">
              <a:rPr lang="en-GB" altLang="en-US" smtClean="0"/>
              <a:pPr>
                <a:defRPr/>
              </a:pPr>
              <a:t>‹#›</a:t>
            </a:fld>
            <a:endParaRPr lang="en-GB" altLang="en-US"/>
          </a:p>
        </p:txBody>
      </p:sp>
    </p:spTree>
    <p:extLst>
      <p:ext uri="{BB962C8B-B14F-4D97-AF65-F5344CB8AC3E}">
        <p14:creationId xmlns:p14="http://schemas.microsoft.com/office/powerpoint/2010/main" val="1872123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C24F9620-3DDC-422A-B50C-77AFDCC6CBD9}" type="datetimeFigureOut">
              <a:rPr lang="en-US" smtClean="0"/>
              <a:pPr>
                <a:defRPr/>
              </a:pPr>
              <a:t>3/26/2021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F218848-8A2D-47CC-A396-F51B37794213}" type="slidenum">
              <a:rPr lang="en-GB" altLang="en-US" smtClean="0"/>
              <a:pPr>
                <a:defRPr/>
              </a:pPr>
              <a:t>‹#›</a:t>
            </a:fld>
            <a:endParaRPr lang="en-GB"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8943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C24F9620-3DDC-422A-B50C-77AFDCC6CBD9}" type="datetimeFigureOut">
              <a:rPr lang="en-US" smtClean="0"/>
              <a:pPr>
                <a:defRPr/>
              </a:pPr>
              <a:t>3/26/2021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F218848-8A2D-47CC-A396-F51B37794213}" type="slidenum">
              <a:rPr lang="en-GB" altLang="en-US" smtClean="0"/>
              <a:pPr>
                <a:defRPr/>
              </a:pPr>
              <a:t>‹#›</a:t>
            </a:fld>
            <a:endParaRPr lang="en-GB" altLang="en-US"/>
          </a:p>
        </p:txBody>
      </p:sp>
    </p:spTree>
    <p:extLst>
      <p:ext uri="{BB962C8B-B14F-4D97-AF65-F5344CB8AC3E}">
        <p14:creationId xmlns:p14="http://schemas.microsoft.com/office/powerpoint/2010/main" val="2784842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2C1461E-11A6-4DA1-826D-85F820542687}"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1DFF9BC6-2673-4951-8E0D-0F97980FD453}" type="slidenum">
              <a:rPr lang="en-GB" altLang="en-US" smtClean="0"/>
              <a:pPr>
                <a:defRPr/>
              </a:pPr>
              <a:t>‹#›</a:t>
            </a:fld>
            <a:endParaRPr lang="en-GB" altLang="en-US"/>
          </a:p>
        </p:txBody>
      </p:sp>
    </p:spTree>
    <p:extLst>
      <p:ext uri="{BB962C8B-B14F-4D97-AF65-F5344CB8AC3E}">
        <p14:creationId xmlns:p14="http://schemas.microsoft.com/office/powerpoint/2010/main" val="1483089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D6211B2-B58E-4D1E-A208-FCD0FADCE4BB}" type="datetimeFigureOut">
              <a:rPr lang="en-US" smtClean="0"/>
              <a:pPr>
                <a:defRPr/>
              </a:pPr>
              <a:t>3/26/2021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73F4D4D-7C10-4B75-8710-2020CE67140B}" type="slidenum">
              <a:rPr lang="en-GB" altLang="en-US" smtClean="0"/>
              <a:pPr>
                <a:defRPr/>
              </a:pPr>
              <a:t>‹#›</a:t>
            </a:fld>
            <a:endParaRPr lang="en-GB" altLang="en-US"/>
          </a:p>
        </p:txBody>
      </p:sp>
    </p:spTree>
    <p:extLst>
      <p:ext uri="{BB962C8B-B14F-4D97-AF65-F5344CB8AC3E}">
        <p14:creationId xmlns:p14="http://schemas.microsoft.com/office/powerpoint/2010/main" val="8466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8F68D15-1A5D-4915-853C-6DF9F52F05D5}" type="datetimeFigureOut">
              <a:rPr lang="en-US"/>
              <a:pPr>
                <a:defRPr/>
              </a:pPr>
              <a:t>3/26/2021</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215208E5-4D88-4BCF-86B3-EB88DD383439}" type="slidenum">
              <a:rPr lang="en-GB" altLang="en-US"/>
              <a:pPr>
                <a:defRPr/>
              </a:pPr>
              <a:t>‹#›</a:t>
            </a:fld>
            <a:endParaRPr lang="en-GB" altLang="en-US"/>
          </a:p>
        </p:txBody>
      </p:sp>
    </p:spTree>
    <p:extLst>
      <p:ext uri="{BB962C8B-B14F-4D97-AF65-F5344CB8AC3E}">
        <p14:creationId xmlns:p14="http://schemas.microsoft.com/office/powerpoint/2010/main" val="200269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05CD3A2-AC4F-4C5A-B0E2-03120393030B}" type="datetimeFigureOut">
              <a:rPr lang="en-US"/>
              <a:pPr>
                <a:defRPr/>
              </a:pPr>
              <a:t>3/26/2021</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4E60FEA0-1526-4CF2-947E-D0EB0A24F96C}" type="slidenum">
              <a:rPr lang="en-GB" altLang="en-US"/>
              <a:pPr>
                <a:defRPr/>
              </a:pPr>
              <a:t>‹#›</a:t>
            </a:fld>
            <a:endParaRPr lang="en-GB" altLang="en-US"/>
          </a:p>
        </p:txBody>
      </p:sp>
    </p:spTree>
    <p:extLst>
      <p:ext uri="{BB962C8B-B14F-4D97-AF65-F5344CB8AC3E}">
        <p14:creationId xmlns:p14="http://schemas.microsoft.com/office/powerpoint/2010/main" val="116565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0977B96-6980-4A8C-B8E4-C13BF0026C89}" type="datetimeFigureOut">
              <a:rPr lang="en-US"/>
              <a:pPr>
                <a:defRPr/>
              </a:pPr>
              <a:t>3/26/2021</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1D55E5A9-AF25-4517-BF5B-1D4EB6A64A9D}" type="slidenum">
              <a:rPr lang="en-GB" altLang="en-US"/>
              <a:pPr>
                <a:defRPr/>
              </a:pPr>
              <a:t>‹#›</a:t>
            </a:fld>
            <a:endParaRPr lang="en-GB" altLang="en-US"/>
          </a:p>
        </p:txBody>
      </p:sp>
    </p:spTree>
    <p:extLst>
      <p:ext uri="{BB962C8B-B14F-4D97-AF65-F5344CB8AC3E}">
        <p14:creationId xmlns:p14="http://schemas.microsoft.com/office/powerpoint/2010/main" val="11052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834F381-0B06-4DE9-9AC6-5B5C66D03AB9}" type="datetimeFigureOut">
              <a:rPr lang="en-US"/>
              <a:pPr>
                <a:defRPr/>
              </a:pPr>
              <a:t>3/26/2021</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D9DA1E7E-0B9F-4312-BD7B-79BE22EEBA11}" type="slidenum">
              <a:rPr lang="en-GB" altLang="en-US"/>
              <a:pPr>
                <a:defRPr/>
              </a:pPr>
              <a:t>‹#›</a:t>
            </a:fld>
            <a:endParaRPr lang="en-GB" altLang="en-US"/>
          </a:p>
        </p:txBody>
      </p:sp>
    </p:spTree>
    <p:extLst>
      <p:ext uri="{BB962C8B-B14F-4D97-AF65-F5344CB8AC3E}">
        <p14:creationId xmlns:p14="http://schemas.microsoft.com/office/powerpoint/2010/main" val="73966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53DB44A-A92D-46A9-B5FF-7D31AE700BEB}" type="datetimeFigureOut">
              <a:rPr lang="en-US"/>
              <a:pPr>
                <a:defRPr/>
              </a:pPr>
              <a:t>3/26/2021</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93403AE6-D33F-4D39-B262-E71846E76DFD}" type="slidenum">
              <a:rPr lang="en-GB" altLang="en-US"/>
              <a:pPr>
                <a:defRPr/>
              </a:pPr>
              <a:t>‹#›</a:t>
            </a:fld>
            <a:endParaRPr lang="en-GB" altLang="en-US"/>
          </a:p>
        </p:txBody>
      </p:sp>
    </p:spTree>
    <p:extLst>
      <p:ext uri="{BB962C8B-B14F-4D97-AF65-F5344CB8AC3E}">
        <p14:creationId xmlns:p14="http://schemas.microsoft.com/office/powerpoint/2010/main" val="57805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ight Triangle 5"/>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6C6F49C-39F9-443B-A19B-DC1676A06C77}" type="datetimeFigureOut">
              <a:rPr lang="en-US"/>
              <a:pPr>
                <a:defRPr/>
              </a:pPr>
              <a:t>3/26/2021</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10769600" y="6356350"/>
            <a:ext cx="812800" cy="365125"/>
          </a:xfrm>
        </p:spPr>
        <p:txBody>
          <a:bodyPr/>
          <a:lstStyle>
            <a:lvl1pPr>
              <a:defRPr/>
            </a:lvl1pPr>
          </a:lstStyle>
          <a:p>
            <a:pPr>
              <a:defRPr/>
            </a:pPr>
            <a:fld id="{6B67C783-5484-4C5E-A4C4-B7B424D7854E}" type="slidenum">
              <a:rPr lang="en-GB" altLang="en-US"/>
              <a:pPr>
                <a:defRPr/>
              </a:pPr>
              <a:t>‹#›</a:t>
            </a:fld>
            <a:endParaRPr lang="en-GB" altLang="en-US"/>
          </a:p>
        </p:txBody>
      </p:sp>
    </p:spTree>
    <p:extLst>
      <p:ext uri="{BB962C8B-B14F-4D97-AF65-F5344CB8AC3E}">
        <p14:creationId xmlns:p14="http://schemas.microsoft.com/office/powerpoint/2010/main" val="156002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3076"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3077"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a:defRPr/>
            </a:pPr>
            <a:fld id="{7D71FCCF-6BCF-4DB5-98AD-C461F6E8071F}" type="datetimeFigureOut">
              <a:rPr lang="en-US"/>
              <a:pPr>
                <a:defRPr/>
              </a:pPr>
              <a:t>3/26/2021</a:t>
            </a:fld>
            <a:endParaRPr lang="en-GB"/>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a:defRPr/>
            </a:pPr>
            <a:endParaRPr lang="en-GB"/>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FB4DF75A-3CB5-4A49-91CF-2086ACEB6367}" type="slidenum">
              <a:rPr lang="en-GB" altLang="en-US"/>
              <a:pPr>
                <a:defRPr/>
              </a:pPr>
              <a:t>‹#›</a:t>
            </a:fld>
            <a:endParaRPr lang="en-GB" altLang="en-US"/>
          </a:p>
        </p:txBody>
      </p:sp>
      <p:grpSp>
        <p:nvGrpSpPr>
          <p:cNvPr id="3081"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solidFill>
                  <a:prstClr val="black"/>
                </a:solidFill>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071" r:id="rId1"/>
    <p:sldLayoutId id="2147484057" r:id="rId2"/>
    <p:sldLayoutId id="2147484072" r:id="rId3"/>
    <p:sldLayoutId id="2147484058" r:id="rId4"/>
    <p:sldLayoutId id="2147484059" r:id="rId5"/>
    <p:sldLayoutId id="2147484060" r:id="rId6"/>
    <p:sldLayoutId id="2147484061" r:id="rId7"/>
    <p:sldLayoutId id="2147484062" r:id="rId8"/>
    <p:sldLayoutId id="2147484073" r:id="rId9"/>
    <p:sldLayoutId id="2147484063" r:id="rId10"/>
    <p:sldLayoutId id="21474840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C24F9620-3DDC-422A-B50C-77AFDCC6CBD9}" type="datetimeFigureOut">
              <a:rPr lang="en-US" smtClean="0"/>
              <a:pPr>
                <a:defRPr/>
              </a:pPr>
              <a:t>3/26/2021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CF218848-8A2D-47CC-A396-F51B37794213}" type="slidenum">
              <a:rPr lang="en-GB" altLang="en-US" smtClean="0"/>
              <a:pPr>
                <a:defRPr/>
              </a:pPr>
              <a:t>‹#›</a:t>
            </a:fld>
            <a:endParaRPr lang="en-GB"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352115"/>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24F9620-3DDC-422A-B50C-77AFDCC6CBD9}" type="datetimeFigureOut">
              <a:rPr lang="en-US" smtClean="0"/>
              <a:pPr>
                <a:defRPr/>
              </a:pPr>
              <a:t>3/26/2021</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CF218848-8A2D-47CC-A396-F51B37794213}" type="slidenum">
              <a:rPr lang="en-GB" altLang="en-US" smtClean="0"/>
              <a:pPr>
                <a:defRPr/>
              </a:pPr>
              <a:t>‹#›</a:t>
            </a:fld>
            <a:endParaRPr lang="en-GB" altLang="en-US"/>
          </a:p>
        </p:txBody>
      </p:sp>
    </p:spTree>
    <p:extLst>
      <p:ext uri="{BB962C8B-B14F-4D97-AF65-F5344CB8AC3E}">
        <p14:creationId xmlns:p14="http://schemas.microsoft.com/office/powerpoint/2010/main" val="3643839471"/>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18.xml"/><Relationship Id="rId6" Type="http://schemas.openxmlformats.org/officeDocument/2006/relationships/image" Target="../media/image9.jpg"/><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gif"/><Relationship Id="rId9"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6910" y="1357298"/>
            <a:ext cx="7786742" cy="3077766"/>
          </a:xfrm>
          <a:prstGeom prst="rect">
            <a:avLst/>
          </a:prstGeom>
          <a:ln>
            <a:noFill/>
          </a:ln>
          <a:effectLst>
            <a:glow rad="228600">
              <a:schemeClr val="accent3">
                <a:satMod val="175000"/>
                <a:alpha val="40000"/>
              </a:schemeClr>
            </a:glow>
            <a:outerShdw blurRad="50800" dist="38100" algn="l" rotWithShape="0">
              <a:prstClr val="black">
                <a:alpha val="40000"/>
              </a:prstClr>
            </a:outerShdw>
            <a:reflection blurRad="6350" stA="50000" endA="300" endPos="90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en-US" sz="2800" b="1">
                <a:solidFill>
                  <a:prstClr val="black"/>
                </a:solidFill>
                <a:latin typeface="AdorshoLipi" pitchFamily="1" charset="0"/>
                <a:cs typeface="AdorshoLipi" pitchFamily="1" charset="0"/>
              </a:rPr>
              <a:t>আজকের ক্লাসে উপস্থিত সবাইকে</a:t>
            </a:r>
            <a:endParaRPr lang="bn-IN" sz="2800" b="1">
              <a:solidFill>
                <a:prstClr val="black"/>
              </a:solidFill>
              <a:latin typeface="AdorshoLipi" pitchFamily="1" charset="0"/>
              <a:cs typeface="AdorshoLipi" pitchFamily="1" charset="0"/>
            </a:endParaRPr>
          </a:p>
          <a:p>
            <a:pPr algn="ctr" eaLnBrk="1" hangingPunct="1">
              <a:defRPr/>
            </a:pPr>
            <a:r>
              <a:rPr lang="en-US" sz="2800">
                <a:solidFill>
                  <a:prstClr val="black"/>
                </a:solidFill>
                <a:latin typeface="AdorshoLipi" pitchFamily="1" charset="0"/>
                <a:cs typeface="AdorshoLipi" pitchFamily="1" charset="0"/>
              </a:rPr>
              <a:t> </a:t>
            </a:r>
          </a:p>
          <a:p>
            <a:pPr algn="ctr" eaLnBrk="1" hangingPunct="1">
              <a:defRPr/>
            </a:pPr>
            <a:r>
              <a:rPr lang="en-US" sz="13800" b="1">
                <a:solidFill>
                  <a:srgbClr val="0BD0D9"/>
                </a:solidFill>
                <a:latin typeface="AdorshoLipi" pitchFamily="1" charset="0"/>
                <a:cs typeface="AdorshoLipi" pitchFamily="1" charset="0"/>
              </a:rPr>
              <a:t>স্বাগতম</a:t>
            </a:r>
            <a:endParaRPr lang="en-GB" sz="13800" b="1">
              <a:solidFill>
                <a:srgbClr val="0BD0D9"/>
              </a:solidFill>
              <a:latin typeface="AdorshoLipi" pitchFamily="1" charset="0"/>
              <a:cs typeface="AdorshoLipi" pitchFamily="1"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265" y="3114253"/>
            <a:ext cx="2525558" cy="321355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4570332"/>
            <a:ext cx="1826816" cy="1644135"/>
          </a:xfrm>
          <a:prstGeom prst="ellipse">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9" y="3587375"/>
            <a:ext cx="1900736" cy="2740433"/>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3630" y="4721030"/>
            <a:ext cx="1656184" cy="1656184"/>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9212" y="0"/>
            <a:ext cx="3247008" cy="3247008"/>
          </a:xfrm>
          <a:prstGeom prst="ellipse">
            <a:avLst/>
          </a:prstGeom>
          <a:ln>
            <a:noFill/>
          </a:ln>
          <a:effectLst>
            <a:softEdge rad="1125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7384"/>
            <a:ext cx="1650091" cy="3447662"/>
          </a:xfrm>
          <a:prstGeom prst="rect">
            <a:avLst/>
          </a:prstGeom>
          <a:ln>
            <a:noFill/>
          </a:ln>
          <a:effectLst>
            <a:softEdge rad="112500"/>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8938" y="-41580"/>
            <a:ext cx="1112912" cy="111291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1824" y="-41580"/>
            <a:ext cx="1626880" cy="124755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7154" y="0"/>
            <a:ext cx="1442928" cy="11153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1344" y="-26988"/>
            <a:ext cx="12000656" cy="707886"/>
          </a:xfrm>
          <a:prstGeom prst="rect">
            <a:avLst/>
          </a:prstGeom>
          <a:solidFill>
            <a:schemeClr val="bg2"/>
          </a:solidFill>
          <a:ln w="9525">
            <a:noFill/>
            <a:miter lim="800000"/>
            <a:headEnd/>
            <a:tailEnd/>
          </a:ln>
        </p:spPr>
        <p:txBody>
          <a:bodyPr wrap="square">
            <a:spAutoFit/>
          </a:bodyPr>
          <a:lstStyle/>
          <a:p>
            <a:pPr algn="ctr"/>
            <a:r>
              <a:rPr lang="bn-BD" sz="4000" dirty="0"/>
              <a:t>অক্টাল সংখ্যাকে বাইনারিতে রুপান্তর</a:t>
            </a:r>
            <a:endParaRPr lang="en-US" sz="4000" dirty="0"/>
          </a:p>
        </p:txBody>
      </p:sp>
      <p:sp>
        <p:nvSpPr>
          <p:cNvPr id="2" name="TextBox 1"/>
          <p:cNvSpPr txBox="1">
            <a:spLocks noChangeArrowheads="1"/>
          </p:cNvSpPr>
          <p:nvPr/>
        </p:nvSpPr>
        <p:spPr bwMode="auto">
          <a:xfrm>
            <a:off x="683060" y="680898"/>
            <a:ext cx="112455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smtClean="0"/>
              <a:t>        </a:t>
            </a:r>
            <a:r>
              <a:rPr lang="bn-BD" sz="3200" dirty="0"/>
              <a:t>অক্টাল থেকে বাইনারি সংখ্যাতে রুপান্তরের ক্ষেত্রে প্রতিটি অক্টাল অংককে তিনি বিট বিশিষ্ট বাইনারি রুপান্তর করলে বাইনারি সংখ্যা পাওয়া যায়। নিচে ১ থেকে ৭ পর্যন্ত সকল অক্টাল সংখ্যার বাইনারি মান দেওয়া হলো।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2564904"/>
            <a:ext cx="5296438" cy="3041873"/>
          </a:xfrm>
          <a:prstGeom prst="rect">
            <a:avLst/>
          </a:prstGeom>
        </p:spPr>
      </p:pic>
      <p:pic>
        <p:nvPicPr>
          <p:cNvPr id="3" name="Picture 2"/>
          <p:cNvPicPr>
            <a:picLocks noChangeAspect="1"/>
          </p:cNvPicPr>
          <p:nvPr/>
        </p:nvPicPr>
        <p:blipFill>
          <a:blip r:embed="rId3"/>
          <a:stretch>
            <a:fillRect/>
          </a:stretch>
        </p:blipFill>
        <p:spPr>
          <a:xfrm>
            <a:off x="8555147" y="2060848"/>
            <a:ext cx="3362325" cy="3381375"/>
          </a:xfrm>
          <a:prstGeom prst="rect">
            <a:avLst/>
          </a:prstGeom>
        </p:spPr>
      </p:pic>
    </p:spTree>
    <p:extLst>
      <p:ext uri="{BB962C8B-B14F-4D97-AF65-F5344CB8AC3E}">
        <p14:creationId xmlns:p14="http://schemas.microsoft.com/office/powerpoint/2010/main" val="3330670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1344" y="-26988"/>
            <a:ext cx="12000656" cy="707886"/>
          </a:xfrm>
          <a:prstGeom prst="rect">
            <a:avLst/>
          </a:prstGeom>
          <a:solidFill>
            <a:schemeClr val="bg2"/>
          </a:solidFill>
          <a:ln w="9525">
            <a:noFill/>
            <a:miter lim="800000"/>
            <a:headEnd/>
            <a:tailEnd/>
          </a:ln>
        </p:spPr>
        <p:txBody>
          <a:bodyPr wrap="square">
            <a:spAutoFit/>
          </a:bodyPr>
          <a:lstStyle/>
          <a:p>
            <a:pPr algn="ctr"/>
            <a:r>
              <a:rPr lang="bn-BD" sz="4000" dirty="0"/>
              <a:t>অক্টাল সংখ্যাকে বাইনারিতে রুপান্তর</a:t>
            </a:r>
            <a:endParaRPr lang="en-US" sz="4000" dirty="0"/>
          </a:p>
        </p:txBody>
      </p:sp>
      <p:sp>
        <p:nvSpPr>
          <p:cNvPr id="2" name="TextBox 1"/>
          <p:cNvSpPr txBox="1">
            <a:spLocks noChangeArrowheads="1"/>
          </p:cNvSpPr>
          <p:nvPr/>
        </p:nvSpPr>
        <p:spPr bwMode="auto">
          <a:xfrm>
            <a:off x="683060" y="680898"/>
            <a:ext cx="112455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smtClean="0"/>
              <a:t>        </a:t>
            </a:r>
            <a:r>
              <a:rPr lang="bn-BD" sz="3200" dirty="0"/>
              <a:t>অক্টাল থেকে বাইনারি সংখ্যাতে রুপান্তরের ক্ষেত্রে প্রতিটি অক্টাল অংককে তিনি বিট বিশিষ্ট বাইনারি রুপান্তর করলে বাইনারি সংখ্যা পাওয়া যায়। নিচে ১ থেকে ৭ পর্যন্ত সকল অক্টাল সংখ্যার বাইনারি মান দেওয়া হলো। </a:t>
            </a:r>
            <a:endParaRPr lang="en-US" sz="3200" dirty="0"/>
          </a:p>
        </p:txBody>
      </p:sp>
      <p:pic>
        <p:nvPicPr>
          <p:cNvPr id="3" name="Picture 2"/>
          <p:cNvPicPr>
            <a:picLocks noChangeAspect="1"/>
          </p:cNvPicPr>
          <p:nvPr/>
        </p:nvPicPr>
        <p:blipFill>
          <a:blip r:embed="rId2"/>
          <a:stretch>
            <a:fillRect/>
          </a:stretch>
        </p:blipFill>
        <p:spPr>
          <a:xfrm>
            <a:off x="8555147" y="2060848"/>
            <a:ext cx="3362325" cy="3381375"/>
          </a:xfrm>
          <a:prstGeom prst="rect">
            <a:avLst/>
          </a:prstGeom>
        </p:spPr>
      </p:pic>
      <p:pic>
        <p:nvPicPr>
          <p:cNvPr id="5" name="Picture 4"/>
          <p:cNvPicPr>
            <a:picLocks noChangeAspect="1"/>
          </p:cNvPicPr>
          <p:nvPr/>
        </p:nvPicPr>
        <p:blipFill>
          <a:blip r:embed="rId3"/>
          <a:stretch>
            <a:fillRect/>
          </a:stretch>
        </p:blipFill>
        <p:spPr>
          <a:xfrm>
            <a:off x="1343472" y="2250558"/>
            <a:ext cx="6696744" cy="3191665"/>
          </a:xfrm>
          <a:prstGeom prst="rect">
            <a:avLst/>
          </a:prstGeom>
        </p:spPr>
      </p:pic>
    </p:spTree>
    <p:extLst>
      <p:ext uri="{BB962C8B-B14F-4D97-AF65-F5344CB8AC3E}">
        <p14:creationId xmlns:p14="http://schemas.microsoft.com/office/powerpoint/2010/main" val="194694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811338" y="923925"/>
            <a:ext cx="85693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bn-IN" altLang="en-US" sz="1400" b="1" dirty="0">
              <a:latin typeface="AdorshoLipi" panose="02000500020000020004" pitchFamily="1" charset="0"/>
            </a:endParaRPr>
          </a:p>
          <a:p>
            <a:pPr eaLnBrk="1" hangingPunct="1">
              <a:spcBef>
                <a:spcPct val="0"/>
              </a:spcBef>
              <a:buClrTx/>
              <a:buSzTx/>
              <a:buFontTx/>
              <a:buNone/>
            </a:pPr>
            <a:r>
              <a:rPr lang="bn-IN" altLang="en-US" sz="3600" b="1" dirty="0">
                <a:latin typeface="NikoshBAN" panose="02000000000000000000" pitchFamily="2" charset="0"/>
                <a:cs typeface="NikoshBAN" panose="02000000000000000000" pitchFamily="2" charset="0"/>
              </a:rPr>
              <a:t>১। </a:t>
            </a:r>
            <a:r>
              <a:rPr lang="bn-BD" altLang="en-US" sz="3600" b="1" dirty="0" smtClean="0">
                <a:latin typeface="NikoshBAN" panose="02000000000000000000" pitchFamily="2" charset="0"/>
                <a:cs typeface="NikoshBAN" panose="02000000000000000000" pitchFamily="2" charset="0"/>
              </a:rPr>
              <a:t>হেক্সাডিসিমেল ও অক্টাল সংখ্যা পদ্ধতির ভিত্তি কত</a:t>
            </a:r>
            <a:r>
              <a:rPr lang="en-US" altLang="en-US" sz="3600" b="1" dirty="0" smtClean="0">
                <a:latin typeface="NikoshBAN" panose="02000000000000000000" pitchFamily="2" charset="0"/>
                <a:cs typeface="NikoshBAN" panose="02000000000000000000" pitchFamily="2" charset="0"/>
              </a:rPr>
              <a:t> </a:t>
            </a:r>
            <a:r>
              <a:rPr lang="bn-IN" altLang="en-US" sz="3600" b="1" dirty="0" smtClean="0">
                <a:latin typeface="NikoshBAN" panose="02000000000000000000" pitchFamily="2" charset="0"/>
                <a:cs typeface="NikoshBAN" panose="02000000000000000000" pitchFamily="2" charset="0"/>
              </a:rPr>
              <a:t>?</a:t>
            </a:r>
            <a:endParaRPr lang="bn-IN" altLang="en-US" sz="3600" b="1" dirty="0">
              <a:latin typeface="NikoshBAN" panose="02000000000000000000" pitchFamily="2" charset="0"/>
              <a:cs typeface="NikoshBAN" panose="02000000000000000000" pitchFamily="2" charset="0"/>
            </a:endParaRPr>
          </a:p>
        </p:txBody>
      </p:sp>
      <p:sp>
        <p:nvSpPr>
          <p:cNvPr id="23555" name="TextBox 2"/>
          <p:cNvSpPr txBox="1">
            <a:spLocks noChangeArrowheads="1"/>
          </p:cNvSpPr>
          <p:nvPr/>
        </p:nvSpPr>
        <p:spPr bwMode="auto">
          <a:xfrm>
            <a:off x="191344" y="0"/>
            <a:ext cx="12000656" cy="707886"/>
          </a:xfrm>
          <a:prstGeom prst="rect">
            <a:avLst/>
          </a:prstGeom>
          <a:solidFill>
            <a:schemeClr val="bg2"/>
          </a:solidFill>
          <a:ln w="9525">
            <a:noFill/>
            <a:miter lim="800000"/>
            <a:headEnd/>
            <a:tailEnd/>
          </a:ln>
        </p:spPr>
        <p:txBody>
          <a:bodyPr wrap="square">
            <a:spAutoFit/>
          </a:bodyPr>
          <a:lstStyle/>
          <a:p>
            <a:pPr algn="ctr" eaLnBrk="1" hangingPunct="1">
              <a:defRPr/>
            </a:pPr>
            <a:r>
              <a:rPr lang="bn-IN" sz="4000" b="1" dirty="0">
                <a:latin typeface="NikoshBAN" pitchFamily="2" charset="0"/>
                <a:cs typeface="NikoshBAN" pitchFamily="2" charset="0"/>
              </a:rPr>
              <a:t>মুল্যায়ণ</a:t>
            </a:r>
          </a:p>
        </p:txBody>
      </p:sp>
      <p:sp>
        <p:nvSpPr>
          <p:cNvPr id="2" name="TextBox 1"/>
          <p:cNvSpPr txBox="1">
            <a:spLocks noChangeArrowheads="1"/>
          </p:cNvSpPr>
          <p:nvPr/>
        </p:nvSpPr>
        <p:spPr bwMode="auto">
          <a:xfrm>
            <a:off x="1843088" y="1730375"/>
            <a:ext cx="8497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IN" altLang="en-US" sz="3600" b="1" dirty="0">
                <a:latin typeface="NikoshBAN" panose="02000000000000000000" pitchFamily="2" charset="0"/>
                <a:cs typeface="NikoshBAN" panose="02000000000000000000" pitchFamily="2" charset="0"/>
              </a:rPr>
              <a:t>২</a:t>
            </a:r>
            <a:r>
              <a:rPr lang="bn-IN" altLang="en-US" sz="3600" b="1" dirty="0" smtClean="0">
                <a:latin typeface="NikoshBAN" panose="02000000000000000000" pitchFamily="2" charset="0"/>
                <a:cs typeface="NikoshBAN" panose="02000000000000000000" pitchFamily="2" charset="0"/>
              </a:rPr>
              <a:t>।</a:t>
            </a:r>
            <a:r>
              <a:rPr lang="bn-BD" altLang="en-US" sz="3600" b="1" dirty="0">
                <a:latin typeface="NikoshBAN" panose="02000000000000000000" pitchFamily="2" charset="0"/>
                <a:cs typeface="NikoshBAN" panose="02000000000000000000" pitchFamily="2" charset="0"/>
              </a:rPr>
              <a:t> </a:t>
            </a:r>
            <a:r>
              <a:rPr lang="bn-BD" altLang="en-US" sz="3600" b="1" dirty="0" smtClean="0">
                <a:latin typeface="NikoshBAN" panose="02000000000000000000" pitchFamily="2" charset="0"/>
                <a:cs typeface="NikoshBAN" panose="02000000000000000000" pitchFamily="2" charset="0"/>
              </a:rPr>
              <a:t>স্থানীয় মান কাকে বলে </a:t>
            </a:r>
            <a:r>
              <a:rPr lang="bn-IN" altLang="en-US" sz="3600" b="1" dirty="0" smtClean="0">
                <a:latin typeface="NikoshBAN" panose="02000000000000000000" pitchFamily="2" charset="0"/>
                <a:cs typeface="NikoshBAN" panose="02000000000000000000" pitchFamily="2" charset="0"/>
              </a:rPr>
              <a:t>?</a:t>
            </a:r>
            <a:endParaRPr lang="bn-IN" altLang="en-US" sz="3600" b="1" dirty="0">
              <a:latin typeface="NikoshBAN" panose="02000000000000000000" pitchFamily="2" charset="0"/>
              <a:cs typeface="NikoshBAN" panose="02000000000000000000" pitchFamily="2" charset="0"/>
            </a:endParaRPr>
          </a:p>
        </p:txBody>
      </p:sp>
      <p:sp>
        <p:nvSpPr>
          <p:cNvPr id="3" name="TextBox 2"/>
          <p:cNvSpPr txBox="1">
            <a:spLocks noChangeArrowheads="1"/>
          </p:cNvSpPr>
          <p:nvPr/>
        </p:nvSpPr>
        <p:spPr bwMode="auto">
          <a:xfrm>
            <a:off x="1757363" y="2527300"/>
            <a:ext cx="100992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IN" altLang="en-US" sz="3600" b="1" dirty="0">
                <a:latin typeface="NikoshBAN" panose="02000000000000000000" pitchFamily="2" charset="0"/>
                <a:cs typeface="NikoshBAN" panose="02000000000000000000" pitchFamily="2" charset="0"/>
              </a:rPr>
              <a:t>৩</a:t>
            </a:r>
            <a:r>
              <a:rPr lang="bn-IN" altLang="en-US" sz="3600" b="1" dirty="0" smtClean="0">
                <a:latin typeface="NikoshBAN" panose="02000000000000000000" pitchFamily="2" charset="0"/>
                <a:cs typeface="NikoshBAN" panose="02000000000000000000" pitchFamily="2" charset="0"/>
              </a:rPr>
              <a:t>।</a:t>
            </a:r>
            <a:r>
              <a:rPr lang="en-US" altLang="en-US" sz="3600" b="1" dirty="0">
                <a:latin typeface="NikoshBAN" panose="02000000000000000000" pitchFamily="2" charset="0"/>
                <a:cs typeface="NikoshBAN" panose="02000000000000000000" pitchFamily="2" charset="0"/>
              </a:rPr>
              <a:t> </a:t>
            </a:r>
            <a:r>
              <a:rPr lang="bn-BD" altLang="en-US" sz="3600" b="1" dirty="0" smtClean="0">
                <a:latin typeface="NikoshBAN" panose="02000000000000000000" pitchFamily="2" charset="0"/>
                <a:cs typeface="NikoshBAN" panose="02000000000000000000" pitchFamily="2" charset="0"/>
              </a:rPr>
              <a:t>হেক্সাডিসিমেল থেকে ডিসিমেল সংখ্যা পদ্ধতিতে রুপান্তরের নিয়ম</a:t>
            </a:r>
            <a:r>
              <a:rPr lang="en-US" altLang="en-US" sz="3600" b="1" dirty="0" smtClean="0">
                <a:latin typeface="NikoshBAN" panose="02000000000000000000" pitchFamily="2" charset="0"/>
                <a:cs typeface="NikoshBAN" panose="02000000000000000000" pitchFamily="2" charset="0"/>
              </a:rPr>
              <a:t> </a:t>
            </a:r>
            <a:endParaRPr lang="en-US" altLang="en-US" sz="3600" dirty="0"/>
          </a:p>
        </p:txBody>
      </p:sp>
      <p:sp>
        <p:nvSpPr>
          <p:cNvPr id="4" name="TextBox 3"/>
          <p:cNvSpPr txBox="1">
            <a:spLocks noChangeArrowheads="1"/>
          </p:cNvSpPr>
          <p:nvPr/>
        </p:nvSpPr>
        <p:spPr bwMode="auto">
          <a:xfrm>
            <a:off x="1881188" y="3333750"/>
            <a:ext cx="9615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NikoshBAN" panose="02000000000000000000" pitchFamily="2" charset="0"/>
                <a:cs typeface="NikoshBAN" panose="02000000000000000000" pitchFamily="2" charset="0"/>
              </a:rPr>
              <a:t>৪। </a:t>
            </a:r>
            <a:r>
              <a:rPr lang="bn-BD" altLang="en-US" sz="3600" b="1" dirty="0" smtClean="0">
                <a:latin typeface="NikoshBAN" panose="02000000000000000000" pitchFamily="2" charset="0"/>
                <a:cs typeface="NikoshBAN" panose="02000000000000000000" pitchFamily="2" charset="0"/>
              </a:rPr>
              <a:t>হেক্সাডিসিমেল থেকে বাইনারিতে রুপান্তরের নিয়ম কী ?</a:t>
            </a:r>
            <a:endParaRPr lang="en-US" altLang="en-US" sz="3600" b="1" dirty="0">
              <a:latin typeface="NikoshBAN" panose="02000000000000000000" pitchFamily="2" charset="0"/>
              <a:cs typeface="NikoshBAN" panose="02000000000000000000" pitchFamily="2" charset="0"/>
            </a:endParaRPr>
          </a:p>
        </p:txBody>
      </p:sp>
      <p:sp>
        <p:nvSpPr>
          <p:cNvPr id="5" name="TextBox 4"/>
          <p:cNvSpPr txBox="1">
            <a:spLocks noChangeArrowheads="1"/>
          </p:cNvSpPr>
          <p:nvPr/>
        </p:nvSpPr>
        <p:spPr bwMode="auto">
          <a:xfrm>
            <a:off x="1843088" y="4079875"/>
            <a:ext cx="893343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NikoshBAN" panose="02000000000000000000" pitchFamily="2" charset="0"/>
                <a:cs typeface="NikoshBAN" panose="02000000000000000000" pitchFamily="2" charset="0"/>
              </a:rPr>
              <a:t>৫। </a:t>
            </a:r>
            <a:r>
              <a:rPr lang="bn-BD" altLang="en-US" sz="3600" b="1" dirty="0" smtClean="0">
                <a:latin typeface="NikoshBAN" panose="02000000000000000000" pitchFamily="2" charset="0"/>
                <a:cs typeface="NikoshBAN" panose="02000000000000000000" pitchFamily="2" charset="0"/>
              </a:rPr>
              <a:t>অক্টাল থেকে বাইনারিতে রুপান্তরের নিয়ম কী</a:t>
            </a:r>
            <a:r>
              <a:rPr lang="en-US" altLang="en-US" sz="3600" b="1" dirty="0" smtClean="0">
                <a:latin typeface="NikoshBAN" panose="02000000000000000000" pitchFamily="2" charset="0"/>
                <a:cs typeface="NikoshBAN" panose="02000000000000000000" pitchFamily="2" charset="0"/>
              </a:rPr>
              <a:t> ? </a:t>
            </a:r>
            <a:endParaRPr lang="bn-IN" altLang="en-US" sz="3600" b="1" dirty="0">
              <a:latin typeface="NikoshBAN" panose="02000000000000000000" pitchFamily="2" charset="0"/>
              <a:cs typeface="NikoshBAN" panose="02000000000000000000" pitchFamily="2" charset="0"/>
            </a:endParaRP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91344" y="41275"/>
            <a:ext cx="12000656" cy="769938"/>
          </a:xfrm>
          <a:prstGeom prst="rect">
            <a:avLst/>
          </a:prstGeom>
          <a:solidFill>
            <a:schemeClr val="bg2"/>
          </a:solidFill>
          <a:ln w="28575">
            <a:solidFill>
              <a:schemeClr val="tx1"/>
            </a:solidFill>
            <a:miter lim="800000"/>
            <a:headEnd/>
            <a:tailEnd/>
          </a:ln>
        </p:spPr>
        <p:txBody>
          <a:bodyPr wrap="square">
            <a:spAutoFit/>
          </a:bodyPr>
          <a:lstStyle/>
          <a:p>
            <a:pPr algn="ctr" eaLnBrk="1" hangingPunct="1">
              <a:defRPr/>
            </a:pPr>
            <a:r>
              <a:rPr lang="bn-IN" sz="4400" b="1" dirty="0">
                <a:latin typeface="NikoshBAN" pitchFamily="2" charset="0"/>
                <a:cs typeface="NikoshBAN" pitchFamily="2" charset="0"/>
              </a:rPr>
              <a:t>বাড়ীর কাজ</a:t>
            </a:r>
          </a:p>
        </p:txBody>
      </p:sp>
      <p:pic>
        <p:nvPicPr>
          <p:cNvPr id="2" name="Picture 1"/>
          <p:cNvPicPr>
            <a:picLocks noChangeAspect="1"/>
          </p:cNvPicPr>
          <p:nvPr/>
        </p:nvPicPr>
        <p:blipFill>
          <a:blip r:embed="rId2"/>
          <a:stretch>
            <a:fillRect/>
          </a:stretch>
        </p:blipFill>
        <p:spPr>
          <a:xfrm>
            <a:off x="3215680" y="3212976"/>
            <a:ext cx="6405283" cy="576064"/>
          </a:xfrm>
          <a:prstGeom prst="rect">
            <a:avLst/>
          </a:prstGeom>
        </p:spPr>
      </p:pic>
      <p:pic>
        <p:nvPicPr>
          <p:cNvPr id="3" name="Picture 2"/>
          <p:cNvPicPr>
            <a:picLocks noChangeAspect="1"/>
          </p:cNvPicPr>
          <p:nvPr/>
        </p:nvPicPr>
        <p:blipFill>
          <a:blip r:embed="rId3"/>
          <a:stretch>
            <a:fillRect/>
          </a:stretch>
        </p:blipFill>
        <p:spPr>
          <a:xfrm>
            <a:off x="3215680" y="4142581"/>
            <a:ext cx="5923120" cy="576064"/>
          </a:xfrm>
          <a:prstGeom prst="rect">
            <a:avLst/>
          </a:prstGeom>
        </p:spPr>
      </p:pic>
      <p:pic>
        <p:nvPicPr>
          <p:cNvPr id="4" name="Picture 3"/>
          <p:cNvPicPr>
            <a:picLocks noChangeAspect="1"/>
          </p:cNvPicPr>
          <p:nvPr/>
        </p:nvPicPr>
        <p:blipFill>
          <a:blip r:embed="rId4"/>
          <a:stretch>
            <a:fillRect/>
          </a:stretch>
        </p:blipFill>
        <p:spPr>
          <a:xfrm>
            <a:off x="3247787" y="2124471"/>
            <a:ext cx="6412437" cy="51244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91344" y="41275"/>
            <a:ext cx="12000656" cy="769441"/>
          </a:xfrm>
          <a:prstGeom prst="rect">
            <a:avLst/>
          </a:prstGeom>
          <a:solidFill>
            <a:schemeClr val="bg2"/>
          </a:solidFill>
          <a:ln w="28575">
            <a:solidFill>
              <a:schemeClr val="tx1"/>
            </a:solidFill>
            <a:miter lim="800000"/>
            <a:headEnd/>
            <a:tailEnd/>
          </a:ln>
        </p:spPr>
        <p:txBody>
          <a:bodyPr wrap="square">
            <a:spAutoFit/>
          </a:bodyPr>
          <a:lstStyle/>
          <a:p>
            <a:pPr algn="ctr" eaLnBrk="1" hangingPunct="1"/>
            <a:r>
              <a:rPr lang="bn-IN" altLang="en-US" sz="4000" b="1" dirty="0">
                <a:latin typeface="NikoshBAN" panose="02000000000000000000" pitchFamily="2" charset="0"/>
                <a:cs typeface="NikoshBAN" panose="02000000000000000000" pitchFamily="2" charset="0"/>
              </a:rPr>
              <a:t>পরব</a:t>
            </a:r>
            <a:r>
              <a:rPr lang="bn-IN" altLang="en-US" sz="4400" b="1" dirty="0">
                <a:latin typeface="NikoshBAN" panose="02000000000000000000" pitchFamily="2" charset="0"/>
                <a:cs typeface="NikoshBAN" panose="02000000000000000000" pitchFamily="2" charset="0"/>
              </a:rPr>
              <a:t>র্তী ক্লাসে  </a:t>
            </a:r>
            <a:r>
              <a:rPr lang="bn-BD" altLang="en-US" sz="4400" b="1" dirty="0" smtClean="0">
                <a:latin typeface="NikoshBAN" panose="02000000000000000000" pitchFamily="2" charset="0"/>
                <a:cs typeface="NikoshBAN" panose="02000000000000000000" pitchFamily="2" charset="0"/>
              </a:rPr>
              <a:t>আলোচনা করবো</a:t>
            </a:r>
            <a:endParaRPr lang="en-GB" altLang="en-US" sz="4400" b="1" dirty="0">
              <a:latin typeface="NikoshBAN" panose="02000000000000000000" pitchFamily="2" charset="0"/>
              <a:cs typeface="NikoshBAN" panose="02000000000000000000" pitchFamily="2" charset="0"/>
            </a:endParaRPr>
          </a:p>
        </p:txBody>
      </p:sp>
      <p:sp>
        <p:nvSpPr>
          <p:cNvPr id="27652" name="TextBox 1"/>
          <p:cNvSpPr txBox="1">
            <a:spLocks noChangeArrowheads="1"/>
          </p:cNvSpPr>
          <p:nvPr/>
        </p:nvSpPr>
        <p:spPr bwMode="auto">
          <a:xfrm>
            <a:off x="2987303" y="2852936"/>
            <a:ext cx="6408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bn-BD" altLang="en-US" sz="4000" b="1" dirty="0" smtClean="0">
                <a:latin typeface="NikoshBAN" panose="02000000000000000000" pitchFamily="2" charset="0"/>
                <a:cs typeface="NikoshBAN" panose="02000000000000000000" pitchFamily="2" charset="0"/>
              </a:rPr>
              <a:t>বাইনারি সংখ্যার যোগ বিয়োগ</a:t>
            </a:r>
            <a:endParaRPr lang="en-GB" alt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0930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881188" y="1928813"/>
            <a:ext cx="8501062" cy="2800350"/>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bn-IN" sz="8800">
                <a:solidFill>
                  <a:srgbClr val="04617B">
                    <a:lumMod val="60000"/>
                    <a:lumOff val="40000"/>
                  </a:srgbClr>
                </a:solidFill>
                <a:latin typeface="AdorshoLipi" pitchFamily="1" charset="0"/>
                <a:cs typeface="AdorshoLipi" pitchFamily="1" charset="0"/>
              </a:rPr>
              <a:t>সবাইকে অনেক </a:t>
            </a:r>
            <a:r>
              <a:rPr lang="bn-IN" sz="8800" b="1">
                <a:solidFill>
                  <a:srgbClr val="04617B">
                    <a:lumMod val="60000"/>
                    <a:lumOff val="40000"/>
                  </a:srgbClr>
                </a:solidFill>
                <a:latin typeface="AdorshoLipi" pitchFamily="1" charset="0"/>
                <a:cs typeface="AdorshoLipi" pitchFamily="1" charset="0"/>
              </a:rPr>
              <a:t>ধন্যবাদ</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56.jpg"/>
          <p:cNvPicPr>
            <a:picLocks noChangeAspect="1"/>
          </p:cNvPicPr>
          <p:nvPr/>
        </p:nvPicPr>
        <p:blipFill>
          <a:blip r:embed="rId2" cstate="print">
            <a:extLst/>
          </a:blip>
          <a:srcRect/>
          <a:stretch>
            <a:fillRect/>
          </a:stretch>
        </p:blipFill>
        <p:spPr bwMode="auto">
          <a:xfrm>
            <a:off x="263352" y="116631"/>
            <a:ext cx="1656184" cy="1946995"/>
          </a:xfrm>
          <a:prstGeom prst="ellipse">
            <a:avLst/>
          </a:prstGeom>
          <a:ln>
            <a:noFill/>
          </a:ln>
          <a:effectLst>
            <a:softEdge rad="112500"/>
          </a:effectLst>
          <a:extLst/>
        </p:spPr>
      </p:pic>
      <p:sp>
        <p:nvSpPr>
          <p:cNvPr id="14339" name="TextBox 3"/>
          <p:cNvSpPr txBox="1">
            <a:spLocks noChangeArrowheads="1"/>
          </p:cNvSpPr>
          <p:nvPr/>
        </p:nvSpPr>
        <p:spPr bwMode="auto">
          <a:xfrm>
            <a:off x="2423592" y="1988840"/>
            <a:ext cx="7200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bn-IN" altLang="en-US" sz="4400" u="sng" dirty="0">
                <a:latin typeface="NikoshBAN" panose="02000000000000000000" pitchFamily="2" charset="0"/>
                <a:cs typeface="NikoshBAN" panose="02000000000000000000" pitchFamily="2" charset="0"/>
              </a:rPr>
              <a:t>পাঠ পরিচিতি</a:t>
            </a:r>
          </a:p>
          <a:p>
            <a:pPr algn="ctr" eaLnBrk="1" hangingPunct="1">
              <a:spcBef>
                <a:spcPct val="0"/>
              </a:spcBef>
              <a:buClrTx/>
              <a:buSzTx/>
              <a:buFontTx/>
              <a:buNone/>
            </a:pPr>
            <a:r>
              <a:rPr lang="bn-IN" altLang="en-US" sz="3200" dirty="0">
                <a:latin typeface="NikoshBAN" panose="02000000000000000000" pitchFamily="2" charset="0"/>
                <a:cs typeface="NikoshBAN" panose="02000000000000000000" pitchFamily="2" charset="0"/>
              </a:rPr>
              <a:t>শ্রেণী</a:t>
            </a:r>
            <a:r>
              <a:rPr lang="en-US" altLang="en-US" sz="3200" dirty="0">
                <a:latin typeface="NikoshBAN" panose="02000000000000000000" pitchFamily="2" charset="0"/>
                <a:cs typeface="NikoshBAN" panose="02000000000000000000" pitchFamily="2" charset="0"/>
              </a:rPr>
              <a:t>ঃ </a:t>
            </a:r>
            <a:r>
              <a:rPr lang="bn-IN" altLang="en-US" sz="3200" dirty="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একাদশ</a:t>
            </a:r>
            <a:r>
              <a:rPr lang="en-US" altLang="en-US" sz="3200" dirty="0" smtClean="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দ্বাদশ</a:t>
            </a:r>
            <a:endParaRPr lang="bn-IN" altLang="en-US" sz="3200" dirty="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bn-IN" altLang="en-US" sz="3200" dirty="0">
                <a:latin typeface="NikoshBAN" panose="02000000000000000000" pitchFamily="2" charset="0"/>
                <a:cs typeface="NikoshBAN" panose="02000000000000000000" pitchFamily="2" charset="0"/>
              </a:rPr>
              <a:t>বিষয়ঃ তথ্য ও যোগাযোগ প্রযুক্তি</a:t>
            </a:r>
          </a:p>
          <a:p>
            <a:pPr algn="ctr" eaLnBrk="1" hangingPunct="1">
              <a:spcBef>
                <a:spcPct val="0"/>
              </a:spcBef>
              <a:buClrTx/>
              <a:buSzTx/>
              <a:buFontTx/>
              <a:buNone/>
            </a:pPr>
            <a:r>
              <a:rPr lang="bn-IN" altLang="en-US" sz="3200" dirty="0">
                <a:latin typeface="NikoshBAN" panose="02000000000000000000" pitchFamily="2" charset="0"/>
                <a:cs typeface="NikoshBAN" panose="02000000000000000000" pitchFamily="2" charset="0"/>
              </a:rPr>
              <a:t>অধ্যায়</a:t>
            </a:r>
            <a:r>
              <a:rPr lang="en-US" altLang="en-US" sz="3200" dirty="0">
                <a:latin typeface="NikoshBAN" panose="02000000000000000000" pitchFamily="2" charset="0"/>
                <a:cs typeface="NikoshBAN" panose="02000000000000000000" pitchFamily="2" charset="0"/>
              </a:rPr>
              <a:t> </a:t>
            </a:r>
            <a:r>
              <a:rPr lang="en-US" altLang="en-US" sz="3200" dirty="0" smtClean="0">
                <a:latin typeface="NikoshBAN" panose="02000000000000000000" pitchFamily="2" charset="0"/>
                <a:cs typeface="NikoshBAN" panose="02000000000000000000" pitchFamily="2" charset="0"/>
              </a:rPr>
              <a:t>৩-সংখ্যা </a:t>
            </a:r>
            <a:r>
              <a:rPr lang="en-US" altLang="en-US" sz="3200" dirty="0" err="1" smtClean="0">
                <a:latin typeface="NikoshBAN" panose="02000000000000000000" pitchFamily="2" charset="0"/>
                <a:cs typeface="NikoshBAN" panose="02000000000000000000" pitchFamily="2" charset="0"/>
              </a:rPr>
              <a:t>পদ্ধতি</a:t>
            </a:r>
            <a:r>
              <a:rPr lang="en-US" altLang="en-US" sz="3200" dirty="0" smtClean="0">
                <a:latin typeface="NikoshBAN" panose="02000000000000000000" pitchFamily="2" charset="0"/>
                <a:cs typeface="NikoshBAN" panose="02000000000000000000" pitchFamily="2" charset="0"/>
              </a:rPr>
              <a:t> ও </a:t>
            </a:r>
            <a:r>
              <a:rPr lang="en-US" altLang="en-US" sz="3200" dirty="0" err="1" smtClean="0">
                <a:latin typeface="NikoshBAN" panose="02000000000000000000" pitchFamily="2" charset="0"/>
                <a:cs typeface="NikoshBAN" panose="02000000000000000000" pitchFamily="2" charset="0"/>
              </a:rPr>
              <a:t>ডিজিটাল</a:t>
            </a:r>
            <a:r>
              <a:rPr lang="en-US" altLang="en-US" sz="3200" dirty="0" smtClean="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ডিভাইস</a:t>
            </a:r>
            <a:endParaRPr lang="en-US" altLang="en-US" sz="3200" dirty="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en-US" altLang="en-US" sz="3200" dirty="0" err="1">
                <a:latin typeface="NikoshBAN" panose="02000000000000000000" pitchFamily="2" charset="0"/>
                <a:cs typeface="NikoshBAN" panose="02000000000000000000" pitchFamily="2" charset="0"/>
              </a:rPr>
              <a:t>পাঠঃ</a:t>
            </a:r>
            <a:r>
              <a:rPr lang="bn-IN" altLang="en-US" sz="3200" dirty="0">
                <a:latin typeface="NikoshBAN" panose="02000000000000000000" pitchFamily="2" charset="0"/>
                <a:cs typeface="NikoshBAN" panose="02000000000000000000" pitchFamily="2" charset="0"/>
              </a:rPr>
              <a:t> </a:t>
            </a:r>
            <a:r>
              <a:rPr lang="bn-IN" altLang="en-US" sz="3200" dirty="0" smtClean="0">
                <a:latin typeface="NikoshBAN" panose="02000000000000000000" pitchFamily="2" charset="0"/>
                <a:cs typeface="NikoshBAN" panose="02000000000000000000" pitchFamily="2" charset="0"/>
              </a:rPr>
              <a:t> </a:t>
            </a:r>
            <a:r>
              <a:rPr lang="bn-BD" altLang="en-US" sz="3200" dirty="0" smtClean="0">
                <a:latin typeface="NikoshBAN" panose="02000000000000000000" pitchFamily="2" charset="0"/>
                <a:cs typeface="NikoshBAN" panose="02000000000000000000" pitchFamily="2" charset="0"/>
              </a:rPr>
              <a:t>হেক্সাডিসিমেল থেকে অন্য </a:t>
            </a:r>
            <a:r>
              <a:rPr lang="en-US" altLang="en-US" sz="3200" dirty="0" err="1" smtClean="0">
                <a:latin typeface="NikoshBAN" panose="02000000000000000000" pitchFamily="2" charset="0"/>
                <a:cs typeface="NikoshBAN" panose="02000000000000000000" pitchFamily="2" charset="0"/>
              </a:rPr>
              <a:t>সংখ্যা</a:t>
            </a:r>
            <a:r>
              <a:rPr lang="en-US" altLang="en-US" sz="3200" dirty="0" smtClean="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পদ্ধতির</a:t>
            </a:r>
            <a:r>
              <a:rPr lang="en-US" altLang="en-US" sz="3200" dirty="0" smtClean="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রুপান্তর</a:t>
            </a:r>
            <a:endParaRPr lang="bn-IN" altLang="en-US" sz="3200" dirty="0">
              <a:latin typeface="NikoshBAN" panose="02000000000000000000" pitchFamily="2" charset="0"/>
              <a:cs typeface="NikoshBAN" panose="02000000000000000000" pitchFamily="2" charset="0"/>
            </a:endParaRPr>
          </a:p>
          <a:p>
            <a:pPr eaLnBrk="1" hangingPunct="1">
              <a:spcBef>
                <a:spcPct val="0"/>
              </a:spcBef>
              <a:buClrTx/>
              <a:buSzTx/>
              <a:buFontTx/>
              <a:buNone/>
            </a:pPr>
            <a:endParaRPr lang="en-GB" altLang="en-US" sz="1800" dirty="0">
              <a:latin typeface="NikoshBAN" panose="02000000000000000000" pitchFamily="2" charset="0"/>
              <a:cs typeface="NikoshBAN" panose="02000000000000000000" pitchFamily="2" charset="0"/>
            </a:endParaRPr>
          </a:p>
        </p:txBody>
      </p:sp>
      <p:sp>
        <p:nvSpPr>
          <p:cNvPr id="14340" name="TextBox 3"/>
          <p:cNvSpPr txBox="1">
            <a:spLocks noChangeArrowheads="1"/>
          </p:cNvSpPr>
          <p:nvPr/>
        </p:nvSpPr>
        <p:spPr bwMode="auto">
          <a:xfrm>
            <a:off x="9336360" y="116631"/>
            <a:ext cx="273583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bn-IN" altLang="en-US" sz="1800" dirty="0">
                <a:latin typeface="NikoshBAN" panose="02000000000000000000" pitchFamily="2" charset="0"/>
                <a:cs typeface="NikoshBAN" panose="02000000000000000000" pitchFamily="2" charset="0"/>
              </a:rPr>
              <a:t>সৈয়দ জহিরুল কাইয়ুম</a:t>
            </a:r>
          </a:p>
          <a:p>
            <a:pPr algn="ctr" eaLnBrk="1" hangingPunct="1">
              <a:spcBef>
                <a:spcPct val="0"/>
              </a:spcBef>
              <a:buClrTx/>
              <a:buSzTx/>
              <a:buFontTx/>
              <a:buNone/>
            </a:pPr>
            <a:r>
              <a:rPr lang="bn-IN" altLang="en-US" sz="1800" dirty="0">
                <a:latin typeface="NikoshBAN" panose="02000000000000000000" pitchFamily="2" charset="0"/>
                <a:cs typeface="NikoshBAN" panose="02000000000000000000" pitchFamily="2" charset="0"/>
              </a:rPr>
              <a:t>সহকারী শিক্ষক (আইসিটি) </a:t>
            </a:r>
          </a:p>
          <a:p>
            <a:pPr algn="ctr" eaLnBrk="1" hangingPunct="1">
              <a:spcBef>
                <a:spcPct val="0"/>
              </a:spcBef>
              <a:buClrTx/>
              <a:buSzTx/>
              <a:buFontTx/>
              <a:buNone/>
            </a:pPr>
            <a:r>
              <a:rPr lang="en-US" altLang="en-US" sz="1800" dirty="0" err="1">
                <a:latin typeface="NikoshBAN" panose="02000000000000000000" pitchFamily="2" charset="0"/>
                <a:cs typeface="NikoshBAN" panose="02000000000000000000" pitchFamily="2" charset="0"/>
              </a:rPr>
              <a:t>জনতা</a:t>
            </a:r>
            <a:r>
              <a:rPr lang="en-US" altLang="en-US" sz="1800" dirty="0">
                <a:latin typeface="NikoshBAN" panose="02000000000000000000" pitchFamily="2" charset="0"/>
                <a:cs typeface="NikoshBAN" panose="02000000000000000000" pitchFamily="2" charset="0"/>
              </a:rPr>
              <a:t> </a:t>
            </a:r>
            <a:r>
              <a:rPr lang="en-US" altLang="en-US" sz="1800" dirty="0" err="1">
                <a:latin typeface="NikoshBAN" panose="02000000000000000000" pitchFamily="2" charset="0"/>
                <a:cs typeface="NikoshBAN" panose="02000000000000000000" pitchFamily="2" charset="0"/>
              </a:rPr>
              <a:t>আদর্শ</a:t>
            </a:r>
            <a:r>
              <a:rPr lang="en-US" altLang="en-US" sz="1800" dirty="0">
                <a:latin typeface="NikoshBAN" panose="02000000000000000000" pitchFamily="2" charset="0"/>
                <a:cs typeface="NikoshBAN" panose="02000000000000000000" pitchFamily="2" charset="0"/>
              </a:rPr>
              <a:t> </a:t>
            </a:r>
            <a:r>
              <a:rPr lang="en-US" altLang="en-US" sz="1800" dirty="0" err="1">
                <a:latin typeface="NikoshBAN" panose="02000000000000000000" pitchFamily="2" charset="0"/>
                <a:cs typeface="NikoshBAN" panose="02000000000000000000" pitchFamily="2" charset="0"/>
              </a:rPr>
              <a:t>বিদ্যাপীঠ</a:t>
            </a:r>
            <a:endParaRPr lang="bn-IN" altLang="en-US" sz="1800" dirty="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en-US" altLang="en-US" sz="1800" dirty="0" err="1">
                <a:latin typeface="NikoshBAN" panose="02000000000000000000" pitchFamily="2" charset="0"/>
                <a:cs typeface="NikoshBAN" panose="02000000000000000000" pitchFamily="2" charset="0"/>
              </a:rPr>
              <a:t>পলাশ</a:t>
            </a:r>
            <a:r>
              <a:rPr lang="en-US" altLang="en-US" sz="1800" dirty="0">
                <a:latin typeface="NikoshBAN" panose="02000000000000000000" pitchFamily="2" charset="0"/>
                <a:cs typeface="NikoshBAN" panose="02000000000000000000" pitchFamily="2" charset="0"/>
              </a:rPr>
              <a:t>, </a:t>
            </a:r>
            <a:r>
              <a:rPr lang="en-US" altLang="en-US" sz="1800" dirty="0" err="1">
                <a:latin typeface="NikoshBAN" panose="02000000000000000000" pitchFamily="2" charset="0"/>
                <a:cs typeface="NikoshBAN" panose="02000000000000000000" pitchFamily="2" charset="0"/>
              </a:rPr>
              <a:t>নরসিংদী</a:t>
            </a:r>
            <a:r>
              <a:rPr lang="en-US" altLang="en-US" sz="1800" dirty="0">
                <a:latin typeface="NikoshBAN" panose="02000000000000000000" pitchFamily="2" charset="0"/>
                <a:cs typeface="NikoshBAN" panose="02000000000000000000" pitchFamily="2" charset="0"/>
              </a:rPr>
              <a:t>।</a:t>
            </a:r>
            <a:endParaRPr lang="bn-IN" altLang="en-US" sz="1800" dirty="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bn-IN" altLang="en-US" sz="1800" dirty="0" smtClean="0">
                <a:latin typeface="NikoshBAN" panose="02000000000000000000" pitchFamily="2" charset="0"/>
                <a:cs typeface="NikoshBAN" panose="02000000000000000000" pitchFamily="2" charset="0"/>
              </a:rPr>
              <a:t>০১৭১১-১২৬৭৮০</a:t>
            </a:r>
            <a:endParaRPr lang="en-US" altLang="en-US" sz="1800" dirty="0" smtClean="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en-US" altLang="en-US" sz="1200" dirty="0" smtClean="0">
                <a:latin typeface="NikoshBAN" panose="02000000000000000000" pitchFamily="2" charset="0"/>
                <a:cs typeface="NikoshBAN" panose="02000000000000000000" pitchFamily="2" charset="0"/>
              </a:rPr>
              <a:t>Kuaiyum.bd@gmail.com</a:t>
            </a:r>
            <a:endParaRPr lang="en-GB" altLang="en-US" sz="1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49" y="-195373"/>
            <a:ext cx="3048000" cy="2286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103460" y="-4762"/>
            <a:ext cx="12088539" cy="584775"/>
          </a:xfrm>
          <a:prstGeom prst="rect">
            <a:avLst/>
          </a:prstGeom>
          <a:solidFill>
            <a:schemeClr val="accent6">
              <a:lumMod val="20000"/>
              <a:lumOff val="80000"/>
            </a:schemeClr>
          </a:solidFill>
          <a:ln w="9525">
            <a:noFill/>
            <a:miter lim="800000"/>
            <a:headEnd/>
            <a:tailEnd/>
          </a:ln>
        </p:spPr>
        <p:txBody>
          <a:bodyPr wrap="square">
            <a:spAutoFit/>
          </a:bodyPr>
          <a:lstStyle/>
          <a:p>
            <a:pPr algn="ctr" eaLnBrk="1" hangingPunct="1">
              <a:defRPr/>
            </a:pPr>
            <a:r>
              <a:rPr lang="bn-IN" sz="3200" b="1" dirty="0">
                <a:latin typeface="NikoshBAN" pitchFamily="2" charset="0"/>
                <a:cs typeface="NikoshBAN" pitchFamily="2" charset="0"/>
              </a:rPr>
              <a:t>নিচের চিত্র গুলো </a:t>
            </a:r>
            <a:r>
              <a:rPr lang="en-US" sz="3200" b="1" dirty="0" err="1">
                <a:latin typeface="NikoshBAN" pitchFamily="2" charset="0"/>
                <a:cs typeface="NikoshBAN" pitchFamily="2" charset="0"/>
              </a:rPr>
              <a:t>দেখ</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এবং</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বল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আজকের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ক্লাসের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পাঠ</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শিরোণাম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হবে</a:t>
            </a:r>
            <a:r>
              <a:rPr lang="en-US" sz="3200" b="1" dirty="0" smtClean="0">
                <a:latin typeface="NikoshBAN" pitchFamily="2" charset="0"/>
                <a:cs typeface="NikoshBAN" pitchFamily="2" charset="0"/>
              </a:rPr>
              <a:t>  </a:t>
            </a:r>
            <a:r>
              <a:rPr lang="bn-IN" sz="3200" b="1" dirty="0">
                <a:latin typeface="NikoshBAN" pitchFamily="2" charset="0"/>
                <a:cs typeface="NikoshBAN" pitchFamily="2" charset="0"/>
              </a:rPr>
              <a:t>?</a:t>
            </a:r>
            <a:endParaRPr lang="en-GB" sz="3200" b="1" dirty="0">
              <a:latin typeface="NikoshBAN" pitchFamily="2" charset="0"/>
              <a:cs typeface="NikoshBAN" pitchFamily="2" charset="0"/>
            </a:endParaRPr>
          </a:p>
        </p:txBody>
      </p:sp>
      <p:sp>
        <p:nvSpPr>
          <p:cNvPr id="2" name="TextBox 1"/>
          <p:cNvSpPr txBox="1">
            <a:spLocks noChangeArrowheads="1"/>
          </p:cNvSpPr>
          <p:nvPr/>
        </p:nvSpPr>
        <p:spPr bwMode="auto">
          <a:xfrm>
            <a:off x="2418691" y="692696"/>
            <a:ext cx="72057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 typeface="Wingdings" panose="05000000000000000000" pitchFamily="2" charset="2"/>
              <a:buChar char="Ø"/>
            </a:pPr>
            <a:r>
              <a:rPr lang="bn-IN" altLang="en-US" sz="3200" b="1" dirty="0">
                <a:latin typeface="NikoshBAN" panose="02000000000000000000" pitchFamily="2" charset="0"/>
                <a:cs typeface="NikoshBAN" panose="02000000000000000000" pitchFamily="2" charset="0"/>
              </a:rPr>
              <a:t> </a:t>
            </a:r>
            <a:r>
              <a:rPr lang="bn-BD" altLang="en-US" sz="3200" b="1" dirty="0" smtClean="0">
                <a:latin typeface="NikoshBAN" panose="02000000000000000000" pitchFamily="2" charset="0"/>
                <a:cs typeface="NikoshBAN" panose="02000000000000000000" pitchFamily="2" charset="0"/>
              </a:rPr>
              <a:t>হেক্সাডিসিমেল থেকে অন্য সংখ্যা পদ্ধতিতে রুপান্তর</a:t>
            </a:r>
            <a:endParaRPr lang="en-GB" altLang="en-US" sz="3200" b="1"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stretch>
            <a:fillRect/>
          </a:stretch>
        </p:blipFill>
        <p:spPr>
          <a:xfrm>
            <a:off x="1919536" y="1390154"/>
            <a:ext cx="5514975" cy="2638425"/>
          </a:xfrm>
          <a:prstGeom prst="rect">
            <a:avLst/>
          </a:prstGeom>
        </p:spPr>
      </p:pic>
      <p:pic>
        <p:nvPicPr>
          <p:cNvPr id="13" name="Picture 12"/>
          <p:cNvPicPr>
            <a:picLocks noChangeAspect="1"/>
          </p:cNvPicPr>
          <p:nvPr/>
        </p:nvPicPr>
        <p:blipFill>
          <a:blip r:embed="rId3"/>
          <a:stretch>
            <a:fillRect/>
          </a:stretch>
        </p:blipFill>
        <p:spPr>
          <a:xfrm>
            <a:off x="2010022" y="4160662"/>
            <a:ext cx="4037747" cy="2148658"/>
          </a:xfrm>
          <a:prstGeom prst="rect">
            <a:avLst/>
          </a:prstGeom>
        </p:spPr>
      </p:pic>
      <p:pic>
        <p:nvPicPr>
          <p:cNvPr id="14" name="Picture 13"/>
          <p:cNvPicPr>
            <a:picLocks noChangeAspect="1"/>
          </p:cNvPicPr>
          <p:nvPr/>
        </p:nvPicPr>
        <p:blipFill>
          <a:blip r:embed="rId4"/>
          <a:stretch>
            <a:fillRect/>
          </a:stretch>
        </p:blipFill>
        <p:spPr>
          <a:xfrm>
            <a:off x="7680176" y="3068960"/>
            <a:ext cx="3352800" cy="1656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27384"/>
            <a:ext cx="12192000" cy="646113"/>
          </a:xfrm>
          <a:prstGeom prst="rect">
            <a:avLst/>
          </a:prstGeom>
          <a:solidFill>
            <a:schemeClr val="accent6">
              <a:lumMod val="20000"/>
              <a:lumOff val="80000"/>
            </a:schemeClr>
          </a:solidFill>
          <a:ln w="9525">
            <a:noFill/>
            <a:miter lim="800000"/>
            <a:headEnd/>
            <a:tailEnd/>
          </a:ln>
        </p:spPr>
        <p:txBody>
          <a:bodyPr wrap="square">
            <a:spAutoFit/>
          </a:bodyPr>
          <a:lstStyle/>
          <a:p>
            <a:pPr algn="ctr" eaLnBrk="1" hangingPunct="1">
              <a:defRPr/>
            </a:pPr>
            <a:r>
              <a:rPr lang="en-US" sz="3600" b="1" dirty="0" err="1">
                <a:latin typeface="NikoshBAN" pitchFamily="2" charset="0"/>
                <a:cs typeface="NikoshBAN" pitchFamily="2" charset="0"/>
              </a:rPr>
              <a:t>আমাদের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আজকের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ক্লাসের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পাঠ</a:t>
            </a:r>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শিরোণাম</a:t>
            </a:r>
            <a:endParaRPr lang="en-GB" sz="3600" b="1" dirty="0">
              <a:latin typeface="NikoshBAN" pitchFamily="2" charset="0"/>
              <a:cs typeface="NikoshBAN" pitchFamily="2" charset="0"/>
            </a:endParaRPr>
          </a:p>
        </p:txBody>
      </p:sp>
      <p:sp>
        <p:nvSpPr>
          <p:cNvPr id="8195" name="TextBox 2"/>
          <p:cNvSpPr txBox="1">
            <a:spLocks noChangeArrowheads="1"/>
          </p:cNvSpPr>
          <p:nvPr/>
        </p:nvSpPr>
        <p:spPr bwMode="auto">
          <a:xfrm>
            <a:off x="1631505" y="2428875"/>
            <a:ext cx="950505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bn-IN" altLang="en-US" sz="6000" b="1" dirty="0" smtClean="0">
                <a:latin typeface="NikoshBAN" panose="02000000000000000000" pitchFamily="2" charset="0"/>
                <a:cs typeface="NikoshBAN" panose="02000000000000000000" pitchFamily="2" charset="0"/>
              </a:rPr>
              <a:t> </a:t>
            </a:r>
            <a:r>
              <a:rPr lang="bn-BD" altLang="en-US" sz="6000" b="1" dirty="0" smtClean="0">
                <a:latin typeface="NikoshBAN" panose="02000000000000000000" pitchFamily="2" charset="0"/>
                <a:cs typeface="NikoshBAN" panose="02000000000000000000" pitchFamily="2" charset="0"/>
              </a:rPr>
              <a:t>হেক্সাডিসিমেল থেকে অন্য </a:t>
            </a:r>
            <a:r>
              <a:rPr lang="en-US" altLang="en-US" sz="6600" b="1" dirty="0" err="1" smtClean="0">
                <a:latin typeface="NikoshBAN" panose="02000000000000000000" pitchFamily="2" charset="0"/>
                <a:cs typeface="NikoshBAN" panose="02000000000000000000" pitchFamily="2" charset="0"/>
              </a:rPr>
              <a:t>সংখ্যা</a:t>
            </a:r>
            <a:r>
              <a:rPr lang="en-US" altLang="en-US" sz="6600" b="1" dirty="0" smtClean="0">
                <a:latin typeface="NikoshBAN" panose="02000000000000000000" pitchFamily="2" charset="0"/>
                <a:cs typeface="NikoshBAN" panose="02000000000000000000" pitchFamily="2" charset="0"/>
              </a:rPr>
              <a:t> </a:t>
            </a:r>
            <a:r>
              <a:rPr lang="en-US" altLang="en-US" sz="6600" b="1" dirty="0" err="1" smtClean="0">
                <a:latin typeface="NikoshBAN" panose="02000000000000000000" pitchFamily="2" charset="0"/>
                <a:cs typeface="NikoshBAN" panose="02000000000000000000" pitchFamily="2" charset="0"/>
              </a:rPr>
              <a:t>পদ্ধতির</a:t>
            </a:r>
            <a:r>
              <a:rPr lang="en-US" altLang="en-US" sz="6600" b="1" dirty="0" smtClean="0">
                <a:latin typeface="NikoshBAN" panose="02000000000000000000" pitchFamily="2" charset="0"/>
                <a:cs typeface="NikoshBAN" panose="02000000000000000000" pitchFamily="2" charset="0"/>
              </a:rPr>
              <a:t> </a:t>
            </a:r>
            <a:r>
              <a:rPr lang="en-US" altLang="en-US" sz="6600" b="1" dirty="0" err="1" smtClean="0">
                <a:latin typeface="NikoshBAN" panose="02000000000000000000" pitchFamily="2" charset="0"/>
                <a:cs typeface="NikoshBAN" panose="02000000000000000000" pitchFamily="2" charset="0"/>
              </a:rPr>
              <a:t>রুপান্তর</a:t>
            </a:r>
            <a:endParaRPr lang="en-GB" altLang="en-US" sz="6600" b="1"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991544" y="908050"/>
            <a:ext cx="921702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bn-IN" altLang="en-US" sz="3200" b="1" dirty="0">
                <a:latin typeface="NikoshBAN" panose="02000000000000000000" pitchFamily="2" charset="0"/>
                <a:cs typeface="NikoshBAN" panose="02000000000000000000" pitchFamily="2" charset="0"/>
              </a:rPr>
              <a:t>এই পাঠ শেষে </a:t>
            </a:r>
            <a:r>
              <a:rPr lang="en-US" altLang="en-US" sz="3200" b="1" dirty="0" err="1">
                <a:latin typeface="NikoshBAN" panose="02000000000000000000" pitchFamily="2" charset="0"/>
                <a:cs typeface="NikoshBAN" panose="02000000000000000000" pitchFamily="2" charset="0"/>
              </a:rPr>
              <a:t>আমরা</a:t>
            </a:r>
            <a:r>
              <a:rPr lang="en-US" altLang="en-US" sz="3200" b="1" dirty="0">
                <a:latin typeface="NikoshBAN" panose="02000000000000000000" pitchFamily="2" charset="0"/>
                <a:cs typeface="NikoshBAN" panose="02000000000000000000" pitchFamily="2" charset="0"/>
              </a:rPr>
              <a:t> </a:t>
            </a:r>
            <a:r>
              <a:rPr lang="en-US" altLang="en-US" sz="3200" b="1" dirty="0" err="1">
                <a:latin typeface="NikoshBAN" panose="02000000000000000000" pitchFamily="2" charset="0"/>
                <a:cs typeface="NikoshBAN" panose="02000000000000000000" pitchFamily="2" charset="0"/>
              </a:rPr>
              <a:t>যা</a:t>
            </a:r>
            <a:r>
              <a:rPr lang="en-US" altLang="en-US" sz="3200" b="1" dirty="0">
                <a:latin typeface="NikoshBAN" panose="02000000000000000000" pitchFamily="2" charset="0"/>
                <a:cs typeface="NikoshBAN" panose="02000000000000000000" pitchFamily="2" charset="0"/>
              </a:rPr>
              <a:t> </a:t>
            </a:r>
            <a:r>
              <a:rPr lang="en-US" altLang="en-US" sz="3200" b="1" dirty="0" err="1">
                <a:latin typeface="NikoshBAN" panose="02000000000000000000" pitchFamily="2" charset="0"/>
                <a:cs typeface="NikoshBAN" panose="02000000000000000000" pitchFamily="2" charset="0"/>
              </a:rPr>
              <a:t>করতে</a:t>
            </a:r>
            <a:r>
              <a:rPr lang="en-US" altLang="en-US" sz="3200" b="1" dirty="0">
                <a:latin typeface="NikoshBAN" panose="02000000000000000000" pitchFamily="2" charset="0"/>
                <a:cs typeface="NikoshBAN" panose="02000000000000000000" pitchFamily="2" charset="0"/>
              </a:rPr>
              <a:t> </a:t>
            </a:r>
            <a:r>
              <a:rPr lang="en-US" altLang="en-US" sz="3200" b="1" dirty="0" err="1">
                <a:latin typeface="NikoshBAN" panose="02000000000000000000" pitchFamily="2" charset="0"/>
                <a:cs typeface="NikoshBAN" panose="02000000000000000000" pitchFamily="2" charset="0"/>
              </a:rPr>
              <a:t>সক্ষম</a:t>
            </a:r>
            <a:r>
              <a:rPr lang="en-US" altLang="en-US" sz="3200" b="1" dirty="0">
                <a:latin typeface="NikoshBAN" panose="02000000000000000000" pitchFamily="2" charset="0"/>
                <a:cs typeface="NikoshBAN" panose="02000000000000000000" pitchFamily="2" charset="0"/>
              </a:rPr>
              <a:t> </a:t>
            </a:r>
            <a:r>
              <a:rPr lang="en-US" altLang="en-US" sz="3200" b="1" dirty="0" err="1">
                <a:latin typeface="NikoshBAN" panose="02000000000000000000" pitchFamily="2" charset="0"/>
                <a:cs typeface="NikoshBAN" panose="02000000000000000000" pitchFamily="2" charset="0"/>
              </a:rPr>
              <a:t>হবো</a:t>
            </a:r>
            <a:r>
              <a:rPr lang="en-US" altLang="en-US" sz="3200" b="1" dirty="0">
                <a:latin typeface="NikoshBAN" panose="02000000000000000000" pitchFamily="2" charset="0"/>
                <a:cs typeface="NikoshBAN" panose="02000000000000000000" pitchFamily="2" charset="0"/>
              </a:rPr>
              <a:t> </a:t>
            </a:r>
            <a:endParaRPr lang="bn-IN" altLang="en-US" sz="3200" b="1" dirty="0" smtClean="0">
              <a:latin typeface="NikoshBAN" panose="02000000000000000000" pitchFamily="2" charset="0"/>
              <a:cs typeface="NikoshBAN" panose="02000000000000000000" pitchFamily="2" charset="0"/>
            </a:endParaRPr>
          </a:p>
          <a:p>
            <a:pPr marL="457200" indent="-457200" eaLnBrk="1" hangingPunct="1">
              <a:lnSpc>
                <a:spcPct val="150000"/>
              </a:lnSpc>
              <a:buFont typeface="Wingdings" panose="05000000000000000000" pitchFamily="2" charset="2"/>
              <a:buChar char="Ø"/>
              <a:defRPr/>
            </a:pPr>
            <a:r>
              <a:rPr lang="bn-BD" sz="3200" dirty="0" smtClean="0"/>
              <a:t>হেক্সাডিসিমেল থেকে বাইনারি সংখ্যা পদ্ধতিতে রুপান্তর</a:t>
            </a:r>
            <a:r>
              <a:rPr lang="en-US" sz="3200" dirty="0" smtClean="0"/>
              <a:t> </a:t>
            </a:r>
            <a:r>
              <a:rPr lang="en-US" sz="3200" dirty="0" err="1" smtClean="0"/>
              <a:t>করতে</a:t>
            </a:r>
            <a:r>
              <a:rPr lang="en-US" sz="3200" dirty="0" smtClean="0"/>
              <a:t> </a:t>
            </a:r>
            <a:r>
              <a:rPr lang="en-US" sz="3200" dirty="0" err="1" smtClean="0"/>
              <a:t>পারবো</a:t>
            </a:r>
            <a:r>
              <a:rPr lang="en-US" sz="3200" dirty="0" smtClean="0"/>
              <a:t>;</a:t>
            </a:r>
          </a:p>
          <a:p>
            <a:pPr marL="457200" indent="-457200" eaLnBrk="1" hangingPunct="1">
              <a:lnSpc>
                <a:spcPct val="150000"/>
              </a:lnSpc>
              <a:buFont typeface="Wingdings" panose="05000000000000000000" pitchFamily="2" charset="2"/>
              <a:buChar char="Ø"/>
              <a:defRPr/>
            </a:pPr>
            <a:r>
              <a:rPr lang="bn-BD" sz="3200" dirty="0" smtClean="0"/>
              <a:t>হেক্সাডিসিমেল </a:t>
            </a:r>
            <a:r>
              <a:rPr lang="bn-BD" sz="3200" dirty="0"/>
              <a:t>থেকে </a:t>
            </a:r>
            <a:r>
              <a:rPr lang="bn-BD" sz="3200" dirty="0" smtClean="0"/>
              <a:t>ডিসিমেলে রুপান্তর</a:t>
            </a:r>
            <a:r>
              <a:rPr lang="en-US" sz="3200" dirty="0" smtClean="0"/>
              <a:t> </a:t>
            </a:r>
            <a:r>
              <a:rPr lang="en-US" sz="3200" dirty="0" err="1" smtClean="0"/>
              <a:t>করতে</a:t>
            </a:r>
            <a:r>
              <a:rPr lang="en-US" sz="3200" dirty="0" smtClean="0"/>
              <a:t> </a:t>
            </a:r>
            <a:r>
              <a:rPr lang="en-US" sz="3200" dirty="0" err="1" smtClean="0"/>
              <a:t>পারবো</a:t>
            </a:r>
            <a:r>
              <a:rPr lang="en-US" sz="3200" dirty="0" smtClean="0"/>
              <a:t>;</a:t>
            </a:r>
            <a:endParaRPr lang="en-US" sz="3200" dirty="0"/>
          </a:p>
          <a:p>
            <a:pPr marL="457200" indent="-457200" eaLnBrk="1" hangingPunct="1">
              <a:lnSpc>
                <a:spcPct val="150000"/>
              </a:lnSpc>
              <a:buFont typeface="Wingdings" panose="05000000000000000000" pitchFamily="2" charset="2"/>
              <a:buChar char="Ø"/>
              <a:defRPr/>
            </a:pPr>
            <a:r>
              <a:rPr lang="bn-BD" sz="3200" dirty="0" smtClean="0"/>
              <a:t>অক্টাল </a:t>
            </a:r>
            <a:r>
              <a:rPr lang="bn-BD" sz="3200" dirty="0"/>
              <a:t>থেকে বাইনারিতে </a:t>
            </a:r>
            <a:r>
              <a:rPr lang="bn-BD" sz="3200" dirty="0" smtClean="0"/>
              <a:t>রুপান্তর</a:t>
            </a:r>
            <a:r>
              <a:rPr lang="en-US" sz="3200" dirty="0"/>
              <a:t> </a:t>
            </a:r>
            <a:r>
              <a:rPr lang="en-US" sz="3200" dirty="0" err="1" smtClean="0"/>
              <a:t>করতে</a:t>
            </a:r>
            <a:r>
              <a:rPr lang="en-US" sz="3200" dirty="0" smtClean="0"/>
              <a:t> </a:t>
            </a:r>
            <a:r>
              <a:rPr lang="en-US" sz="3200" dirty="0" err="1" smtClean="0"/>
              <a:t>পারবো</a:t>
            </a:r>
            <a:r>
              <a:rPr lang="en-US" sz="3200" dirty="0" smtClean="0"/>
              <a:t>;</a:t>
            </a:r>
            <a:endParaRPr lang="en-US" sz="3200" dirty="0"/>
          </a:p>
        </p:txBody>
      </p:sp>
      <p:sp>
        <p:nvSpPr>
          <p:cNvPr id="17411" name="TextBox 1"/>
          <p:cNvSpPr txBox="1">
            <a:spLocks noChangeArrowheads="1"/>
          </p:cNvSpPr>
          <p:nvPr/>
        </p:nvSpPr>
        <p:spPr bwMode="auto">
          <a:xfrm>
            <a:off x="1558925" y="188913"/>
            <a:ext cx="9036050" cy="769937"/>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bn-IN" sz="4400" b="1" dirty="0">
                <a:latin typeface="NikoshBAN" pitchFamily="2" charset="0"/>
                <a:cs typeface="NikoshBAN" pitchFamily="2" charset="0"/>
              </a:rPr>
              <a:t>শিখনফল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1344" y="-26988"/>
            <a:ext cx="12000656" cy="707886"/>
          </a:xfrm>
          <a:prstGeom prst="rect">
            <a:avLst/>
          </a:prstGeom>
          <a:solidFill>
            <a:schemeClr val="bg2"/>
          </a:solidFill>
          <a:ln w="9525">
            <a:noFill/>
            <a:miter lim="800000"/>
            <a:headEnd/>
            <a:tailEnd/>
          </a:ln>
        </p:spPr>
        <p:txBody>
          <a:bodyPr wrap="square">
            <a:spAutoFit/>
          </a:bodyPr>
          <a:lstStyle/>
          <a:p>
            <a:pPr algn="ctr"/>
            <a:r>
              <a:rPr lang="bn-BD" sz="4000" dirty="0"/>
              <a:t>হেক্সাডিসিমেল সংখ্যাকে বাইনারিতে রুপান্তর</a:t>
            </a:r>
            <a:endParaRPr lang="en-US" sz="4000" dirty="0"/>
          </a:p>
        </p:txBody>
      </p:sp>
      <p:sp>
        <p:nvSpPr>
          <p:cNvPr id="2" name="TextBox 1"/>
          <p:cNvSpPr txBox="1">
            <a:spLocks noChangeArrowheads="1"/>
          </p:cNvSpPr>
          <p:nvPr/>
        </p:nvSpPr>
        <p:spPr bwMode="auto">
          <a:xfrm>
            <a:off x="683060" y="680898"/>
            <a:ext cx="11245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smtClean="0"/>
              <a:t>        </a:t>
            </a:r>
            <a:r>
              <a:rPr lang="bn-BD" sz="3200" dirty="0"/>
              <a:t>হেক্সাডেসিমেল সংখ্যাকে বাইনারিতে রুপান্তরের ক্ষেত্রে প্রতিটি হেক্সাডিসিমেল অংককে </a:t>
            </a:r>
            <a:r>
              <a:rPr lang="en-US" sz="3200" dirty="0"/>
              <a:t>8</a:t>
            </a:r>
            <a:r>
              <a:rPr lang="bn-BD" sz="3200" dirty="0"/>
              <a:t> বিট বিশিষ্ট বাইনারি রুপান্তর করলে বাইনারি সংখ্যা পাওয়া যায়। যেমনঃ </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2466002"/>
            <a:ext cx="4777363" cy="3754898"/>
          </a:xfrm>
          <a:prstGeom prst="rect">
            <a:avLst/>
          </a:prstGeom>
        </p:spPr>
      </p:pic>
      <p:pic>
        <p:nvPicPr>
          <p:cNvPr id="3" name="Picture 2"/>
          <p:cNvPicPr>
            <a:picLocks noChangeAspect="1"/>
          </p:cNvPicPr>
          <p:nvPr/>
        </p:nvPicPr>
        <p:blipFill>
          <a:blip r:embed="rId3"/>
          <a:stretch>
            <a:fillRect/>
          </a:stretch>
        </p:blipFill>
        <p:spPr>
          <a:xfrm>
            <a:off x="7824193" y="1694245"/>
            <a:ext cx="4248472" cy="4867275"/>
          </a:xfrm>
          <a:prstGeom prst="rect">
            <a:avLst/>
          </a:prstGeom>
        </p:spPr>
      </p:pic>
    </p:spTree>
    <p:extLst>
      <p:ext uri="{BB962C8B-B14F-4D97-AF65-F5344CB8AC3E}">
        <p14:creationId xmlns:p14="http://schemas.microsoft.com/office/powerpoint/2010/main" val="2131167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1344" y="-26988"/>
            <a:ext cx="12000656" cy="707886"/>
          </a:xfrm>
          <a:prstGeom prst="rect">
            <a:avLst/>
          </a:prstGeom>
          <a:solidFill>
            <a:schemeClr val="bg2"/>
          </a:solidFill>
          <a:ln w="9525">
            <a:noFill/>
            <a:miter lim="800000"/>
            <a:headEnd/>
            <a:tailEnd/>
          </a:ln>
        </p:spPr>
        <p:txBody>
          <a:bodyPr wrap="square">
            <a:spAutoFit/>
          </a:bodyPr>
          <a:lstStyle/>
          <a:p>
            <a:pPr algn="ctr"/>
            <a:r>
              <a:rPr lang="bn-BD" sz="4000" dirty="0"/>
              <a:t>হেক্সাডিসিমেল সংখ্যাকে বাইনারিতে রুপান্তর</a:t>
            </a:r>
            <a:endParaRPr lang="en-US" sz="4000" dirty="0"/>
          </a:p>
        </p:txBody>
      </p:sp>
      <p:pic>
        <p:nvPicPr>
          <p:cNvPr id="3" name="Picture 2"/>
          <p:cNvPicPr>
            <a:picLocks noChangeAspect="1"/>
          </p:cNvPicPr>
          <p:nvPr/>
        </p:nvPicPr>
        <p:blipFill>
          <a:blip r:embed="rId2"/>
          <a:stretch>
            <a:fillRect/>
          </a:stretch>
        </p:blipFill>
        <p:spPr>
          <a:xfrm>
            <a:off x="911424" y="1268760"/>
            <a:ext cx="5953125" cy="5112568"/>
          </a:xfrm>
          <a:prstGeom prst="rect">
            <a:avLst/>
          </a:prstGeom>
        </p:spPr>
      </p:pic>
      <p:pic>
        <p:nvPicPr>
          <p:cNvPr id="5" name="Picture 4"/>
          <p:cNvPicPr>
            <a:picLocks noChangeAspect="1"/>
          </p:cNvPicPr>
          <p:nvPr/>
        </p:nvPicPr>
        <p:blipFill>
          <a:blip r:embed="rId3"/>
          <a:stretch>
            <a:fillRect/>
          </a:stretch>
        </p:blipFill>
        <p:spPr>
          <a:xfrm>
            <a:off x="7536160" y="904719"/>
            <a:ext cx="4320480" cy="5840649"/>
          </a:xfrm>
          <a:prstGeom prst="rect">
            <a:avLst/>
          </a:prstGeom>
        </p:spPr>
      </p:pic>
    </p:spTree>
    <p:extLst>
      <p:ext uri="{BB962C8B-B14F-4D97-AF65-F5344CB8AC3E}">
        <p14:creationId xmlns:p14="http://schemas.microsoft.com/office/powerpoint/2010/main" val="2245100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1344" y="-26988"/>
            <a:ext cx="12000656" cy="707886"/>
          </a:xfrm>
          <a:prstGeom prst="rect">
            <a:avLst/>
          </a:prstGeom>
          <a:solidFill>
            <a:schemeClr val="bg2"/>
          </a:solidFill>
          <a:ln w="9525">
            <a:noFill/>
            <a:miter lim="800000"/>
            <a:headEnd/>
            <a:tailEnd/>
          </a:ln>
        </p:spPr>
        <p:txBody>
          <a:bodyPr wrap="square">
            <a:spAutoFit/>
          </a:bodyPr>
          <a:lstStyle/>
          <a:p>
            <a:pPr algn="ctr"/>
            <a:r>
              <a:rPr lang="bn-BD" sz="4000" dirty="0"/>
              <a:t>হেক্সাডিসিমেল থেকে ডিসিমেলে রুপান্তর</a:t>
            </a:r>
            <a:endParaRPr lang="en-US" sz="4000" dirty="0"/>
          </a:p>
        </p:txBody>
      </p:sp>
      <p:sp>
        <p:nvSpPr>
          <p:cNvPr id="2" name="TextBox 1"/>
          <p:cNvSpPr txBox="1">
            <a:spLocks noChangeArrowheads="1"/>
          </p:cNvSpPr>
          <p:nvPr/>
        </p:nvSpPr>
        <p:spPr bwMode="auto">
          <a:xfrm>
            <a:off x="683060" y="680898"/>
            <a:ext cx="112455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smtClean="0"/>
              <a:t>        </a:t>
            </a:r>
            <a:r>
              <a:rPr lang="bn-BD" sz="3200" dirty="0"/>
              <a:t>হেক্সাডিসিমেল সংখ্যাকে দশমিক সংখ্যায় রুপান্তরের জন্য সংখ্যাটির প্রত্যেক অংককে নিজ নিজ স্থানীয় মান দ্বারা গুন করে প্রাপ্ত গুনফল সমূহকে যোগ করতে হবে। এভাবে প্রাপ্ত যোগফলেই হবে উক্ত হেক্সাডিসিমেল সংখ্যার সমতুল্য দশমিক সংখ্যা।  </a:t>
            </a:r>
            <a:endParaRPr lang="en-US" sz="3200" dirty="0"/>
          </a:p>
        </p:txBody>
      </p:sp>
      <p:pic>
        <p:nvPicPr>
          <p:cNvPr id="4" name="Picture 3"/>
          <p:cNvPicPr>
            <a:picLocks noChangeAspect="1"/>
          </p:cNvPicPr>
          <p:nvPr/>
        </p:nvPicPr>
        <p:blipFill>
          <a:blip r:embed="rId2"/>
          <a:stretch>
            <a:fillRect/>
          </a:stretch>
        </p:blipFill>
        <p:spPr>
          <a:xfrm>
            <a:off x="1775520" y="2250558"/>
            <a:ext cx="7272808" cy="4056237"/>
          </a:xfrm>
          <a:prstGeom prst="rect">
            <a:avLst/>
          </a:prstGeom>
        </p:spPr>
      </p:pic>
    </p:spTree>
    <p:extLst>
      <p:ext uri="{BB962C8B-B14F-4D97-AF65-F5344CB8AC3E}">
        <p14:creationId xmlns:p14="http://schemas.microsoft.com/office/powerpoint/2010/main" val="18141426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1344" y="-26988"/>
            <a:ext cx="12000656" cy="707886"/>
          </a:xfrm>
          <a:prstGeom prst="rect">
            <a:avLst/>
          </a:prstGeom>
          <a:solidFill>
            <a:schemeClr val="bg2"/>
          </a:solidFill>
          <a:ln w="9525">
            <a:noFill/>
            <a:miter lim="800000"/>
            <a:headEnd/>
            <a:tailEnd/>
          </a:ln>
        </p:spPr>
        <p:txBody>
          <a:bodyPr wrap="square">
            <a:spAutoFit/>
          </a:bodyPr>
          <a:lstStyle/>
          <a:p>
            <a:pPr algn="ctr"/>
            <a:r>
              <a:rPr lang="bn-BD" sz="4000" dirty="0"/>
              <a:t>হেক্সাডিসিমেল থেকে ডিসিমেলে রুপান্তর</a:t>
            </a:r>
            <a:endParaRPr lang="en-US" sz="4000" dirty="0"/>
          </a:p>
        </p:txBody>
      </p:sp>
      <p:sp>
        <p:nvSpPr>
          <p:cNvPr id="2" name="TextBox 1"/>
          <p:cNvSpPr txBox="1">
            <a:spLocks noChangeArrowheads="1"/>
          </p:cNvSpPr>
          <p:nvPr/>
        </p:nvSpPr>
        <p:spPr bwMode="auto">
          <a:xfrm>
            <a:off x="683060" y="680898"/>
            <a:ext cx="112455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smtClean="0"/>
              <a:t>        </a:t>
            </a:r>
            <a:r>
              <a:rPr lang="bn-BD" sz="3200" dirty="0"/>
              <a:t>হেক্সাডিসিমেল সংখ্যাকে দশমিক সংখ্যায় রুপান্তরের জন্য সংখ্যাটির প্রত্যেক অংককে নিজ নিজ স্থানীয় মান দ্বারা গুন করে প্রাপ্ত গুনফল সমূহকে যোগ করতে হবে। এভাবে প্রাপ্ত যোগফলেই হবে উক্ত হেক্সাডিসিমেল সংখ্যার সমতুল্য দশমিক সংখ্যা।  </a:t>
            </a:r>
            <a:endParaRPr lang="en-US" sz="3200" dirty="0"/>
          </a:p>
        </p:txBody>
      </p:sp>
      <p:pic>
        <p:nvPicPr>
          <p:cNvPr id="4" name="Picture 3"/>
          <p:cNvPicPr>
            <a:picLocks noChangeAspect="1"/>
          </p:cNvPicPr>
          <p:nvPr/>
        </p:nvPicPr>
        <p:blipFill>
          <a:blip r:embed="rId2"/>
          <a:stretch>
            <a:fillRect/>
          </a:stretch>
        </p:blipFill>
        <p:spPr>
          <a:xfrm>
            <a:off x="2351584" y="2250557"/>
            <a:ext cx="7416824" cy="4367267"/>
          </a:xfrm>
          <a:prstGeom prst="rect">
            <a:avLst/>
          </a:prstGeom>
        </p:spPr>
      </p:pic>
    </p:spTree>
    <p:extLst>
      <p:ext uri="{BB962C8B-B14F-4D97-AF65-F5344CB8AC3E}">
        <p14:creationId xmlns:p14="http://schemas.microsoft.com/office/powerpoint/2010/main" val="3905056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2750</TotalTime>
  <Words>352</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AdorshoLipi</vt:lpstr>
      <vt:lpstr>Arial</vt:lpstr>
      <vt:lpstr>Calibri</vt:lpstr>
      <vt:lpstr>Calibri Light</vt:lpstr>
      <vt:lpstr>Century Gothic</vt:lpstr>
      <vt:lpstr>Constantia</vt:lpstr>
      <vt:lpstr>NikoshBAN</vt:lpstr>
      <vt:lpstr>Wingdings</vt:lpstr>
      <vt:lpstr>Wingdings 2</vt:lpstr>
      <vt:lpstr>Wingdings 3</vt:lpstr>
      <vt:lpstr>2_Flow</vt:lpstr>
      <vt:lpstr>Retrospect</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kaiyum</dc:creator>
  <cp:lastModifiedBy>jakaria05@gmail.com</cp:lastModifiedBy>
  <cp:revision>202</cp:revision>
  <dcterms:created xsi:type="dcterms:W3CDTF">2016-08-04T15:19:33Z</dcterms:created>
  <dcterms:modified xsi:type="dcterms:W3CDTF">2021-03-26T03:26:26Z</dcterms:modified>
</cp:coreProperties>
</file>