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952781+00_00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6" r:id="rId5"/>
    <p:sldId id="259" r:id="rId6"/>
    <p:sldId id="258" r:id="rId7"/>
    <p:sldId id="261" r:id="rId8"/>
    <p:sldId id="267" r:id="rId9"/>
    <p:sldId id="262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1DDED-A755-4882-9CDB-BD76B935F58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A64B283-27C2-4C75-8285-3683E78C6C81}">
      <dgm:prSet phldrT="[Text]" custT="1"/>
      <dgm:spPr/>
      <dgm:t>
        <a:bodyPr/>
        <a:lstStyle/>
        <a:p>
          <a:r>
            <a:rPr lang="en-GB" sz="3600" dirty="0" err="1" smtClean="0">
              <a:latin typeface="Nikosh" panose="02000000000000000000" pitchFamily="2" charset="0"/>
              <a:cs typeface="Nikosh" panose="02000000000000000000" pitchFamily="2" charset="0"/>
            </a:rPr>
            <a:t>জীবজগ</a:t>
          </a:r>
          <a:r>
            <a:rPr lang="en-GB" sz="3600" dirty="0" smtClean="0">
              <a:latin typeface="Nikosh" panose="02000000000000000000" pitchFamily="2" charset="0"/>
              <a:cs typeface="Nikosh" panose="02000000000000000000" pitchFamily="2" charset="0"/>
            </a:rPr>
            <a:t>ৎ</a:t>
          </a:r>
          <a:endParaRPr lang="en-GB" sz="36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4A59FB3-94ED-44AB-8D73-F70BB7C084C3}" type="parTrans" cxnId="{1EACF7A6-AB38-46FB-9559-BE363C4BC7ED}">
      <dgm:prSet/>
      <dgm:spPr/>
      <dgm:t>
        <a:bodyPr/>
        <a:lstStyle/>
        <a:p>
          <a:endParaRPr lang="en-GB"/>
        </a:p>
      </dgm:t>
    </dgm:pt>
    <dgm:pt modelId="{A175A85D-0CDD-45A6-B2B3-EA1EA36C864B}" type="sibTrans" cxnId="{1EACF7A6-AB38-46FB-9559-BE363C4BC7ED}">
      <dgm:prSet/>
      <dgm:spPr/>
      <dgm:t>
        <a:bodyPr/>
        <a:lstStyle/>
        <a:p>
          <a:endParaRPr lang="en-GB"/>
        </a:p>
      </dgm:t>
    </dgm:pt>
    <dgm:pt modelId="{2B0FFE32-392E-45B7-B878-5BFCA8F7625A}">
      <dgm:prSet phldrT="[Text]" custT="1"/>
      <dgm:spPr/>
      <dgm:t>
        <a:bodyPr/>
        <a:lstStyle/>
        <a:p>
          <a:r>
            <a:rPr lang="en-GB" sz="2400" dirty="0" err="1" smtClean="0">
              <a:latin typeface="Nikosh" panose="02000000000000000000" pitchFamily="2" charset="0"/>
              <a:cs typeface="Nikosh" panose="02000000000000000000" pitchFamily="2" charset="0"/>
            </a:rPr>
            <a:t>মনেরা</a:t>
          </a:r>
          <a:endParaRPr lang="en-GB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B4F3BC6-EA49-47D8-96C7-9BC826C6CF53}" type="parTrans" cxnId="{429B45FE-2A2C-4AC7-9D7A-C953C12F9635}">
      <dgm:prSet/>
      <dgm:spPr/>
      <dgm:t>
        <a:bodyPr/>
        <a:lstStyle/>
        <a:p>
          <a:endParaRPr lang="en-GB"/>
        </a:p>
      </dgm:t>
    </dgm:pt>
    <dgm:pt modelId="{8C87E16F-143A-40B1-8DE2-6F390C491975}" type="sibTrans" cxnId="{429B45FE-2A2C-4AC7-9D7A-C953C12F9635}">
      <dgm:prSet/>
      <dgm:spPr/>
      <dgm:t>
        <a:bodyPr/>
        <a:lstStyle/>
        <a:p>
          <a:endParaRPr lang="en-GB"/>
        </a:p>
      </dgm:t>
    </dgm:pt>
    <dgm:pt modelId="{7ABAB54F-BA9A-4A68-91C4-0206CA9D2189}">
      <dgm:prSet phldrT="[Text]" custT="1"/>
      <dgm:spPr/>
      <dgm:t>
        <a:bodyPr/>
        <a:lstStyle/>
        <a:p>
          <a:r>
            <a:rPr lang="en-GB" sz="2400" dirty="0" err="1" smtClean="0">
              <a:latin typeface="Nikosh" panose="02000000000000000000" pitchFamily="2" charset="0"/>
              <a:cs typeface="Nikosh" panose="02000000000000000000" pitchFamily="2" charset="0"/>
            </a:rPr>
            <a:t>প্রোটিষ্টা</a:t>
          </a:r>
          <a:endParaRPr lang="en-GB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622E196C-A824-4B7D-8495-D87AAEEBFD3E}" type="parTrans" cxnId="{3413A2FC-EFAA-44DA-B472-AFF7EF6FDD2E}">
      <dgm:prSet/>
      <dgm:spPr/>
      <dgm:t>
        <a:bodyPr/>
        <a:lstStyle/>
        <a:p>
          <a:endParaRPr lang="en-GB"/>
        </a:p>
      </dgm:t>
    </dgm:pt>
    <dgm:pt modelId="{16576D53-13DF-4A5A-B571-8EB5B5DB01A7}" type="sibTrans" cxnId="{3413A2FC-EFAA-44DA-B472-AFF7EF6FDD2E}">
      <dgm:prSet/>
      <dgm:spPr/>
      <dgm:t>
        <a:bodyPr/>
        <a:lstStyle/>
        <a:p>
          <a:endParaRPr lang="en-GB"/>
        </a:p>
      </dgm:t>
    </dgm:pt>
    <dgm:pt modelId="{0AB49B59-601C-4D73-BFE6-64CBF7F5A86F}">
      <dgm:prSet phldrT="[Text]" custT="1"/>
      <dgm:spPr/>
      <dgm:t>
        <a:bodyPr/>
        <a:lstStyle/>
        <a:p>
          <a:r>
            <a:rPr lang="en-GB" sz="2400" dirty="0" err="1" smtClean="0">
              <a:latin typeface="Nikosh" panose="02000000000000000000" pitchFamily="2" charset="0"/>
              <a:cs typeface="Nikosh" panose="02000000000000000000" pitchFamily="2" charset="0"/>
            </a:rPr>
            <a:t>ফানজাই</a:t>
          </a:r>
          <a:endParaRPr lang="en-GB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35F6FA8-880C-488A-8AC2-EC3C22917D70}" type="parTrans" cxnId="{632BE420-EFB0-4139-B95B-6AE94F3A1933}">
      <dgm:prSet/>
      <dgm:spPr/>
      <dgm:t>
        <a:bodyPr/>
        <a:lstStyle/>
        <a:p>
          <a:endParaRPr lang="en-GB"/>
        </a:p>
      </dgm:t>
    </dgm:pt>
    <dgm:pt modelId="{6C4A3AC3-E792-40AB-A572-8534EB5BC88E}" type="sibTrans" cxnId="{632BE420-EFB0-4139-B95B-6AE94F3A1933}">
      <dgm:prSet/>
      <dgm:spPr/>
      <dgm:t>
        <a:bodyPr/>
        <a:lstStyle/>
        <a:p>
          <a:endParaRPr lang="en-GB"/>
        </a:p>
      </dgm:t>
    </dgm:pt>
    <dgm:pt modelId="{CEC8F8A2-1657-4D87-A68A-2951E5E13FDA}">
      <dgm:prSet phldrT="[Text]" custT="1"/>
      <dgm:spPr/>
      <dgm:t>
        <a:bodyPr/>
        <a:lstStyle/>
        <a:p>
          <a:r>
            <a:rPr lang="en-GB" sz="2400" dirty="0" err="1" smtClean="0">
              <a:latin typeface="Nikosh" panose="02000000000000000000" pitchFamily="2" charset="0"/>
              <a:cs typeface="Nikosh" panose="02000000000000000000" pitchFamily="2" charset="0"/>
            </a:rPr>
            <a:t>প্লান্টি</a:t>
          </a:r>
          <a:endParaRPr lang="en-GB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43116A7-9E03-450C-8A57-79D3DF0BC430}" type="parTrans" cxnId="{7DBECD65-542A-48D7-BB22-30D887EEFE62}">
      <dgm:prSet/>
      <dgm:spPr/>
      <dgm:t>
        <a:bodyPr/>
        <a:lstStyle/>
        <a:p>
          <a:endParaRPr lang="en-GB"/>
        </a:p>
      </dgm:t>
    </dgm:pt>
    <dgm:pt modelId="{CB9F1B5D-B932-4C27-B643-D80011E880D2}" type="sibTrans" cxnId="{7DBECD65-542A-48D7-BB22-30D887EEFE62}">
      <dgm:prSet/>
      <dgm:spPr/>
      <dgm:t>
        <a:bodyPr/>
        <a:lstStyle/>
        <a:p>
          <a:endParaRPr lang="en-GB"/>
        </a:p>
      </dgm:t>
    </dgm:pt>
    <dgm:pt modelId="{71AC1F8E-ADBD-4C62-BD41-14ECEE98B3BD}">
      <dgm:prSet phldrT="[Text]" custT="1"/>
      <dgm:spPr/>
      <dgm:t>
        <a:bodyPr/>
        <a:lstStyle/>
        <a:p>
          <a:r>
            <a:rPr lang="en-GB" sz="2400" dirty="0" err="1" smtClean="0">
              <a:latin typeface="Nikosh" panose="02000000000000000000" pitchFamily="2" charset="0"/>
              <a:cs typeface="Nikosh" panose="02000000000000000000" pitchFamily="2" charset="0"/>
            </a:rPr>
            <a:t>অ্যানিমালিয়া</a:t>
          </a:r>
          <a:endParaRPr lang="en-GB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3C533ED-00E7-432E-B611-7CA96C75C19A}" type="parTrans" cxnId="{77695603-AAFC-40A4-9D84-9ED29CC64AFE}">
      <dgm:prSet/>
      <dgm:spPr/>
      <dgm:t>
        <a:bodyPr/>
        <a:lstStyle/>
        <a:p>
          <a:endParaRPr lang="en-GB"/>
        </a:p>
      </dgm:t>
    </dgm:pt>
    <dgm:pt modelId="{7480D29D-8A23-4D82-9691-CEA7B05353E2}" type="sibTrans" cxnId="{77695603-AAFC-40A4-9D84-9ED29CC64AFE}">
      <dgm:prSet/>
      <dgm:spPr/>
      <dgm:t>
        <a:bodyPr/>
        <a:lstStyle/>
        <a:p>
          <a:endParaRPr lang="en-GB"/>
        </a:p>
      </dgm:t>
    </dgm:pt>
    <dgm:pt modelId="{F3E9F2C8-1033-423E-BAD4-B8686E32A2F1}" type="pres">
      <dgm:prSet presAssocID="{7521DDED-A755-4882-9CDB-BD76B935F58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0B5AC-2994-4E1B-8D46-0B5791822C14}" type="pres">
      <dgm:prSet presAssocID="{1A64B283-27C2-4C75-8285-3683E78C6C81}" presName="root1" presStyleCnt="0"/>
      <dgm:spPr/>
      <dgm:t>
        <a:bodyPr/>
        <a:lstStyle/>
        <a:p>
          <a:endParaRPr lang="en-GB"/>
        </a:p>
      </dgm:t>
    </dgm:pt>
    <dgm:pt modelId="{8FEA5E21-E78F-4672-A394-22C9DF1FCFA3}" type="pres">
      <dgm:prSet presAssocID="{1A64B283-27C2-4C75-8285-3683E78C6C81}" presName="LevelOneTextNode" presStyleLbl="node0" presStyleIdx="0" presStyleCnt="1" custScaleX="138956" custScaleY="60706" custLinFactNeighborX="-43946" custLinFactNeighborY="129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5EBDD03-728F-4D15-84C4-B5D8722F0AE6}" type="pres">
      <dgm:prSet presAssocID="{1A64B283-27C2-4C75-8285-3683E78C6C81}" presName="level2hierChild" presStyleCnt="0"/>
      <dgm:spPr/>
      <dgm:t>
        <a:bodyPr/>
        <a:lstStyle/>
        <a:p>
          <a:endParaRPr lang="en-GB"/>
        </a:p>
      </dgm:t>
    </dgm:pt>
    <dgm:pt modelId="{FDB6811A-2053-4CA8-81FE-D01B3D05A69C}" type="pres">
      <dgm:prSet presAssocID="{FB4F3BC6-EA49-47D8-96C7-9BC826C6CF53}" presName="conn2-1" presStyleLbl="parChTrans1D2" presStyleIdx="0" presStyleCnt="5"/>
      <dgm:spPr/>
      <dgm:t>
        <a:bodyPr/>
        <a:lstStyle/>
        <a:p>
          <a:endParaRPr lang="en-GB"/>
        </a:p>
      </dgm:t>
    </dgm:pt>
    <dgm:pt modelId="{ED91CB13-E8AC-4CD7-81D2-5E835E8813C7}" type="pres">
      <dgm:prSet presAssocID="{FB4F3BC6-EA49-47D8-96C7-9BC826C6CF53}" presName="connTx" presStyleLbl="parChTrans1D2" presStyleIdx="0" presStyleCnt="5"/>
      <dgm:spPr/>
      <dgm:t>
        <a:bodyPr/>
        <a:lstStyle/>
        <a:p>
          <a:endParaRPr lang="en-GB"/>
        </a:p>
      </dgm:t>
    </dgm:pt>
    <dgm:pt modelId="{31323369-378F-4593-9624-616A62E7C833}" type="pres">
      <dgm:prSet presAssocID="{2B0FFE32-392E-45B7-B878-5BFCA8F7625A}" presName="root2" presStyleCnt="0"/>
      <dgm:spPr/>
      <dgm:t>
        <a:bodyPr/>
        <a:lstStyle/>
        <a:p>
          <a:endParaRPr lang="en-GB"/>
        </a:p>
      </dgm:t>
    </dgm:pt>
    <dgm:pt modelId="{0582F346-8F51-4CAC-B22C-15514D0B59DC}" type="pres">
      <dgm:prSet presAssocID="{2B0FFE32-392E-45B7-B878-5BFCA8F7625A}" presName="LevelTwoTextNode" presStyleLbl="node2" presStyleIdx="0" presStyleCnt="5" custScaleX="40939" custScaleY="46075" custLinFactNeighborX="1010" custLinFactNeighborY="-184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FA1CEF-B0D9-4619-B1E1-22AC9D61F6E0}" type="pres">
      <dgm:prSet presAssocID="{2B0FFE32-392E-45B7-B878-5BFCA8F7625A}" presName="level3hierChild" presStyleCnt="0"/>
      <dgm:spPr/>
      <dgm:t>
        <a:bodyPr/>
        <a:lstStyle/>
        <a:p>
          <a:endParaRPr lang="en-GB"/>
        </a:p>
      </dgm:t>
    </dgm:pt>
    <dgm:pt modelId="{6843FBB2-AABC-4E4A-8A4F-C60ED51402B3}" type="pres">
      <dgm:prSet presAssocID="{622E196C-A824-4B7D-8495-D87AAEEBFD3E}" presName="conn2-1" presStyleLbl="parChTrans1D2" presStyleIdx="1" presStyleCnt="5"/>
      <dgm:spPr/>
      <dgm:t>
        <a:bodyPr/>
        <a:lstStyle/>
        <a:p>
          <a:endParaRPr lang="en-GB"/>
        </a:p>
      </dgm:t>
    </dgm:pt>
    <dgm:pt modelId="{AA2CE6AD-5DAF-444F-8ACD-6D5DBB2DB4B9}" type="pres">
      <dgm:prSet presAssocID="{622E196C-A824-4B7D-8495-D87AAEEBFD3E}" presName="connTx" presStyleLbl="parChTrans1D2" presStyleIdx="1" presStyleCnt="5"/>
      <dgm:spPr/>
      <dgm:t>
        <a:bodyPr/>
        <a:lstStyle/>
        <a:p>
          <a:endParaRPr lang="en-GB"/>
        </a:p>
      </dgm:t>
    </dgm:pt>
    <dgm:pt modelId="{28EAF8FA-66FA-447A-A9EE-D49BA66EC111}" type="pres">
      <dgm:prSet presAssocID="{7ABAB54F-BA9A-4A68-91C4-0206CA9D2189}" presName="root2" presStyleCnt="0"/>
      <dgm:spPr/>
      <dgm:t>
        <a:bodyPr/>
        <a:lstStyle/>
        <a:p>
          <a:endParaRPr lang="en-GB"/>
        </a:p>
      </dgm:t>
    </dgm:pt>
    <dgm:pt modelId="{5E8C27C2-CE25-47D1-816B-F29D2CA43BAF}" type="pres">
      <dgm:prSet presAssocID="{7ABAB54F-BA9A-4A68-91C4-0206CA9D2189}" presName="LevelTwoTextNode" presStyleLbl="node2" presStyleIdx="1" presStyleCnt="5" custScaleX="50934" custScaleY="57733" custLinFactNeighborX="2638" custLinFactNeighborY="432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7A9A45-0D3E-4D31-AA71-015CAC150D78}" type="pres">
      <dgm:prSet presAssocID="{7ABAB54F-BA9A-4A68-91C4-0206CA9D2189}" presName="level3hierChild" presStyleCnt="0"/>
      <dgm:spPr/>
      <dgm:t>
        <a:bodyPr/>
        <a:lstStyle/>
        <a:p>
          <a:endParaRPr lang="en-GB"/>
        </a:p>
      </dgm:t>
    </dgm:pt>
    <dgm:pt modelId="{F6A4A55A-361D-45B1-AD06-32D59F3F0682}" type="pres">
      <dgm:prSet presAssocID="{035F6FA8-880C-488A-8AC2-EC3C22917D70}" presName="conn2-1" presStyleLbl="parChTrans1D2" presStyleIdx="2" presStyleCnt="5"/>
      <dgm:spPr/>
      <dgm:t>
        <a:bodyPr/>
        <a:lstStyle/>
        <a:p>
          <a:endParaRPr lang="en-GB"/>
        </a:p>
      </dgm:t>
    </dgm:pt>
    <dgm:pt modelId="{27B6773B-099D-442B-A368-9AC930C0371E}" type="pres">
      <dgm:prSet presAssocID="{035F6FA8-880C-488A-8AC2-EC3C22917D70}" presName="connTx" presStyleLbl="parChTrans1D2" presStyleIdx="2" presStyleCnt="5"/>
      <dgm:spPr/>
      <dgm:t>
        <a:bodyPr/>
        <a:lstStyle/>
        <a:p>
          <a:endParaRPr lang="en-GB"/>
        </a:p>
      </dgm:t>
    </dgm:pt>
    <dgm:pt modelId="{6C848C83-6F9B-4677-8B66-3ED6FDDA7AF0}" type="pres">
      <dgm:prSet presAssocID="{0AB49B59-601C-4D73-BFE6-64CBF7F5A86F}" presName="root2" presStyleCnt="0"/>
      <dgm:spPr/>
      <dgm:t>
        <a:bodyPr/>
        <a:lstStyle/>
        <a:p>
          <a:endParaRPr lang="en-GB"/>
        </a:p>
      </dgm:t>
    </dgm:pt>
    <dgm:pt modelId="{3459583F-7312-491A-BBBF-5A42CA518381}" type="pres">
      <dgm:prSet presAssocID="{0AB49B59-601C-4D73-BFE6-64CBF7F5A86F}" presName="LevelTwoTextNode" presStyleLbl="node2" presStyleIdx="2" presStyleCnt="5" custScaleX="58007" custScaleY="5557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A213C5-C429-45A8-8F77-E12DAD1B2A5D}" type="pres">
      <dgm:prSet presAssocID="{0AB49B59-601C-4D73-BFE6-64CBF7F5A86F}" presName="level3hierChild" presStyleCnt="0"/>
      <dgm:spPr/>
      <dgm:t>
        <a:bodyPr/>
        <a:lstStyle/>
        <a:p>
          <a:endParaRPr lang="en-GB"/>
        </a:p>
      </dgm:t>
    </dgm:pt>
    <dgm:pt modelId="{BEA484CA-BB09-46B2-B42A-605364814362}" type="pres">
      <dgm:prSet presAssocID="{943116A7-9E03-450C-8A57-79D3DF0BC430}" presName="conn2-1" presStyleLbl="parChTrans1D2" presStyleIdx="3" presStyleCnt="5"/>
      <dgm:spPr/>
      <dgm:t>
        <a:bodyPr/>
        <a:lstStyle/>
        <a:p>
          <a:endParaRPr lang="en-GB"/>
        </a:p>
      </dgm:t>
    </dgm:pt>
    <dgm:pt modelId="{DF72AC24-659E-469A-B536-AB1081D9C031}" type="pres">
      <dgm:prSet presAssocID="{943116A7-9E03-450C-8A57-79D3DF0BC430}" presName="connTx" presStyleLbl="parChTrans1D2" presStyleIdx="3" presStyleCnt="5"/>
      <dgm:spPr/>
      <dgm:t>
        <a:bodyPr/>
        <a:lstStyle/>
        <a:p>
          <a:endParaRPr lang="en-GB"/>
        </a:p>
      </dgm:t>
    </dgm:pt>
    <dgm:pt modelId="{8FA04914-8B1F-46BC-B236-D59F9BD02F96}" type="pres">
      <dgm:prSet presAssocID="{CEC8F8A2-1657-4D87-A68A-2951E5E13FDA}" presName="root2" presStyleCnt="0"/>
      <dgm:spPr/>
      <dgm:t>
        <a:bodyPr/>
        <a:lstStyle/>
        <a:p>
          <a:endParaRPr lang="en-GB"/>
        </a:p>
      </dgm:t>
    </dgm:pt>
    <dgm:pt modelId="{3C95A218-0B02-40B5-8F6C-50579E5212D2}" type="pres">
      <dgm:prSet presAssocID="{CEC8F8A2-1657-4D87-A68A-2951E5E13FDA}" presName="LevelTwoTextNode" presStyleLbl="node2" presStyleIdx="3" presStyleCnt="5" custScaleX="56285" custScaleY="58530" custLinFactNeighborX="845" custLinFactNeighborY="-833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AAAE0C-22CA-4E6C-A06A-45F9D87A4352}" type="pres">
      <dgm:prSet presAssocID="{CEC8F8A2-1657-4D87-A68A-2951E5E13FDA}" presName="level3hierChild" presStyleCnt="0"/>
      <dgm:spPr/>
      <dgm:t>
        <a:bodyPr/>
        <a:lstStyle/>
        <a:p>
          <a:endParaRPr lang="en-GB"/>
        </a:p>
      </dgm:t>
    </dgm:pt>
    <dgm:pt modelId="{24BBF915-E924-4A39-98A5-EE559F9A5BA8}" type="pres">
      <dgm:prSet presAssocID="{C3C533ED-00E7-432E-B611-7CA96C75C19A}" presName="conn2-1" presStyleLbl="parChTrans1D2" presStyleIdx="4" presStyleCnt="5"/>
      <dgm:spPr/>
      <dgm:t>
        <a:bodyPr/>
        <a:lstStyle/>
        <a:p>
          <a:endParaRPr lang="en-GB"/>
        </a:p>
      </dgm:t>
    </dgm:pt>
    <dgm:pt modelId="{0E211571-CF18-4403-B775-75F933739D36}" type="pres">
      <dgm:prSet presAssocID="{C3C533ED-00E7-432E-B611-7CA96C75C19A}" presName="connTx" presStyleLbl="parChTrans1D2" presStyleIdx="4" presStyleCnt="5"/>
      <dgm:spPr/>
      <dgm:t>
        <a:bodyPr/>
        <a:lstStyle/>
        <a:p>
          <a:endParaRPr lang="en-GB"/>
        </a:p>
      </dgm:t>
    </dgm:pt>
    <dgm:pt modelId="{D5F3915B-B782-4FD9-ACFE-C7AFFAF306A2}" type="pres">
      <dgm:prSet presAssocID="{71AC1F8E-ADBD-4C62-BD41-14ECEE98B3BD}" presName="root2" presStyleCnt="0"/>
      <dgm:spPr/>
      <dgm:t>
        <a:bodyPr/>
        <a:lstStyle/>
        <a:p>
          <a:endParaRPr lang="en-GB"/>
        </a:p>
      </dgm:t>
    </dgm:pt>
    <dgm:pt modelId="{219C6E26-7719-47ED-9E76-47338E14491A}" type="pres">
      <dgm:prSet presAssocID="{71AC1F8E-ADBD-4C62-BD41-14ECEE98B3BD}" presName="LevelTwoTextNode" presStyleLbl="node2" presStyleIdx="4" presStyleCnt="5" custScaleX="71800" custScaleY="6162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BB472B-49F5-4BFC-B690-B08CD7D706B4}" type="pres">
      <dgm:prSet presAssocID="{71AC1F8E-ADBD-4C62-BD41-14ECEE98B3BD}" presName="level3hierChild" presStyleCnt="0"/>
      <dgm:spPr/>
      <dgm:t>
        <a:bodyPr/>
        <a:lstStyle/>
        <a:p>
          <a:endParaRPr lang="en-GB"/>
        </a:p>
      </dgm:t>
    </dgm:pt>
  </dgm:ptLst>
  <dgm:cxnLst>
    <dgm:cxn modelId="{5840FE77-7335-4378-BE0C-1D7C479A29CD}" type="presOf" srcId="{0AB49B59-601C-4D73-BFE6-64CBF7F5A86F}" destId="{3459583F-7312-491A-BBBF-5A42CA518381}" srcOrd="0" destOrd="0" presId="urn:microsoft.com/office/officeart/2008/layout/HorizontalMultiLevelHierarchy"/>
    <dgm:cxn modelId="{9FB408C9-01B4-4ED0-9C5E-827A9B9A7BB6}" type="presOf" srcId="{FB4F3BC6-EA49-47D8-96C7-9BC826C6CF53}" destId="{FDB6811A-2053-4CA8-81FE-D01B3D05A69C}" srcOrd="0" destOrd="0" presId="urn:microsoft.com/office/officeart/2008/layout/HorizontalMultiLevelHierarchy"/>
    <dgm:cxn modelId="{F037D22D-4FCD-4950-8CF5-4E4B6CDC0ED4}" type="presOf" srcId="{CEC8F8A2-1657-4D87-A68A-2951E5E13FDA}" destId="{3C95A218-0B02-40B5-8F6C-50579E5212D2}" srcOrd="0" destOrd="0" presId="urn:microsoft.com/office/officeart/2008/layout/HorizontalMultiLevelHierarchy"/>
    <dgm:cxn modelId="{632BE420-EFB0-4139-B95B-6AE94F3A1933}" srcId="{1A64B283-27C2-4C75-8285-3683E78C6C81}" destId="{0AB49B59-601C-4D73-BFE6-64CBF7F5A86F}" srcOrd="2" destOrd="0" parTransId="{035F6FA8-880C-488A-8AC2-EC3C22917D70}" sibTransId="{6C4A3AC3-E792-40AB-A572-8534EB5BC88E}"/>
    <dgm:cxn modelId="{C1E15A2D-39BE-4B57-93AC-FB479573C5A9}" type="presOf" srcId="{FB4F3BC6-EA49-47D8-96C7-9BC826C6CF53}" destId="{ED91CB13-E8AC-4CD7-81D2-5E835E8813C7}" srcOrd="1" destOrd="0" presId="urn:microsoft.com/office/officeart/2008/layout/HorizontalMultiLevelHierarchy"/>
    <dgm:cxn modelId="{56DA4286-CA0B-4BD9-8C7F-BBB1DA4169F2}" type="presOf" srcId="{035F6FA8-880C-488A-8AC2-EC3C22917D70}" destId="{F6A4A55A-361D-45B1-AD06-32D59F3F0682}" srcOrd="0" destOrd="0" presId="urn:microsoft.com/office/officeart/2008/layout/HorizontalMultiLevelHierarchy"/>
    <dgm:cxn modelId="{56809710-EB53-4953-8A68-871F4535BE4F}" type="presOf" srcId="{1A64B283-27C2-4C75-8285-3683E78C6C81}" destId="{8FEA5E21-E78F-4672-A394-22C9DF1FCFA3}" srcOrd="0" destOrd="0" presId="urn:microsoft.com/office/officeart/2008/layout/HorizontalMultiLevelHierarchy"/>
    <dgm:cxn modelId="{8F59DD93-06F8-45B3-86F7-69CC64398E83}" type="presOf" srcId="{71AC1F8E-ADBD-4C62-BD41-14ECEE98B3BD}" destId="{219C6E26-7719-47ED-9E76-47338E14491A}" srcOrd="0" destOrd="0" presId="urn:microsoft.com/office/officeart/2008/layout/HorizontalMultiLevelHierarchy"/>
    <dgm:cxn modelId="{A850F450-5062-4C5E-A2A1-A3B4E8E2FC05}" type="presOf" srcId="{622E196C-A824-4B7D-8495-D87AAEEBFD3E}" destId="{6843FBB2-AABC-4E4A-8A4F-C60ED51402B3}" srcOrd="0" destOrd="0" presId="urn:microsoft.com/office/officeart/2008/layout/HorizontalMultiLevelHierarchy"/>
    <dgm:cxn modelId="{1E07BA0A-0B62-4D32-BECE-ACCD05EA7AAC}" type="presOf" srcId="{943116A7-9E03-450C-8A57-79D3DF0BC430}" destId="{DF72AC24-659E-469A-B536-AB1081D9C031}" srcOrd="1" destOrd="0" presId="urn:microsoft.com/office/officeart/2008/layout/HorizontalMultiLevelHierarchy"/>
    <dgm:cxn modelId="{8E2BFED3-51AA-4B32-A666-AAD4622109BC}" type="presOf" srcId="{2B0FFE32-392E-45B7-B878-5BFCA8F7625A}" destId="{0582F346-8F51-4CAC-B22C-15514D0B59DC}" srcOrd="0" destOrd="0" presId="urn:microsoft.com/office/officeart/2008/layout/HorizontalMultiLevelHierarchy"/>
    <dgm:cxn modelId="{0EDD4EB9-4EAF-484B-B56E-7DA5C02930AB}" type="presOf" srcId="{7521DDED-A755-4882-9CDB-BD76B935F583}" destId="{F3E9F2C8-1033-423E-BAD4-B8686E32A2F1}" srcOrd="0" destOrd="0" presId="urn:microsoft.com/office/officeart/2008/layout/HorizontalMultiLevelHierarchy"/>
    <dgm:cxn modelId="{3104336E-E57A-4A0B-BFFE-E0428D21CB2E}" type="presOf" srcId="{943116A7-9E03-450C-8A57-79D3DF0BC430}" destId="{BEA484CA-BB09-46B2-B42A-605364814362}" srcOrd="0" destOrd="0" presId="urn:microsoft.com/office/officeart/2008/layout/HorizontalMultiLevelHierarchy"/>
    <dgm:cxn modelId="{5DA529CF-BC5D-45A9-8995-C359999F4135}" type="presOf" srcId="{C3C533ED-00E7-432E-B611-7CA96C75C19A}" destId="{0E211571-CF18-4403-B775-75F933739D36}" srcOrd="1" destOrd="0" presId="urn:microsoft.com/office/officeart/2008/layout/HorizontalMultiLevelHierarchy"/>
    <dgm:cxn modelId="{1EACF7A6-AB38-46FB-9559-BE363C4BC7ED}" srcId="{7521DDED-A755-4882-9CDB-BD76B935F583}" destId="{1A64B283-27C2-4C75-8285-3683E78C6C81}" srcOrd="0" destOrd="0" parTransId="{84A59FB3-94ED-44AB-8D73-F70BB7C084C3}" sibTransId="{A175A85D-0CDD-45A6-B2B3-EA1EA36C864B}"/>
    <dgm:cxn modelId="{7DBECD65-542A-48D7-BB22-30D887EEFE62}" srcId="{1A64B283-27C2-4C75-8285-3683E78C6C81}" destId="{CEC8F8A2-1657-4D87-A68A-2951E5E13FDA}" srcOrd="3" destOrd="0" parTransId="{943116A7-9E03-450C-8A57-79D3DF0BC430}" sibTransId="{CB9F1B5D-B932-4C27-B643-D80011E880D2}"/>
    <dgm:cxn modelId="{267BEB54-5BEC-44AF-953D-D1D033FF8A72}" type="presOf" srcId="{622E196C-A824-4B7D-8495-D87AAEEBFD3E}" destId="{AA2CE6AD-5DAF-444F-8ACD-6D5DBB2DB4B9}" srcOrd="1" destOrd="0" presId="urn:microsoft.com/office/officeart/2008/layout/HorizontalMultiLevelHierarchy"/>
    <dgm:cxn modelId="{77695603-AAFC-40A4-9D84-9ED29CC64AFE}" srcId="{1A64B283-27C2-4C75-8285-3683E78C6C81}" destId="{71AC1F8E-ADBD-4C62-BD41-14ECEE98B3BD}" srcOrd="4" destOrd="0" parTransId="{C3C533ED-00E7-432E-B611-7CA96C75C19A}" sibTransId="{7480D29D-8A23-4D82-9691-CEA7B05353E2}"/>
    <dgm:cxn modelId="{2A3EEBB7-39B5-4B17-AA8C-572CD26A3986}" type="presOf" srcId="{7ABAB54F-BA9A-4A68-91C4-0206CA9D2189}" destId="{5E8C27C2-CE25-47D1-816B-F29D2CA43BAF}" srcOrd="0" destOrd="0" presId="urn:microsoft.com/office/officeart/2008/layout/HorizontalMultiLevelHierarchy"/>
    <dgm:cxn modelId="{429B45FE-2A2C-4AC7-9D7A-C953C12F9635}" srcId="{1A64B283-27C2-4C75-8285-3683E78C6C81}" destId="{2B0FFE32-392E-45B7-B878-5BFCA8F7625A}" srcOrd="0" destOrd="0" parTransId="{FB4F3BC6-EA49-47D8-96C7-9BC826C6CF53}" sibTransId="{8C87E16F-143A-40B1-8DE2-6F390C491975}"/>
    <dgm:cxn modelId="{2317350E-16CF-4CC8-816F-A701CCE60ED6}" type="presOf" srcId="{035F6FA8-880C-488A-8AC2-EC3C22917D70}" destId="{27B6773B-099D-442B-A368-9AC930C0371E}" srcOrd="1" destOrd="0" presId="urn:microsoft.com/office/officeart/2008/layout/HorizontalMultiLevelHierarchy"/>
    <dgm:cxn modelId="{2796C20E-F745-4523-A0EE-9A9CDEEF6826}" type="presOf" srcId="{C3C533ED-00E7-432E-B611-7CA96C75C19A}" destId="{24BBF915-E924-4A39-98A5-EE559F9A5BA8}" srcOrd="0" destOrd="0" presId="urn:microsoft.com/office/officeart/2008/layout/HorizontalMultiLevelHierarchy"/>
    <dgm:cxn modelId="{3413A2FC-EFAA-44DA-B472-AFF7EF6FDD2E}" srcId="{1A64B283-27C2-4C75-8285-3683E78C6C81}" destId="{7ABAB54F-BA9A-4A68-91C4-0206CA9D2189}" srcOrd="1" destOrd="0" parTransId="{622E196C-A824-4B7D-8495-D87AAEEBFD3E}" sibTransId="{16576D53-13DF-4A5A-B571-8EB5B5DB01A7}"/>
    <dgm:cxn modelId="{ED6AE214-7343-4E37-AA99-F3F133EB5A04}" type="presParOf" srcId="{F3E9F2C8-1033-423E-BAD4-B8686E32A2F1}" destId="{8920B5AC-2994-4E1B-8D46-0B5791822C14}" srcOrd="0" destOrd="0" presId="urn:microsoft.com/office/officeart/2008/layout/HorizontalMultiLevelHierarchy"/>
    <dgm:cxn modelId="{C56DFD18-D35A-45FD-9F2E-107678C7BA0A}" type="presParOf" srcId="{8920B5AC-2994-4E1B-8D46-0B5791822C14}" destId="{8FEA5E21-E78F-4672-A394-22C9DF1FCFA3}" srcOrd="0" destOrd="0" presId="urn:microsoft.com/office/officeart/2008/layout/HorizontalMultiLevelHierarchy"/>
    <dgm:cxn modelId="{8867E467-A2C6-4123-8972-EBB6BD4B3BEA}" type="presParOf" srcId="{8920B5AC-2994-4E1B-8D46-0B5791822C14}" destId="{D5EBDD03-728F-4D15-84C4-B5D8722F0AE6}" srcOrd="1" destOrd="0" presId="urn:microsoft.com/office/officeart/2008/layout/HorizontalMultiLevelHierarchy"/>
    <dgm:cxn modelId="{F6226DB2-D312-4F16-A223-913E4A85B565}" type="presParOf" srcId="{D5EBDD03-728F-4D15-84C4-B5D8722F0AE6}" destId="{FDB6811A-2053-4CA8-81FE-D01B3D05A69C}" srcOrd="0" destOrd="0" presId="urn:microsoft.com/office/officeart/2008/layout/HorizontalMultiLevelHierarchy"/>
    <dgm:cxn modelId="{96312BD9-737F-4081-B50A-C8F9C0D4E328}" type="presParOf" srcId="{FDB6811A-2053-4CA8-81FE-D01B3D05A69C}" destId="{ED91CB13-E8AC-4CD7-81D2-5E835E8813C7}" srcOrd="0" destOrd="0" presId="urn:microsoft.com/office/officeart/2008/layout/HorizontalMultiLevelHierarchy"/>
    <dgm:cxn modelId="{DBB21C49-F621-4BCD-9390-127C975ABF23}" type="presParOf" srcId="{D5EBDD03-728F-4D15-84C4-B5D8722F0AE6}" destId="{31323369-378F-4593-9624-616A62E7C833}" srcOrd="1" destOrd="0" presId="urn:microsoft.com/office/officeart/2008/layout/HorizontalMultiLevelHierarchy"/>
    <dgm:cxn modelId="{AEFF1C0F-2429-4DE0-9F5B-8D3B27FF5EA9}" type="presParOf" srcId="{31323369-378F-4593-9624-616A62E7C833}" destId="{0582F346-8F51-4CAC-B22C-15514D0B59DC}" srcOrd="0" destOrd="0" presId="urn:microsoft.com/office/officeart/2008/layout/HorizontalMultiLevelHierarchy"/>
    <dgm:cxn modelId="{61253E90-3396-4346-B9E9-218D3D2A553C}" type="presParOf" srcId="{31323369-378F-4593-9624-616A62E7C833}" destId="{B8FA1CEF-B0D9-4619-B1E1-22AC9D61F6E0}" srcOrd="1" destOrd="0" presId="urn:microsoft.com/office/officeart/2008/layout/HorizontalMultiLevelHierarchy"/>
    <dgm:cxn modelId="{5DA0378F-6C56-43D8-8243-418E6CD1F357}" type="presParOf" srcId="{D5EBDD03-728F-4D15-84C4-B5D8722F0AE6}" destId="{6843FBB2-AABC-4E4A-8A4F-C60ED51402B3}" srcOrd="2" destOrd="0" presId="urn:microsoft.com/office/officeart/2008/layout/HorizontalMultiLevelHierarchy"/>
    <dgm:cxn modelId="{11BB20C4-2FC3-49D7-9FD9-5C33C938F45F}" type="presParOf" srcId="{6843FBB2-AABC-4E4A-8A4F-C60ED51402B3}" destId="{AA2CE6AD-5DAF-444F-8ACD-6D5DBB2DB4B9}" srcOrd="0" destOrd="0" presId="urn:microsoft.com/office/officeart/2008/layout/HorizontalMultiLevelHierarchy"/>
    <dgm:cxn modelId="{5A323A37-0762-4BF4-A47C-F66C92F3C05A}" type="presParOf" srcId="{D5EBDD03-728F-4D15-84C4-B5D8722F0AE6}" destId="{28EAF8FA-66FA-447A-A9EE-D49BA66EC111}" srcOrd="3" destOrd="0" presId="urn:microsoft.com/office/officeart/2008/layout/HorizontalMultiLevelHierarchy"/>
    <dgm:cxn modelId="{404A7408-0D56-4EA3-A1C9-12C4181D5D41}" type="presParOf" srcId="{28EAF8FA-66FA-447A-A9EE-D49BA66EC111}" destId="{5E8C27C2-CE25-47D1-816B-F29D2CA43BAF}" srcOrd="0" destOrd="0" presId="urn:microsoft.com/office/officeart/2008/layout/HorizontalMultiLevelHierarchy"/>
    <dgm:cxn modelId="{D82D9C39-4159-44C2-99CB-0B34C7213480}" type="presParOf" srcId="{28EAF8FA-66FA-447A-A9EE-D49BA66EC111}" destId="{EF7A9A45-0D3E-4D31-AA71-015CAC150D78}" srcOrd="1" destOrd="0" presId="urn:microsoft.com/office/officeart/2008/layout/HorizontalMultiLevelHierarchy"/>
    <dgm:cxn modelId="{6995F09E-CE8C-433B-BFF8-1DA176F23F60}" type="presParOf" srcId="{D5EBDD03-728F-4D15-84C4-B5D8722F0AE6}" destId="{F6A4A55A-361D-45B1-AD06-32D59F3F0682}" srcOrd="4" destOrd="0" presId="urn:microsoft.com/office/officeart/2008/layout/HorizontalMultiLevelHierarchy"/>
    <dgm:cxn modelId="{CC2DB590-B365-4133-ABAF-54020F464421}" type="presParOf" srcId="{F6A4A55A-361D-45B1-AD06-32D59F3F0682}" destId="{27B6773B-099D-442B-A368-9AC930C0371E}" srcOrd="0" destOrd="0" presId="urn:microsoft.com/office/officeart/2008/layout/HorizontalMultiLevelHierarchy"/>
    <dgm:cxn modelId="{9830DEBC-3F11-4599-A7E3-3785C183A8AB}" type="presParOf" srcId="{D5EBDD03-728F-4D15-84C4-B5D8722F0AE6}" destId="{6C848C83-6F9B-4677-8B66-3ED6FDDA7AF0}" srcOrd="5" destOrd="0" presId="urn:microsoft.com/office/officeart/2008/layout/HorizontalMultiLevelHierarchy"/>
    <dgm:cxn modelId="{3C807FD2-35CB-4B47-9A69-59E2EF5A5D75}" type="presParOf" srcId="{6C848C83-6F9B-4677-8B66-3ED6FDDA7AF0}" destId="{3459583F-7312-491A-BBBF-5A42CA518381}" srcOrd="0" destOrd="0" presId="urn:microsoft.com/office/officeart/2008/layout/HorizontalMultiLevelHierarchy"/>
    <dgm:cxn modelId="{2354B74C-B5C4-4D9C-872A-2F5B7199175D}" type="presParOf" srcId="{6C848C83-6F9B-4677-8B66-3ED6FDDA7AF0}" destId="{94A213C5-C429-45A8-8F77-E12DAD1B2A5D}" srcOrd="1" destOrd="0" presId="urn:microsoft.com/office/officeart/2008/layout/HorizontalMultiLevelHierarchy"/>
    <dgm:cxn modelId="{C6D0342A-C706-4828-9062-07B9DFAD707A}" type="presParOf" srcId="{D5EBDD03-728F-4D15-84C4-B5D8722F0AE6}" destId="{BEA484CA-BB09-46B2-B42A-605364814362}" srcOrd="6" destOrd="0" presId="urn:microsoft.com/office/officeart/2008/layout/HorizontalMultiLevelHierarchy"/>
    <dgm:cxn modelId="{FBC5E9E4-D00F-4739-BC4E-796A8CA03320}" type="presParOf" srcId="{BEA484CA-BB09-46B2-B42A-605364814362}" destId="{DF72AC24-659E-469A-B536-AB1081D9C031}" srcOrd="0" destOrd="0" presId="urn:microsoft.com/office/officeart/2008/layout/HorizontalMultiLevelHierarchy"/>
    <dgm:cxn modelId="{944854BE-EB68-48F1-8918-EC874299A443}" type="presParOf" srcId="{D5EBDD03-728F-4D15-84C4-B5D8722F0AE6}" destId="{8FA04914-8B1F-46BC-B236-D59F9BD02F96}" srcOrd="7" destOrd="0" presId="urn:microsoft.com/office/officeart/2008/layout/HorizontalMultiLevelHierarchy"/>
    <dgm:cxn modelId="{819650E6-CAAE-445C-80C9-200D6A2F3414}" type="presParOf" srcId="{8FA04914-8B1F-46BC-B236-D59F9BD02F96}" destId="{3C95A218-0B02-40B5-8F6C-50579E5212D2}" srcOrd="0" destOrd="0" presId="urn:microsoft.com/office/officeart/2008/layout/HorizontalMultiLevelHierarchy"/>
    <dgm:cxn modelId="{0A1B7A01-6764-4A87-ABFA-3DCF7F6C2977}" type="presParOf" srcId="{8FA04914-8B1F-46BC-B236-D59F9BD02F96}" destId="{1EAAAE0C-22CA-4E6C-A06A-45F9D87A4352}" srcOrd="1" destOrd="0" presId="urn:microsoft.com/office/officeart/2008/layout/HorizontalMultiLevelHierarchy"/>
    <dgm:cxn modelId="{8260B609-8DB6-4544-9110-BF7E4D20272F}" type="presParOf" srcId="{D5EBDD03-728F-4D15-84C4-B5D8722F0AE6}" destId="{24BBF915-E924-4A39-98A5-EE559F9A5BA8}" srcOrd="8" destOrd="0" presId="urn:microsoft.com/office/officeart/2008/layout/HorizontalMultiLevelHierarchy"/>
    <dgm:cxn modelId="{E5CEB9BC-1CC4-4A2A-B0D4-239A5AC5DFD3}" type="presParOf" srcId="{24BBF915-E924-4A39-98A5-EE559F9A5BA8}" destId="{0E211571-CF18-4403-B775-75F933739D36}" srcOrd="0" destOrd="0" presId="urn:microsoft.com/office/officeart/2008/layout/HorizontalMultiLevelHierarchy"/>
    <dgm:cxn modelId="{55C60BA2-96A1-47A2-A493-E1A2D1FE1C18}" type="presParOf" srcId="{D5EBDD03-728F-4D15-84C4-B5D8722F0AE6}" destId="{D5F3915B-B782-4FD9-ACFE-C7AFFAF306A2}" srcOrd="9" destOrd="0" presId="urn:microsoft.com/office/officeart/2008/layout/HorizontalMultiLevelHierarchy"/>
    <dgm:cxn modelId="{9B601B65-00F8-4EA1-8C59-CFE60F6DF228}" type="presParOf" srcId="{D5F3915B-B782-4FD9-ACFE-C7AFFAF306A2}" destId="{219C6E26-7719-47ED-9E76-47338E14491A}" srcOrd="0" destOrd="0" presId="urn:microsoft.com/office/officeart/2008/layout/HorizontalMultiLevelHierarchy"/>
    <dgm:cxn modelId="{F653D525-55E4-441F-94BB-54CE493AA4ED}" type="presParOf" srcId="{D5F3915B-B782-4FD9-ACFE-C7AFFAF306A2}" destId="{00BB472B-49F5-4BFC-B690-B08CD7D706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CC891-195F-4EB9-8ACC-8853BFC765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2CC9D5-686B-498D-8308-C3AAA47A02FE}">
      <dgm:prSet phldrT="[Text]" custT="1"/>
      <dgm:spPr/>
      <dgm:t>
        <a:bodyPr/>
        <a:lstStyle/>
        <a:p>
          <a:r>
            <a:rPr lang="en-GB" sz="2400" dirty="0" err="1" smtClean="0">
              <a:latin typeface="Nikosh" panose="02000000000000000000" pitchFamily="2" charset="0"/>
              <a:cs typeface="Nikosh" panose="02000000000000000000" pitchFamily="2" charset="0"/>
            </a:rPr>
            <a:t>অ্যানিম্যালিয়া</a:t>
          </a:r>
          <a:endParaRPr lang="en-GB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229EBAF-357D-46B5-82DB-3D914E3CFE47}" type="parTrans" cxnId="{D1BC0EE7-AF3E-4B10-ABE3-0A0947F4C302}">
      <dgm:prSet/>
      <dgm:spPr/>
      <dgm:t>
        <a:bodyPr/>
        <a:lstStyle/>
        <a:p>
          <a:endParaRPr lang="en-GB"/>
        </a:p>
      </dgm:t>
    </dgm:pt>
    <dgm:pt modelId="{668B52B4-999E-4419-B7B9-62E0790702CD}" type="sibTrans" cxnId="{D1BC0EE7-AF3E-4B10-ABE3-0A0947F4C302}">
      <dgm:prSet/>
      <dgm:spPr/>
      <dgm:t>
        <a:bodyPr/>
        <a:lstStyle/>
        <a:p>
          <a:endParaRPr lang="en-GB"/>
        </a:p>
      </dgm:t>
    </dgm:pt>
    <dgm:pt modelId="{9A651B8E-3F71-44BD-B235-795502D01B2A}">
      <dgm:prSet phldrT="[Text]"/>
      <dgm:spPr/>
      <dgm:t>
        <a:bodyPr/>
        <a:lstStyle/>
        <a:p>
          <a:r>
            <a:rPr lang="en-GB" dirty="0" err="1" smtClean="0"/>
            <a:t>পরিফেরা</a:t>
          </a:r>
          <a:endParaRPr lang="en-GB" dirty="0"/>
        </a:p>
      </dgm:t>
    </dgm:pt>
    <dgm:pt modelId="{125A268D-696C-4176-8A51-7D33344CE78A}" type="parTrans" cxnId="{5E05BB4D-43B7-48E1-9457-A0E993AFF51B}">
      <dgm:prSet/>
      <dgm:spPr/>
      <dgm:t>
        <a:bodyPr/>
        <a:lstStyle/>
        <a:p>
          <a:endParaRPr lang="en-GB"/>
        </a:p>
      </dgm:t>
    </dgm:pt>
    <dgm:pt modelId="{7E0E51B7-8A35-4825-BD3C-48AF8BF32FFF}" type="sibTrans" cxnId="{5E05BB4D-43B7-48E1-9457-A0E993AFF51B}">
      <dgm:prSet/>
      <dgm:spPr/>
      <dgm:t>
        <a:bodyPr/>
        <a:lstStyle/>
        <a:p>
          <a:endParaRPr lang="en-GB"/>
        </a:p>
      </dgm:t>
    </dgm:pt>
    <dgm:pt modelId="{417C4611-3E89-4B6C-A90B-D2FC8CB66817}">
      <dgm:prSet phldrT="[Text]"/>
      <dgm:spPr/>
      <dgm:t>
        <a:bodyPr/>
        <a:lstStyle/>
        <a:p>
          <a:r>
            <a:rPr lang="en-GB" dirty="0" err="1" smtClean="0"/>
            <a:t>অ্যানেলিডা</a:t>
          </a:r>
          <a:endParaRPr lang="en-GB" dirty="0"/>
        </a:p>
      </dgm:t>
    </dgm:pt>
    <dgm:pt modelId="{9D833A47-B290-41FE-B42E-D4051B6E0701}" type="parTrans" cxnId="{92FCAA71-C28E-403B-8622-D358D2A816AF}">
      <dgm:prSet/>
      <dgm:spPr/>
      <dgm:t>
        <a:bodyPr/>
        <a:lstStyle/>
        <a:p>
          <a:endParaRPr lang="en-GB"/>
        </a:p>
      </dgm:t>
    </dgm:pt>
    <dgm:pt modelId="{5E89D77E-884E-4D39-AD38-4E6BAA8B6707}" type="sibTrans" cxnId="{92FCAA71-C28E-403B-8622-D358D2A816AF}">
      <dgm:prSet/>
      <dgm:spPr/>
      <dgm:t>
        <a:bodyPr/>
        <a:lstStyle/>
        <a:p>
          <a:endParaRPr lang="en-GB"/>
        </a:p>
      </dgm:t>
    </dgm:pt>
    <dgm:pt modelId="{22C68343-3FF6-4DCF-9369-ADCB00878AC7}">
      <dgm:prSet phldrT="[Text]"/>
      <dgm:spPr/>
      <dgm:t>
        <a:bodyPr/>
        <a:lstStyle/>
        <a:p>
          <a:r>
            <a:rPr lang="en-GB" dirty="0" err="1" smtClean="0"/>
            <a:t>আর্থ্রোপোডা</a:t>
          </a:r>
          <a:endParaRPr lang="en-GB" dirty="0"/>
        </a:p>
      </dgm:t>
    </dgm:pt>
    <dgm:pt modelId="{9FC09A9D-A5D4-4D5B-A89E-526286C07B35}" type="parTrans" cxnId="{36245A4A-C464-4BCE-BC77-B3BDCA2E99FD}">
      <dgm:prSet/>
      <dgm:spPr/>
      <dgm:t>
        <a:bodyPr/>
        <a:lstStyle/>
        <a:p>
          <a:endParaRPr lang="en-GB"/>
        </a:p>
      </dgm:t>
    </dgm:pt>
    <dgm:pt modelId="{3C1205F9-6547-4AFC-BB53-1E67B4C81FEB}" type="sibTrans" cxnId="{36245A4A-C464-4BCE-BC77-B3BDCA2E99FD}">
      <dgm:prSet/>
      <dgm:spPr/>
      <dgm:t>
        <a:bodyPr/>
        <a:lstStyle/>
        <a:p>
          <a:endParaRPr lang="en-GB"/>
        </a:p>
      </dgm:t>
    </dgm:pt>
    <dgm:pt modelId="{F97A030D-41ED-4805-984D-C71CCFF6E776}">
      <dgm:prSet phldrT="[Text]"/>
      <dgm:spPr/>
      <dgm:t>
        <a:bodyPr/>
        <a:lstStyle/>
        <a:p>
          <a:r>
            <a:rPr lang="en-GB" dirty="0" err="1" smtClean="0"/>
            <a:t>নিডারিয়া</a:t>
          </a:r>
          <a:endParaRPr lang="en-GB" dirty="0"/>
        </a:p>
      </dgm:t>
    </dgm:pt>
    <dgm:pt modelId="{E968F77C-EA55-4049-9E45-71BCD35DFE0E}" type="parTrans" cxnId="{6D6E990B-C4C6-4F56-8F84-D74D52ADB690}">
      <dgm:prSet/>
      <dgm:spPr/>
      <dgm:t>
        <a:bodyPr/>
        <a:lstStyle/>
        <a:p>
          <a:endParaRPr lang="en-GB"/>
        </a:p>
      </dgm:t>
    </dgm:pt>
    <dgm:pt modelId="{AAAFD8D5-A0FE-409B-9C6D-813A16642AC7}" type="sibTrans" cxnId="{6D6E990B-C4C6-4F56-8F84-D74D52ADB690}">
      <dgm:prSet/>
      <dgm:spPr/>
      <dgm:t>
        <a:bodyPr/>
        <a:lstStyle/>
        <a:p>
          <a:endParaRPr lang="en-GB"/>
        </a:p>
      </dgm:t>
    </dgm:pt>
    <dgm:pt modelId="{20C62661-7C01-4043-B565-5CC6A13AC9D6}">
      <dgm:prSet phldrT="[Text]"/>
      <dgm:spPr/>
      <dgm:t>
        <a:bodyPr/>
        <a:lstStyle/>
        <a:p>
          <a:r>
            <a:rPr lang="en-GB" dirty="0" err="1" smtClean="0"/>
            <a:t>প্লাটিহেলমিনথেস</a:t>
          </a:r>
          <a:endParaRPr lang="en-GB" dirty="0"/>
        </a:p>
      </dgm:t>
    </dgm:pt>
    <dgm:pt modelId="{883F1DDF-301A-41FD-803B-B3DC91051973}" type="parTrans" cxnId="{4872E719-1704-4F35-9A4B-18F680B66268}">
      <dgm:prSet/>
      <dgm:spPr/>
      <dgm:t>
        <a:bodyPr/>
        <a:lstStyle/>
        <a:p>
          <a:endParaRPr lang="en-GB"/>
        </a:p>
      </dgm:t>
    </dgm:pt>
    <dgm:pt modelId="{312B9EFD-3682-4C01-9395-AF65B526ABAE}" type="sibTrans" cxnId="{4872E719-1704-4F35-9A4B-18F680B66268}">
      <dgm:prSet/>
      <dgm:spPr/>
      <dgm:t>
        <a:bodyPr/>
        <a:lstStyle/>
        <a:p>
          <a:endParaRPr lang="en-GB"/>
        </a:p>
      </dgm:t>
    </dgm:pt>
    <dgm:pt modelId="{97FDD33E-FD3C-443F-A934-FBD179CFA849}">
      <dgm:prSet phldrT="[Text]"/>
      <dgm:spPr/>
      <dgm:t>
        <a:bodyPr/>
        <a:lstStyle/>
        <a:p>
          <a:r>
            <a:rPr lang="en-GB" dirty="0" err="1" smtClean="0"/>
            <a:t>নেমাটোডা</a:t>
          </a:r>
          <a:endParaRPr lang="en-GB" dirty="0"/>
        </a:p>
      </dgm:t>
    </dgm:pt>
    <dgm:pt modelId="{34CBC307-7AC2-4F25-9C3F-92608DE431D8}" type="parTrans" cxnId="{D89219B6-AC95-46A7-9C09-C86A89F6F90C}">
      <dgm:prSet/>
      <dgm:spPr/>
      <dgm:t>
        <a:bodyPr/>
        <a:lstStyle/>
        <a:p>
          <a:endParaRPr lang="en-GB"/>
        </a:p>
      </dgm:t>
    </dgm:pt>
    <dgm:pt modelId="{72C3FC0E-4E80-45DF-874A-F44FC9EE92D0}" type="sibTrans" cxnId="{D89219B6-AC95-46A7-9C09-C86A89F6F90C}">
      <dgm:prSet/>
      <dgm:spPr/>
      <dgm:t>
        <a:bodyPr/>
        <a:lstStyle/>
        <a:p>
          <a:endParaRPr lang="en-GB"/>
        </a:p>
      </dgm:t>
    </dgm:pt>
    <dgm:pt modelId="{F37D983F-4C2D-4A22-B786-31A4E27D5846}">
      <dgm:prSet phldrT="[Text]"/>
      <dgm:spPr/>
      <dgm:t>
        <a:bodyPr/>
        <a:lstStyle/>
        <a:p>
          <a:r>
            <a:rPr lang="en-GB" dirty="0" err="1" smtClean="0"/>
            <a:t>মলাস্কা</a:t>
          </a:r>
          <a:endParaRPr lang="en-GB" dirty="0"/>
        </a:p>
      </dgm:t>
    </dgm:pt>
    <dgm:pt modelId="{61A82335-0522-4477-B6CD-EE990DF171DD}" type="parTrans" cxnId="{7F71D8D6-60C3-4C12-A7D5-E9D0E970511B}">
      <dgm:prSet/>
      <dgm:spPr/>
      <dgm:t>
        <a:bodyPr/>
        <a:lstStyle/>
        <a:p>
          <a:endParaRPr lang="en-GB"/>
        </a:p>
      </dgm:t>
    </dgm:pt>
    <dgm:pt modelId="{F2814FF5-2912-45E6-8042-53F276F9C4BC}" type="sibTrans" cxnId="{7F71D8D6-60C3-4C12-A7D5-E9D0E970511B}">
      <dgm:prSet/>
      <dgm:spPr/>
      <dgm:t>
        <a:bodyPr/>
        <a:lstStyle/>
        <a:p>
          <a:endParaRPr lang="en-GB"/>
        </a:p>
      </dgm:t>
    </dgm:pt>
    <dgm:pt modelId="{5E7D2658-1FCC-4F0A-8C85-BD86ABB7D116}">
      <dgm:prSet phldrT="[Text]"/>
      <dgm:spPr/>
      <dgm:t>
        <a:bodyPr/>
        <a:lstStyle/>
        <a:p>
          <a:r>
            <a:rPr lang="en-GB" dirty="0" err="1" smtClean="0"/>
            <a:t>একাইনোডারমাটা</a:t>
          </a:r>
          <a:endParaRPr lang="en-GB" dirty="0"/>
        </a:p>
      </dgm:t>
    </dgm:pt>
    <dgm:pt modelId="{DB148EA4-E7ED-4D12-8177-8DAD4823AC07}" type="parTrans" cxnId="{2449E176-1A6E-4606-A32E-236124BA856E}">
      <dgm:prSet/>
      <dgm:spPr/>
      <dgm:t>
        <a:bodyPr/>
        <a:lstStyle/>
        <a:p>
          <a:endParaRPr lang="en-GB"/>
        </a:p>
      </dgm:t>
    </dgm:pt>
    <dgm:pt modelId="{5052FA6B-3002-4C94-919E-FE5E7C1CF0B6}" type="sibTrans" cxnId="{2449E176-1A6E-4606-A32E-236124BA856E}">
      <dgm:prSet/>
      <dgm:spPr/>
      <dgm:t>
        <a:bodyPr/>
        <a:lstStyle/>
        <a:p>
          <a:endParaRPr lang="en-GB"/>
        </a:p>
      </dgm:t>
    </dgm:pt>
    <dgm:pt modelId="{1559DF58-8D1A-4644-A986-33F533462B9E}">
      <dgm:prSet phldrT="[Text]"/>
      <dgm:spPr/>
      <dgm:t>
        <a:bodyPr/>
        <a:lstStyle/>
        <a:p>
          <a:r>
            <a:rPr lang="en-GB" dirty="0" err="1" smtClean="0"/>
            <a:t>কর্ডাটা</a:t>
          </a:r>
          <a:endParaRPr lang="en-GB" dirty="0"/>
        </a:p>
      </dgm:t>
    </dgm:pt>
    <dgm:pt modelId="{D44DBEB1-69C9-4078-A193-014882ECB5EA}" type="parTrans" cxnId="{6CFA441D-AD93-4631-BFE4-2EC2FFC1A2A1}">
      <dgm:prSet/>
      <dgm:spPr/>
      <dgm:t>
        <a:bodyPr/>
        <a:lstStyle/>
        <a:p>
          <a:endParaRPr lang="en-GB"/>
        </a:p>
      </dgm:t>
    </dgm:pt>
    <dgm:pt modelId="{AC929409-6664-47EF-B661-72DC5B30BD68}" type="sibTrans" cxnId="{6CFA441D-AD93-4631-BFE4-2EC2FFC1A2A1}">
      <dgm:prSet/>
      <dgm:spPr/>
      <dgm:t>
        <a:bodyPr/>
        <a:lstStyle/>
        <a:p>
          <a:endParaRPr lang="en-GB"/>
        </a:p>
      </dgm:t>
    </dgm:pt>
    <dgm:pt modelId="{3C5B07C6-0D8C-4D32-AAFB-D61331FAF6A9}" type="pres">
      <dgm:prSet presAssocID="{FFDCC891-195F-4EB9-8ACC-8853BFC765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E695FA-B746-4FE3-B10F-B33C27F45422}" type="pres">
      <dgm:prSet presAssocID="{DE2CC9D5-686B-498D-8308-C3AAA47A02FE}" presName="root1" presStyleCnt="0"/>
      <dgm:spPr/>
    </dgm:pt>
    <dgm:pt modelId="{9F9C6BA4-0B38-4719-890A-F3C33C0DBECB}" type="pres">
      <dgm:prSet presAssocID="{DE2CC9D5-686B-498D-8308-C3AAA47A02F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870BCC-C3B6-4956-9228-6C154522C3CF}" type="pres">
      <dgm:prSet presAssocID="{DE2CC9D5-686B-498D-8308-C3AAA47A02FE}" presName="level2hierChild" presStyleCnt="0"/>
      <dgm:spPr/>
    </dgm:pt>
    <dgm:pt modelId="{A2C0FD63-688A-4058-9891-0AC037BBD0D7}" type="pres">
      <dgm:prSet presAssocID="{125A268D-696C-4176-8A51-7D33344CE78A}" presName="conn2-1" presStyleLbl="parChTrans1D2" presStyleIdx="0" presStyleCnt="9"/>
      <dgm:spPr/>
      <dgm:t>
        <a:bodyPr/>
        <a:lstStyle/>
        <a:p>
          <a:endParaRPr lang="en-GB"/>
        </a:p>
      </dgm:t>
    </dgm:pt>
    <dgm:pt modelId="{AE60A652-9B7E-4676-8A73-CAB66FE1C45D}" type="pres">
      <dgm:prSet presAssocID="{125A268D-696C-4176-8A51-7D33344CE78A}" presName="connTx" presStyleLbl="parChTrans1D2" presStyleIdx="0" presStyleCnt="9"/>
      <dgm:spPr/>
      <dgm:t>
        <a:bodyPr/>
        <a:lstStyle/>
        <a:p>
          <a:endParaRPr lang="en-GB"/>
        </a:p>
      </dgm:t>
    </dgm:pt>
    <dgm:pt modelId="{B4F1B207-82B0-4B3B-B151-21EF63FB8ED2}" type="pres">
      <dgm:prSet presAssocID="{9A651B8E-3F71-44BD-B235-795502D01B2A}" presName="root2" presStyleCnt="0"/>
      <dgm:spPr/>
    </dgm:pt>
    <dgm:pt modelId="{5DB670C6-BD63-4C3C-8532-494A3B9585AC}" type="pres">
      <dgm:prSet presAssocID="{9A651B8E-3F71-44BD-B235-795502D01B2A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F876A88-A9A8-436D-9FED-0D176D1FE375}" type="pres">
      <dgm:prSet presAssocID="{9A651B8E-3F71-44BD-B235-795502D01B2A}" presName="level3hierChild" presStyleCnt="0"/>
      <dgm:spPr/>
    </dgm:pt>
    <dgm:pt modelId="{D14BFD42-8CD1-4411-A44D-28FC81EBE126}" type="pres">
      <dgm:prSet presAssocID="{E968F77C-EA55-4049-9E45-71BCD35DFE0E}" presName="conn2-1" presStyleLbl="parChTrans1D2" presStyleIdx="1" presStyleCnt="9"/>
      <dgm:spPr/>
      <dgm:t>
        <a:bodyPr/>
        <a:lstStyle/>
        <a:p>
          <a:endParaRPr lang="en-GB"/>
        </a:p>
      </dgm:t>
    </dgm:pt>
    <dgm:pt modelId="{DD56B741-2451-474C-B33E-7A5879269D5A}" type="pres">
      <dgm:prSet presAssocID="{E968F77C-EA55-4049-9E45-71BCD35DFE0E}" presName="connTx" presStyleLbl="parChTrans1D2" presStyleIdx="1" presStyleCnt="9"/>
      <dgm:spPr/>
      <dgm:t>
        <a:bodyPr/>
        <a:lstStyle/>
        <a:p>
          <a:endParaRPr lang="en-GB"/>
        </a:p>
      </dgm:t>
    </dgm:pt>
    <dgm:pt modelId="{9EABE995-24FF-4048-985E-36B68E689215}" type="pres">
      <dgm:prSet presAssocID="{F97A030D-41ED-4805-984D-C71CCFF6E776}" presName="root2" presStyleCnt="0"/>
      <dgm:spPr/>
    </dgm:pt>
    <dgm:pt modelId="{CB0950B3-E7B0-4005-8D5C-97507AF0DA54}" type="pres">
      <dgm:prSet presAssocID="{F97A030D-41ED-4805-984D-C71CCFF6E776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031955-F657-4910-B0EB-F8FD58A56995}" type="pres">
      <dgm:prSet presAssocID="{F97A030D-41ED-4805-984D-C71CCFF6E776}" presName="level3hierChild" presStyleCnt="0"/>
      <dgm:spPr/>
    </dgm:pt>
    <dgm:pt modelId="{4EA21493-7248-4D11-9657-DDB1E9D9EFED}" type="pres">
      <dgm:prSet presAssocID="{883F1DDF-301A-41FD-803B-B3DC91051973}" presName="conn2-1" presStyleLbl="parChTrans1D2" presStyleIdx="2" presStyleCnt="9"/>
      <dgm:spPr/>
      <dgm:t>
        <a:bodyPr/>
        <a:lstStyle/>
        <a:p>
          <a:endParaRPr lang="en-GB"/>
        </a:p>
      </dgm:t>
    </dgm:pt>
    <dgm:pt modelId="{6478F094-88A0-423A-B8B3-0C437104A726}" type="pres">
      <dgm:prSet presAssocID="{883F1DDF-301A-41FD-803B-B3DC91051973}" presName="connTx" presStyleLbl="parChTrans1D2" presStyleIdx="2" presStyleCnt="9"/>
      <dgm:spPr/>
      <dgm:t>
        <a:bodyPr/>
        <a:lstStyle/>
        <a:p>
          <a:endParaRPr lang="en-GB"/>
        </a:p>
      </dgm:t>
    </dgm:pt>
    <dgm:pt modelId="{9FDB48F9-B351-443F-B58E-BD28BE373FF5}" type="pres">
      <dgm:prSet presAssocID="{20C62661-7C01-4043-B565-5CC6A13AC9D6}" presName="root2" presStyleCnt="0"/>
      <dgm:spPr/>
    </dgm:pt>
    <dgm:pt modelId="{DD0D398A-E32C-4AC6-BACA-7ED47A9AC5BA}" type="pres">
      <dgm:prSet presAssocID="{20C62661-7C01-4043-B565-5CC6A13AC9D6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E99604-D40D-4009-ACC0-AF58067C1CFE}" type="pres">
      <dgm:prSet presAssocID="{20C62661-7C01-4043-B565-5CC6A13AC9D6}" presName="level3hierChild" presStyleCnt="0"/>
      <dgm:spPr/>
    </dgm:pt>
    <dgm:pt modelId="{032BB575-F61C-43AF-B4AE-2A4C945AFA69}" type="pres">
      <dgm:prSet presAssocID="{34CBC307-7AC2-4F25-9C3F-92608DE431D8}" presName="conn2-1" presStyleLbl="parChTrans1D2" presStyleIdx="3" presStyleCnt="9"/>
      <dgm:spPr/>
      <dgm:t>
        <a:bodyPr/>
        <a:lstStyle/>
        <a:p>
          <a:endParaRPr lang="en-GB"/>
        </a:p>
      </dgm:t>
    </dgm:pt>
    <dgm:pt modelId="{1583634B-DD31-434D-A959-546DEB8F2D75}" type="pres">
      <dgm:prSet presAssocID="{34CBC307-7AC2-4F25-9C3F-92608DE431D8}" presName="connTx" presStyleLbl="parChTrans1D2" presStyleIdx="3" presStyleCnt="9"/>
      <dgm:spPr/>
      <dgm:t>
        <a:bodyPr/>
        <a:lstStyle/>
        <a:p>
          <a:endParaRPr lang="en-GB"/>
        </a:p>
      </dgm:t>
    </dgm:pt>
    <dgm:pt modelId="{A68873A4-4E11-4B1C-84F4-E6FEE971FFE2}" type="pres">
      <dgm:prSet presAssocID="{97FDD33E-FD3C-443F-A934-FBD179CFA849}" presName="root2" presStyleCnt="0"/>
      <dgm:spPr/>
    </dgm:pt>
    <dgm:pt modelId="{2139909E-C83C-4971-9217-35EDC777C909}" type="pres">
      <dgm:prSet presAssocID="{97FDD33E-FD3C-443F-A934-FBD179CFA849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6E60F82-4015-44BE-ABCA-4451A0FA0E7F}" type="pres">
      <dgm:prSet presAssocID="{97FDD33E-FD3C-443F-A934-FBD179CFA849}" presName="level3hierChild" presStyleCnt="0"/>
      <dgm:spPr/>
    </dgm:pt>
    <dgm:pt modelId="{1D405DDA-7A7E-4CBF-91EE-DBB166FDF06E}" type="pres">
      <dgm:prSet presAssocID="{9D833A47-B290-41FE-B42E-D4051B6E0701}" presName="conn2-1" presStyleLbl="parChTrans1D2" presStyleIdx="4" presStyleCnt="9"/>
      <dgm:spPr/>
      <dgm:t>
        <a:bodyPr/>
        <a:lstStyle/>
        <a:p>
          <a:endParaRPr lang="en-GB"/>
        </a:p>
      </dgm:t>
    </dgm:pt>
    <dgm:pt modelId="{EF15DBE7-E3AB-4187-9C29-8B79CBE31711}" type="pres">
      <dgm:prSet presAssocID="{9D833A47-B290-41FE-B42E-D4051B6E0701}" presName="connTx" presStyleLbl="parChTrans1D2" presStyleIdx="4" presStyleCnt="9"/>
      <dgm:spPr/>
      <dgm:t>
        <a:bodyPr/>
        <a:lstStyle/>
        <a:p>
          <a:endParaRPr lang="en-GB"/>
        </a:p>
      </dgm:t>
    </dgm:pt>
    <dgm:pt modelId="{786D894F-9272-42BE-A443-CEA5257EA39E}" type="pres">
      <dgm:prSet presAssocID="{417C4611-3E89-4B6C-A90B-D2FC8CB66817}" presName="root2" presStyleCnt="0"/>
      <dgm:spPr/>
    </dgm:pt>
    <dgm:pt modelId="{81FF4AA9-2053-4999-861A-BAB2D23D7415}" type="pres">
      <dgm:prSet presAssocID="{417C4611-3E89-4B6C-A90B-D2FC8CB66817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2A1712-5607-4CE9-A555-52369B64ADB2}" type="pres">
      <dgm:prSet presAssocID="{417C4611-3E89-4B6C-A90B-D2FC8CB66817}" presName="level3hierChild" presStyleCnt="0"/>
      <dgm:spPr/>
    </dgm:pt>
    <dgm:pt modelId="{B2C89666-718B-412A-82D2-451559334867}" type="pres">
      <dgm:prSet presAssocID="{9FC09A9D-A5D4-4D5B-A89E-526286C07B35}" presName="conn2-1" presStyleLbl="parChTrans1D2" presStyleIdx="5" presStyleCnt="9"/>
      <dgm:spPr/>
      <dgm:t>
        <a:bodyPr/>
        <a:lstStyle/>
        <a:p>
          <a:endParaRPr lang="en-GB"/>
        </a:p>
      </dgm:t>
    </dgm:pt>
    <dgm:pt modelId="{FE9772DA-AEA7-4C05-8BD3-F03FD72ADAF9}" type="pres">
      <dgm:prSet presAssocID="{9FC09A9D-A5D4-4D5B-A89E-526286C07B35}" presName="connTx" presStyleLbl="parChTrans1D2" presStyleIdx="5" presStyleCnt="9"/>
      <dgm:spPr/>
      <dgm:t>
        <a:bodyPr/>
        <a:lstStyle/>
        <a:p>
          <a:endParaRPr lang="en-GB"/>
        </a:p>
      </dgm:t>
    </dgm:pt>
    <dgm:pt modelId="{DEF30C20-E745-477D-8336-4CA498966618}" type="pres">
      <dgm:prSet presAssocID="{22C68343-3FF6-4DCF-9369-ADCB00878AC7}" presName="root2" presStyleCnt="0"/>
      <dgm:spPr/>
    </dgm:pt>
    <dgm:pt modelId="{95A1EFD7-6D16-4FEE-AB1F-6C53F45C479F}" type="pres">
      <dgm:prSet presAssocID="{22C68343-3FF6-4DCF-9369-ADCB00878AC7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97CABA-D09E-4276-9852-1152DEDC73EE}" type="pres">
      <dgm:prSet presAssocID="{22C68343-3FF6-4DCF-9369-ADCB00878AC7}" presName="level3hierChild" presStyleCnt="0"/>
      <dgm:spPr/>
    </dgm:pt>
    <dgm:pt modelId="{71B5107E-009E-447C-A079-CB6E3D8574E9}" type="pres">
      <dgm:prSet presAssocID="{61A82335-0522-4477-B6CD-EE990DF171DD}" presName="conn2-1" presStyleLbl="parChTrans1D2" presStyleIdx="6" presStyleCnt="9"/>
      <dgm:spPr/>
      <dgm:t>
        <a:bodyPr/>
        <a:lstStyle/>
        <a:p>
          <a:endParaRPr lang="en-GB"/>
        </a:p>
      </dgm:t>
    </dgm:pt>
    <dgm:pt modelId="{1301D493-9B03-468D-9291-3A669E821DDD}" type="pres">
      <dgm:prSet presAssocID="{61A82335-0522-4477-B6CD-EE990DF171DD}" presName="connTx" presStyleLbl="parChTrans1D2" presStyleIdx="6" presStyleCnt="9"/>
      <dgm:spPr/>
      <dgm:t>
        <a:bodyPr/>
        <a:lstStyle/>
        <a:p>
          <a:endParaRPr lang="en-GB"/>
        </a:p>
      </dgm:t>
    </dgm:pt>
    <dgm:pt modelId="{1BB4161A-0E07-4366-A76F-31B53BEF10B5}" type="pres">
      <dgm:prSet presAssocID="{F37D983F-4C2D-4A22-B786-31A4E27D5846}" presName="root2" presStyleCnt="0"/>
      <dgm:spPr/>
    </dgm:pt>
    <dgm:pt modelId="{EDEED8FB-65EF-4EF2-B71A-36CC872DE12C}" type="pres">
      <dgm:prSet presAssocID="{F37D983F-4C2D-4A22-B786-31A4E27D5846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1FAC7F-A372-4094-AB74-4D96C309ADB4}" type="pres">
      <dgm:prSet presAssocID="{F37D983F-4C2D-4A22-B786-31A4E27D5846}" presName="level3hierChild" presStyleCnt="0"/>
      <dgm:spPr/>
    </dgm:pt>
    <dgm:pt modelId="{9FBAC39B-01E0-4EE4-A032-C392F3E18594}" type="pres">
      <dgm:prSet presAssocID="{DB148EA4-E7ED-4D12-8177-8DAD4823AC07}" presName="conn2-1" presStyleLbl="parChTrans1D2" presStyleIdx="7" presStyleCnt="9"/>
      <dgm:spPr/>
      <dgm:t>
        <a:bodyPr/>
        <a:lstStyle/>
        <a:p>
          <a:endParaRPr lang="en-GB"/>
        </a:p>
      </dgm:t>
    </dgm:pt>
    <dgm:pt modelId="{884A4707-59AC-4324-945A-0CB18F4CF281}" type="pres">
      <dgm:prSet presAssocID="{DB148EA4-E7ED-4D12-8177-8DAD4823AC07}" presName="connTx" presStyleLbl="parChTrans1D2" presStyleIdx="7" presStyleCnt="9"/>
      <dgm:spPr/>
      <dgm:t>
        <a:bodyPr/>
        <a:lstStyle/>
        <a:p>
          <a:endParaRPr lang="en-GB"/>
        </a:p>
      </dgm:t>
    </dgm:pt>
    <dgm:pt modelId="{DA5540EC-EF5F-4891-ACB2-515D34FB5CE3}" type="pres">
      <dgm:prSet presAssocID="{5E7D2658-1FCC-4F0A-8C85-BD86ABB7D116}" presName="root2" presStyleCnt="0"/>
      <dgm:spPr/>
    </dgm:pt>
    <dgm:pt modelId="{4866FA3B-2160-40E5-9EC6-B440571B38C1}" type="pres">
      <dgm:prSet presAssocID="{5E7D2658-1FCC-4F0A-8C85-BD86ABB7D116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170D2AD-0AE6-4EA9-AC72-7485177E9F2B}" type="pres">
      <dgm:prSet presAssocID="{5E7D2658-1FCC-4F0A-8C85-BD86ABB7D116}" presName="level3hierChild" presStyleCnt="0"/>
      <dgm:spPr/>
    </dgm:pt>
    <dgm:pt modelId="{1796D65E-E952-4E22-A16B-FEC25ADE879C}" type="pres">
      <dgm:prSet presAssocID="{D44DBEB1-69C9-4078-A193-014882ECB5EA}" presName="conn2-1" presStyleLbl="parChTrans1D2" presStyleIdx="8" presStyleCnt="9"/>
      <dgm:spPr/>
      <dgm:t>
        <a:bodyPr/>
        <a:lstStyle/>
        <a:p>
          <a:endParaRPr lang="en-GB"/>
        </a:p>
      </dgm:t>
    </dgm:pt>
    <dgm:pt modelId="{9FE1BB11-1065-406B-B745-614A64409456}" type="pres">
      <dgm:prSet presAssocID="{D44DBEB1-69C9-4078-A193-014882ECB5EA}" presName="connTx" presStyleLbl="parChTrans1D2" presStyleIdx="8" presStyleCnt="9"/>
      <dgm:spPr/>
      <dgm:t>
        <a:bodyPr/>
        <a:lstStyle/>
        <a:p>
          <a:endParaRPr lang="en-GB"/>
        </a:p>
      </dgm:t>
    </dgm:pt>
    <dgm:pt modelId="{E3915779-DA83-41CF-8C6A-D8084FB811EF}" type="pres">
      <dgm:prSet presAssocID="{1559DF58-8D1A-4644-A986-33F533462B9E}" presName="root2" presStyleCnt="0"/>
      <dgm:spPr/>
    </dgm:pt>
    <dgm:pt modelId="{17191D4F-7AA3-452E-B055-0E0E806FEC3D}" type="pres">
      <dgm:prSet presAssocID="{1559DF58-8D1A-4644-A986-33F533462B9E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1310987-9B50-4BD5-A87E-88A18E6FF389}" type="pres">
      <dgm:prSet presAssocID="{1559DF58-8D1A-4644-A986-33F533462B9E}" presName="level3hierChild" presStyleCnt="0"/>
      <dgm:spPr/>
    </dgm:pt>
  </dgm:ptLst>
  <dgm:cxnLst>
    <dgm:cxn modelId="{3F73E8E6-E038-450E-8028-69CF44F836CB}" type="presOf" srcId="{61A82335-0522-4477-B6CD-EE990DF171DD}" destId="{1301D493-9B03-468D-9291-3A669E821DDD}" srcOrd="1" destOrd="0" presId="urn:microsoft.com/office/officeart/2008/layout/HorizontalMultiLevelHierarchy"/>
    <dgm:cxn modelId="{5CA44A30-76AC-4B46-AFDD-65BE83BE1BD1}" type="presOf" srcId="{9A651B8E-3F71-44BD-B235-795502D01B2A}" destId="{5DB670C6-BD63-4C3C-8532-494A3B9585AC}" srcOrd="0" destOrd="0" presId="urn:microsoft.com/office/officeart/2008/layout/HorizontalMultiLevelHierarchy"/>
    <dgm:cxn modelId="{965DD752-3246-4011-AD10-6E1E062C8353}" type="presOf" srcId="{22C68343-3FF6-4DCF-9369-ADCB00878AC7}" destId="{95A1EFD7-6D16-4FEE-AB1F-6C53F45C479F}" srcOrd="0" destOrd="0" presId="urn:microsoft.com/office/officeart/2008/layout/HorizontalMultiLevelHierarchy"/>
    <dgm:cxn modelId="{92CEBFCE-7F29-45E4-AB9D-ECC08841DC60}" type="presOf" srcId="{20C62661-7C01-4043-B565-5CC6A13AC9D6}" destId="{DD0D398A-E32C-4AC6-BACA-7ED47A9AC5BA}" srcOrd="0" destOrd="0" presId="urn:microsoft.com/office/officeart/2008/layout/HorizontalMultiLevelHierarchy"/>
    <dgm:cxn modelId="{100AA630-4263-4966-B0DD-229E3BD98B8C}" type="presOf" srcId="{D44DBEB1-69C9-4078-A193-014882ECB5EA}" destId="{1796D65E-E952-4E22-A16B-FEC25ADE879C}" srcOrd="0" destOrd="0" presId="urn:microsoft.com/office/officeart/2008/layout/HorizontalMultiLevelHierarchy"/>
    <dgm:cxn modelId="{45D2C80E-4FE7-41AC-9757-784C5387388D}" type="presOf" srcId="{F97A030D-41ED-4805-984D-C71CCFF6E776}" destId="{CB0950B3-E7B0-4005-8D5C-97507AF0DA54}" srcOrd="0" destOrd="0" presId="urn:microsoft.com/office/officeart/2008/layout/HorizontalMultiLevelHierarchy"/>
    <dgm:cxn modelId="{1778F2F8-7E3B-4323-BE63-77E6A9988D2D}" type="presOf" srcId="{E968F77C-EA55-4049-9E45-71BCD35DFE0E}" destId="{DD56B741-2451-474C-B33E-7A5879269D5A}" srcOrd="1" destOrd="0" presId="urn:microsoft.com/office/officeart/2008/layout/HorizontalMultiLevelHierarchy"/>
    <dgm:cxn modelId="{9FFBA997-9107-4B78-BC97-6EED6533C715}" type="presOf" srcId="{9FC09A9D-A5D4-4D5B-A89E-526286C07B35}" destId="{B2C89666-718B-412A-82D2-451559334867}" srcOrd="0" destOrd="0" presId="urn:microsoft.com/office/officeart/2008/layout/HorizontalMultiLevelHierarchy"/>
    <dgm:cxn modelId="{5E05BB4D-43B7-48E1-9457-A0E993AFF51B}" srcId="{DE2CC9D5-686B-498D-8308-C3AAA47A02FE}" destId="{9A651B8E-3F71-44BD-B235-795502D01B2A}" srcOrd="0" destOrd="0" parTransId="{125A268D-696C-4176-8A51-7D33344CE78A}" sibTransId="{7E0E51B7-8A35-4825-BD3C-48AF8BF32FFF}"/>
    <dgm:cxn modelId="{D89219B6-AC95-46A7-9C09-C86A89F6F90C}" srcId="{DE2CC9D5-686B-498D-8308-C3AAA47A02FE}" destId="{97FDD33E-FD3C-443F-A934-FBD179CFA849}" srcOrd="3" destOrd="0" parTransId="{34CBC307-7AC2-4F25-9C3F-92608DE431D8}" sibTransId="{72C3FC0E-4E80-45DF-874A-F44FC9EE92D0}"/>
    <dgm:cxn modelId="{92FCAA71-C28E-403B-8622-D358D2A816AF}" srcId="{DE2CC9D5-686B-498D-8308-C3AAA47A02FE}" destId="{417C4611-3E89-4B6C-A90B-D2FC8CB66817}" srcOrd="4" destOrd="0" parTransId="{9D833A47-B290-41FE-B42E-D4051B6E0701}" sibTransId="{5E89D77E-884E-4D39-AD38-4E6BAA8B6707}"/>
    <dgm:cxn modelId="{1476B408-1C6D-4150-A2FE-A26E0A573752}" type="presOf" srcId="{DB148EA4-E7ED-4D12-8177-8DAD4823AC07}" destId="{9FBAC39B-01E0-4EE4-A032-C392F3E18594}" srcOrd="0" destOrd="0" presId="urn:microsoft.com/office/officeart/2008/layout/HorizontalMultiLevelHierarchy"/>
    <dgm:cxn modelId="{889AA33C-9369-4F8C-BBE4-051DC2BD83C4}" type="presOf" srcId="{FFDCC891-195F-4EB9-8ACC-8853BFC76520}" destId="{3C5B07C6-0D8C-4D32-AAFB-D61331FAF6A9}" srcOrd="0" destOrd="0" presId="urn:microsoft.com/office/officeart/2008/layout/HorizontalMultiLevelHierarchy"/>
    <dgm:cxn modelId="{4FBB07EC-29FB-4CF9-A0CF-329A73ECAECA}" type="presOf" srcId="{125A268D-696C-4176-8A51-7D33344CE78A}" destId="{AE60A652-9B7E-4676-8A73-CAB66FE1C45D}" srcOrd="1" destOrd="0" presId="urn:microsoft.com/office/officeart/2008/layout/HorizontalMultiLevelHierarchy"/>
    <dgm:cxn modelId="{C81D99D1-2C4F-46E3-B43D-97609531B9E1}" type="presOf" srcId="{34CBC307-7AC2-4F25-9C3F-92608DE431D8}" destId="{1583634B-DD31-434D-A959-546DEB8F2D75}" srcOrd="1" destOrd="0" presId="urn:microsoft.com/office/officeart/2008/layout/HorizontalMultiLevelHierarchy"/>
    <dgm:cxn modelId="{A0B036C3-94F4-4777-BC09-037659BEB337}" type="presOf" srcId="{417C4611-3E89-4B6C-A90B-D2FC8CB66817}" destId="{81FF4AA9-2053-4999-861A-BAB2D23D7415}" srcOrd="0" destOrd="0" presId="urn:microsoft.com/office/officeart/2008/layout/HorizontalMultiLevelHierarchy"/>
    <dgm:cxn modelId="{6B6F9563-9059-41DC-BF23-3B53401F0CE0}" type="presOf" srcId="{883F1DDF-301A-41FD-803B-B3DC91051973}" destId="{6478F094-88A0-423A-B8B3-0C437104A726}" srcOrd="1" destOrd="0" presId="urn:microsoft.com/office/officeart/2008/layout/HorizontalMultiLevelHierarchy"/>
    <dgm:cxn modelId="{8051FD08-8F8C-4D0F-AEA1-E72DA9A08CE4}" type="presOf" srcId="{34CBC307-7AC2-4F25-9C3F-92608DE431D8}" destId="{032BB575-F61C-43AF-B4AE-2A4C945AFA69}" srcOrd="0" destOrd="0" presId="urn:microsoft.com/office/officeart/2008/layout/HorizontalMultiLevelHierarchy"/>
    <dgm:cxn modelId="{0F73DE14-B37E-4418-B31F-5E93105BF499}" type="presOf" srcId="{1559DF58-8D1A-4644-A986-33F533462B9E}" destId="{17191D4F-7AA3-452E-B055-0E0E806FEC3D}" srcOrd="0" destOrd="0" presId="urn:microsoft.com/office/officeart/2008/layout/HorizontalMultiLevelHierarchy"/>
    <dgm:cxn modelId="{787FEBDF-9AA6-470B-A6B9-BE0D56CE90DD}" type="presOf" srcId="{5E7D2658-1FCC-4F0A-8C85-BD86ABB7D116}" destId="{4866FA3B-2160-40E5-9EC6-B440571B38C1}" srcOrd="0" destOrd="0" presId="urn:microsoft.com/office/officeart/2008/layout/HorizontalMultiLevelHierarchy"/>
    <dgm:cxn modelId="{3D73ECC4-6D1C-43F0-9F2E-D98E5E1FA6BF}" type="presOf" srcId="{F37D983F-4C2D-4A22-B786-31A4E27D5846}" destId="{EDEED8FB-65EF-4EF2-B71A-36CC872DE12C}" srcOrd="0" destOrd="0" presId="urn:microsoft.com/office/officeart/2008/layout/HorizontalMultiLevelHierarchy"/>
    <dgm:cxn modelId="{6D6E990B-C4C6-4F56-8F84-D74D52ADB690}" srcId="{DE2CC9D5-686B-498D-8308-C3AAA47A02FE}" destId="{F97A030D-41ED-4805-984D-C71CCFF6E776}" srcOrd="1" destOrd="0" parTransId="{E968F77C-EA55-4049-9E45-71BCD35DFE0E}" sibTransId="{AAAFD8D5-A0FE-409B-9C6D-813A16642AC7}"/>
    <dgm:cxn modelId="{CFD6ED8E-7F53-43A3-A58D-7792D8399AA1}" type="presOf" srcId="{97FDD33E-FD3C-443F-A934-FBD179CFA849}" destId="{2139909E-C83C-4971-9217-35EDC777C909}" srcOrd="0" destOrd="0" presId="urn:microsoft.com/office/officeart/2008/layout/HorizontalMultiLevelHierarchy"/>
    <dgm:cxn modelId="{74D95C86-6B0A-4600-882D-3A39C4D233C2}" type="presOf" srcId="{125A268D-696C-4176-8A51-7D33344CE78A}" destId="{A2C0FD63-688A-4058-9891-0AC037BBD0D7}" srcOrd="0" destOrd="0" presId="urn:microsoft.com/office/officeart/2008/layout/HorizontalMultiLevelHierarchy"/>
    <dgm:cxn modelId="{AF737AC6-16A2-4209-A7F2-2C3E72CBCD5E}" type="presOf" srcId="{9D833A47-B290-41FE-B42E-D4051B6E0701}" destId="{EF15DBE7-E3AB-4187-9C29-8B79CBE31711}" srcOrd="1" destOrd="0" presId="urn:microsoft.com/office/officeart/2008/layout/HorizontalMultiLevelHierarchy"/>
    <dgm:cxn modelId="{2449E176-1A6E-4606-A32E-236124BA856E}" srcId="{DE2CC9D5-686B-498D-8308-C3AAA47A02FE}" destId="{5E7D2658-1FCC-4F0A-8C85-BD86ABB7D116}" srcOrd="7" destOrd="0" parTransId="{DB148EA4-E7ED-4D12-8177-8DAD4823AC07}" sibTransId="{5052FA6B-3002-4C94-919E-FE5E7C1CF0B6}"/>
    <dgm:cxn modelId="{36245A4A-C464-4BCE-BC77-B3BDCA2E99FD}" srcId="{DE2CC9D5-686B-498D-8308-C3AAA47A02FE}" destId="{22C68343-3FF6-4DCF-9369-ADCB00878AC7}" srcOrd="5" destOrd="0" parTransId="{9FC09A9D-A5D4-4D5B-A89E-526286C07B35}" sibTransId="{3C1205F9-6547-4AFC-BB53-1E67B4C81FEB}"/>
    <dgm:cxn modelId="{129078F3-7A67-4DE9-B50F-8CD9D6F702FB}" type="presOf" srcId="{61A82335-0522-4477-B6CD-EE990DF171DD}" destId="{71B5107E-009E-447C-A079-CB6E3D8574E9}" srcOrd="0" destOrd="0" presId="urn:microsoft.com/office/officeart/2008/layout/HorizontalMultiLevelHierarchy"/>
    <dgm:cxn modelId="{2AE02510-7E8D-4DBC-A6C5-1C0439500356}" type="presOf" srcId="{E968F77C-EA55-4049-9E45-71BCD35DFE0E}" destId="{D14BFD42-8CD1-4411-A44D-28FC81EBE126}" srcOrd="0" destOrd="0" presId="urn:microsoft.com/office/officeart/2008/layout/HorizontalMultiLevelHierarchy"/>
    <dgm:cxn modelId="{6382EC8E-7579-4730-828E-096DE3E93702}" type="presOf" srcId="{9D833A47-B290-41FE-B42E-D4051B6E0701}" destId="{1D405DDA-7A7E-4CBF-91EE-DBB166FDF06E}" srcOrd="0" destOrd="0" presId="urn:microsoft.com/office/officeart/2008/layout/HorizontalMultiLevelHierarchy"/>
    <dgm:cxn modelId="{B92AFBC6-BECB-4A45-BF75-28BEFE28ED0E}" type="presOf" srcId="{9FC09A9D-A5D4-4D5B-A89E-526286C07B35}" destId="{FE9772DA-AEA7-4C05-8BD3-F03FD72ADAF9}" srcOrd="1" destOrd="0" presId="urn:microsoft.com/office/officeart/2008/layout/HorizontalMultiLevelHierarchy"/>
    <dgm:cxn modelId="{6CFA441D-AD93-4631-BFE4-2EC2FFC1A2A1}" srcId="{DE2CC9D5-686B-498D-8308-C3AAA47A02FE}" destId="{1559DF58-8D1A-4644-A986-33F533462B9E}" srcOrd="8" destOrd="0" parTransId="{D44DBEB1-69C9-4078-A193-014882ECB5EA}" sibTransId="{AC929409-6664-47EF-B661-72DC5B30BD68}"/>
    <dgm:cxn modelId="{6964C128-64F4-4DE4-B945-525EB00DEB58}" type="presOf" srcId="{D44DBEB1-69C9-4078-A193-014882ECB5EA}" destId="{9FE1BB11-1065-406B-B745-614A64409456}" srcOrd="1" destOrd="0" presId="urn:microsoft.com/office/officeart/2008/layout/HorizontalMultiLevelHierarchy"/>
    <dgm:cxn modelId="{4872E719-1704-4F35-9A4B-18F680B66268}" srcId="{DE2CC9D5-686B-498D-8308-C3AAA47A02FE}" destId="{20C62661-7C01-4043-B565-5CC6A13AC9D6}" srcOrd="2" destOrd="0" parTransId="{883F1DDF-301A-41FD-803B-B3DC91051973}" sibTransId="{312B9EFD-3682-4C01-9395-AF65B526ABAE}"/>
    <dgm:cxn modelId="{7F71D8D6-60C3-4C12-A7D5-E9D0E970511B}" srcId="{DE2CC9D5-686B-498D-8308-C3AAA47A02FE}" destId="{F37D983F-4C2D-4A22-B786-31A4E27D5846}" srcOrd="6" destOrd="0" parTransId="{61A82335-0522-4477-B6CD-EE990DF171DD}" sibTransId="{F2814FF5-2912-45E6-8042-53F276F9C4BC}"/>
    <dgm:cxn modelId="{E1544A3B-F54B-46F3-9950-05B0B498C644}" type="presOf" srcId="{DB148EA4-E7ED-4D12-8177-8DAD4823AC07}" destId="{884A4707-59AC-4324-945A-0CB18F4CF281}" srcOrd="1" destOrd="0" presId="urn:microsoft.com/office/officeart/2008/layout/HorizontalMultiLevelHierarchy"/>
    <dgm:cxn modelId="{34E0C2A6-8042-45FA-8A39-19A797A195B9}" type="presOf" srcId="{DE2CC9D5-686B-498D-8308-C3AAA47A02FE}" destId="{9F9C6BA4-0B38-4719-890A-F3C33C0DBECB}" srcOrd="0" destOrd="0" presId="urn:microsoft.com/office/officeart/2008/layout/HorizontalMultiLevelHierarchy"/>
    <dgm:cxn modelId="{D1BC0EE7-AF3E-4B10-ABE3-0A0947F4C302}" srcId="{FFDCC891-195F-4EB9-8ACC-8853BFC76520}" destId="{DE2CC9D5-686B-498D-8308-C3AAA47A02FE}" srcOrd="0" destOrd="0" parTransId="{1229EBAF-357D-46B5-82DB-3D914E3CFE47}" sibTransId="{668B52B4-999E-4419-B7B9-62E0790702CD}"/>
    <dgm:cxn modelId="{47F80448-E0B1-4FBD-B5C6-4B375351ED6B}" type="presOf" srcId="{883F1DDF-301A-41FD-803B-B3DC91051973}" destId="{4EA21493-7248-4D11-9657-DDB1E9D9EFED}" srcOrd="0" destOrd="0" presId="urn:microsoft.com/office/officeart/2008/layout/HorizontalMultiLevelHierarchy"/>
    <dgm:cxn modelId="{E565478E-637D-4B7E-84AD-79D63193955B}" type="presParOf" srcId="{3C5B07C6-0D8C-4D32-AAFB-D61331FAF6A9}" destId="{DDE695FA-B746-4FE3-B10F-B33C27F45422}" srcOrd="0" destOrd="0" presId="urn:microsoft.com/office/officeart/2008/layout/HorizontalMultiLevelHierarchy"/>
    <dgm:cxn modelId="{FDFA93C1-A9A1-43FD-9AA5-187EDE89B106}" type="presParOf" srcId="{DDE695FA-B746-4FE3-B10F-B33C27F45422}" destId="{9F9C6BA4-0B38-4719-890A-F3C33C0DBECB}" srcOrd="0" destOrd="0" presId="urn:microsoft.com/office/officeart/2008/layout/HorizontalMultiLevelHierarchy"/>
    <dgm:cxn modelId="{8E1ECFB6-34C0-4A37-886C-0472ADA93538}" type="presParOf" srcId="{DDE695FA-B746-4FE3-B10F-B33C27F45422}" destId="{3E870BCC-C3B6-4956-9228-6C154522C3CF}" srcOrd="1" destOrd="0" presId="urn:microsoft.com/office/officeart/2008/layout/HorizontalMultiLevelHierarchy"/>
    <dgm:cxn modelId="{74B680F0-693E-4F36-98FF-E6D390AE255E}" type="presParOf" srcId="{3E870BCC-C3B6-4956-9228-6C154522C3CF}" destId="{A2C0FD63-688A-4058-9891-0AC037BBD0D7}" srcOrd="0" destOrd="0" presId="urn:microsoft.com/office/officeart/2008/layout/HorizontalMultiLevelHierarchy"/>
    <dgm:cxn modelId="{286BC403-B84F-4B6B-8761-D0DC1C41F34F}" type="presParOf" srcId="{A2C0FD63-688A-4058-9891-0AC037BBD0D7}" destId="{AE60A652-9B7E-4676-8A73-CAB66FE1C45D}" srcOrd="0" destOrd="0" presId="urn:microsoft.com/office/officeart/2008/layout/HorizontalMultiLevelHierarchy"/>
    <dgm:cxn modelId="{D790D359-F57C-436D-A39D-D412A228ECC8}" type="presParOf" srcId="{3E870BCC-C3B6-4956-9228-6C154522C3CF}" destId="{B4F1B207-82B0-4B3B-B151-21EF63FB8ED2}" srcOrd="1" destOrd="0" presId="urn:microsoft.com/office/officeart/2008/layout/HorizontalMultiLevelHierarchy"/>
    <dgm:cxn modelId="{15EC43DD-56A1-4F02-A21A-3CE9BABE713F}" type="presParOf" srcId="{B4F1B207-82B0-4B3B-B151-21EF63FB8ED2}" destId="{5DB670C6-BD63-4C3C-8532-494A3B9585AC}" srcOrd="0" destOrd="0" presId="urn:microsoft.com/office/officeart/2008/layout/HorizontalMultiLevelHierarchy"/>
    <dgm:cxn modelId="{88EB6FBA-6425-4644-A38B-75D6A736B449}" type="presParOf" srcId="{B4F1B207-82B0-4B3B-B151-21EF63FB8ED2}" destId="{3F876A88-A9A8-436D-9FED-0D176D1FE375}" srcOrd="1" destOrd="0" presId="urn:microsoft.com/office/officeart/2008/layout/HorizontalMultiLevelHierarchy"/>
    <dgm:cxn modelId="{6FDAA3F9-EE5A-4A76-962E-C29BF8AAC79F}" type="presParOf" srcId="{3E870BCC-C3B6-4956-9228-6C154522C3CF}" destId="{D14BFD42-8CD1-4411-A44D-28FC81EBE126}" srcOrd="2" destOrd="0" presId="urn:microsoft.com/office/officeart/2008/layout/HorizontalMultiLevelHierarchy"/>
    <dgm:cxn modelId="{FE2308FA-A21C-452C-8370-F2FB984395EF}" type="presParOf" srcId="{D14BFD42-8CD1-4411-A44D-28FC81EBE126}" destId="{DD56B741-2451-474C-B33E-7A5879269D5A}" srcOrd="0" destOrd="0" presId="urn:microsoft.com/office/officeart/2008/layout/HorizontalMultiLevelHierarchy"/>
    <dgm:cxn modelId="{C78FFD38-D159-4FD3-9E67-0166B203BA0B}" type="presParOf" srcId="{3E870BCC-C3B6-4956-9228-6C154522C3CF}" destId="{9EABE995-24FF-4048-985E-36B68E689215}" srcOrd="3" destOrd="0" presId="urn:microsoft.com/office/officeart/2008/layout/HorizontalMultiLevelHierarchy"/>
    <dgm:cxn modelId="{A2194821-9294-4352-AE3D-2C95BC1A8C53}" type="presParOf" srcId="{9EABE995-24FF-4048-985E-36B68E689215}" destId="{CB0950B3-E7B0-4005-8D5C-97507AF0DA54}" srcOrd="0" destOrd="0" presId="urn:microsoft.com/office/officeart/2008/layout/HorizontalMultiLevelHierarchy"/>
    <dgm:cxn modelId="{752B3E2C-73E5-458A-B402-F4333A2913CA}" type="presParOf" srcId="{9EABE995-24FF-4048-985E-36B68E689215}" destId="{94031955-F657-4910-B0EB-F8FD58A56995}" srcOrd="1" destOrd="0" presId="urn:microsoft.com/office/officeart/2008/layout/HorizontalMultiLevelHierarchy"/>
    <dgm:cxn modelId="{82DA1E8E-8DF1-47AC-906F-AC365B6818C4}" type="presParOf" srcId="{3E870BCC-C3B6-4956-9228-6C154522C3CF}" destId="{4EA21493-7248-4D11-9657-DDB1E9D9EFED}" srcOrd="4" destOrd="0" presId="urn:microsoft.com/office/officeart/2008/layout/HorizontalMultiLevelHierarchy"/>
    <dgm:cxn modelId="{5CEA1365-B411-4287-A261-6D0E10907571}" type="presParOf" srcId="{4EA21493-7248-4D11-9657-DDB1E9D9EFED}" destId="{6478F094-88A0-423A-B8B3-0C437104A726}" srcOrd="0" destOrd="0" presId="urn:microsoft.com/office/officeart/2008/layout/HorizontalMultiLevelHierarchy"/>
    <dgm:cxn modelId="{11D28E82-A905-4CB3-B54C-5A3E8C71DE6D}" type="presParOf" srcId="{3E870BCC-C3B6-4956-9228-6C154522C3CF}" destId="{9FDB48F9-B351-443F-B58E-BD28BE373FF5}" srcOrd="5" destOrd="0" presId="urn:microsoft.com/office/officeart/2008/layout/HorizontalMultiLevelHierarchy"/>
    <dgm:cxn modelId="{ED7269A5-B088-48E3-B265-DA7264884C43}" type="presParOf" srcId="{9FDB48F9-B351-443F-B58E-BD28BE373FF5}" destId="{DD0D398A-E32C-4AC6-BACA-7ED47A9AC5BA}" srcOrd="0" destOrd="0" presId="urn:microsoft.com/office/officeart/2008/layout/HorizontalMultiLevelHierarchy"/>
    <dgm:cxn modelId="{A58EDC8C-F76A-4A24-AB5C-A6ED058F41C1}" type="presParOf" srcId="{9FDB48F9-B351-443F-B58E-BD28BE373FF5}" destId="{A1E99604-D40D-4009-ACC0-AF58067C1CFE}" srcOrd="1" destOrd="0" presId="urn:microsoft.com/office/officeart/2008/layout/HorizontalMultiLevelHierarchy"/>
    <dgm:cxn modelId="{389FAB00-FEC4-4477-A4C9-908033596674}" type="presParOf" srcId="{3E870BCC-C3B6-4956-9228-6C154522C3CF}" destId="{032BB575-F61C-43AF-B4AE-2A4C945AFA69}" srcOrd="6" destOrd="0" presId="urn:microsoft.com/office/officeart/2008/layout/HorizontalMultiLevelHierarchy"/>
    <dgm:cxn modelId="{4AB2428B-C261-458A-9036-CB3964A7371D}" type="presParOf" srcId="{032BB575-F61C-43AF-B4AE-2A4C945AFA69}" destId="{1583634B-DD31-434D-A959-546DEB8F2D75}" srcOrd="0" destOrd="0" presId="urn:microsoft.com/office/officeart/2008/layout/HorizontalMultiLevelHierarchy"/>
    <dgm:cxn modelId="{C53D77ED-2BAA-48A1-A1F4-7E3E6E507D99}" type="presParOf" srcId="{3E870BCC-C3B6-4956-9228-6C154522C3CF}" destId="{A68873A4-4E11-4B1C-84F4-E6FEE971FFE2}" srcOrd="7" destOrd="0" presId="urn:microsoft.com/office/officeart/2008/layout/HorizontalMultiLevelHierarchy"/>
    <dgm:cxn modelId="{7076BF1F-29D6-40B0-B829-EAC98D67486C}" type="presParOf" srcId="{A68873A4-4E11-4B1C-84F4-E6FEE971FFE2}" destId="{2139909E-C83C-4971-9217-35EDC777C909}" srcOrd="0" destOrd="0" presId="urn:microsoft.com/office/officeart/2008/layout/HorizontalMultiLevelHierarchy"/>
    <dgm:cxn modelId="{CD0EF8E1-58B9-4E2C-B699-C7C6E4F4212F}" type="presParOf" srcId="{A68873A4-4E11-4B1C-84F4-E6FEE971FFE2}" destId="{16E60F82-4015-44BE-ABCA-4451A0FA0E7F}" srcOrd="1" destOrd="0" presId="urn:microsoft.com/office/officeart/2008/layout/HorizontalMultiLevelHierarchy"/>
    <dgm:cxn modelId="{AABA2E98-D3B6-482E-A069-6289516D8D55}" type="presParOf" srcId="{3E870BCC-C3B6-4956-9228-6C154522C3CF}" destId="{1D405DDA-7A7E-4CBF-91EE-DBB166FDF06E}" srcOrd="8" destOrd="0" presId="urn:microsoft.com/office/officeart/2008/layout/HorizontalMultiLevelHierarchy"/>
    <dgm:cxn modelId="{B7C2DC7F-D383-46F7-9A53-D64FF9445053}" type="presParOf" srcId="{1D405DDA-7A7E-4CBF-91EE-DBB166FDF06E}" destId="{EF15DBE7-E3AB-4187-9C29-8B79CBE31711}" srcOrd="0" destOrd="0" presId="urn:microsoft.com/office/officeart/2008/layout/HorizontalMultiLevelHierarchy"/>
    <dgm:cxn modelId="{3BF3C521-2882-4B5B-A8D4-EC104DFE7EA5}" type="presParOf" srcId="{3E870BCC-C3B6-4956-9228-6C154522C3CF}" destId="{786D894F-9272-42BE-A443-CEA5257EA39E}" srcOrd="9" destOrd="0" presId="urn:microsoft.com/office/officeart/2008/layout/HorizontalMultiLevelHierarchy"/>
    <dgm:cxn modelId="{D65D82F1-A56E-4317-9539-86723CAEA9A2}" type="presParOf" srcId="{786D894F-9272-42BE-A443-CEA5257EA39E}" destId="{81FF4AA9-2053-4999-861A-BAB2D23D7415}" srcOrd="0" destOrd="0" presId="urn:microsoft.com/office/officeart/2008/layout/HorizontalMultiLevelHierarchy"/>
    <dgm:cxn modelId="{F2431D70-6644-482F-89D3-281B5EB92D5A}" type="presParOf" srcId="{786D894F-9272-42BE-A443-CEA5257EA39E}" destId="{542A1712-5607-4CE9-A555-52369B64ADB2}" srcOrd="1" destOrd="0" presId="urn:microsoft.com/office/officeart/2008/layout/HorizontalMultiLevelHierarchy"/>
    <dgm:cxn modelId="{DC17ACFD-20C3-487A-940F-B52E8F5573C4}" type="presParOf" srcId="{3E870BCC-C3B6-4956-9228-6C154522C3CF}" destId="{B2C89666-718B-412A-82D2-451559334867}" srcOrd="10" destOrd="0" presId="urn:microsoft.com/office/officeart/2008/layout/HorizontalMultiLevelHierarchy"/>
    <dgm:cxn modelId="{14F020FE-2C16-49F5-B531-D9125342C93B}" type="presParOf" srcId="{B2C89666-718B-412A-82D2-451559334867}" destId="{FE9772DA-AEA7-4C05-8BD3-F03FD72ADAF9}" srcOrd="0" destOrd="0" presId="urn:microsoft.com/office/officeart/2008/layout/HorizontalMultiLevelHierarchy"/>
    <dgm:cxn modelId="{26CD6C3F-13A4-44B2-BFC0-100EF05C23F3}" type="presParOf" srcId="{3E870BCC-C3B6-4956-9228-6C154522C3CF}" destId="{DEF30C20-E745-477D-8336-4CA498966618}" srcOrd="11" destOrd="0" presId="urn:microsoft.com/office/officeart/2008/layout/HorizontalMultiLevelHierarchy"/>
    <dgm:cxn modelId="{057499B4-2319-49DA-8302-FB36E7922F8C}" type="presParOf" srcId="{DEF30C20-E745-477D-8336-4CA498966618}" destId="{95A1EFD7-6D16-4FEE-AB1F-6C53F45C479F}" srcOrd="0" destOrd="0" presId="urn:microsoft.com/office/officeart/2008/layout/HorizontalMultiLevelHierarchy"/>
    <dgm:cxn modelId="{05E192D9-26C9-4D6B-87FD-47C04FDF0BB7}" type="presParOf" srcId="{DEF30C20-E745-477D-8336-4CA498966618}" destId="{C297CABA-D09E-4276-9852-1152DEDC73EE}" srcOrd="1" destOrd="0" presId="urn:microsoft.com/office/officeart/2008/layout/HorizontalMultiLevelHierarchy"/>
    <dgm:cxn modelId="{5399D748-36AA-46CC-9D2E-24C6B63A9748}" type="presParOf" srcId="{3E870BCC-C3B6-4956-9228-6C154522C3CF}" destId="{71B5107E-009E-447C-A079-CB6E3D8574E9}" srcOrd="12" destOrd="0" presId="urn:microsoft.com/office/officeart/2008/layout/HorizontalMultiLevelHierarchy"/>
    <dgm:cxn modelId="{FA47F5D5-AFAA-479F-A99D-CD8FBB30DC37}" type="presParOf" srcId="{71B5107E-009E-447C-A079-CB6E3D8574E9}" destId="{1301D493-9B03-468D-9291-3A669E821DDD}" srcOrd="0" destOrd="0" presId="urn:microsoft.com/office/officeart/2008/layout/HorizontalMultiLevelHierarchy"/>
    <dgm:cxn modelId="{EDC1A769-C527-455C-BB15-85ADC63A4205}" type="presParOf" srcId="{3E870BCC-C3B6-4956-9228-6C154522C3CF}" destId="{1BB4161A-0E07-4366-A76F-31B53BEF10B5}" srcOrd="13" destOrd="0" presId="urn:microsoft.com/office/officeart/2008/layout/HorizontalMultiLevelHierarchy"/>
    <dgm:cxn modelId="{7393156C-C7CF-4A86-8F74-84017B12CE9B}" type="presParOf" srcId="{1BB4161A-0E07-4366-A76F-31B53BEF10B5}" destId="{EDEED8FB-65EF-4EF2-B71A-36CC872DE12C}" srcOrd="0" destOrd="0" presId="urn:microsoft.com/office/officeart/2008/layout/HorizontalMultiLevelHierarchy"/>
    <dgm:cxn modelId="{3621FA06-0E19-4AB0-9B1D-AB60B4B92E8B}" type="presParOf" srcId="{1BB4161A-0E07-4366-A76F-31B53BEF10B5}" destId="{131FAC7F-A372-4094-AB74-4D96C309ADB4}" srcOrd="1" destOrd="0" presId="urn:microsoft.com/office/officeart/2008/layout/HorizontalMultiLevelHierarchy"/>
    <dgm:cxn modelId="{96B06797-600F-42F3-8859-D2F78D520066}" type="presParOf" srcId="{3E870BCC-C3B6-4956-9228-6C154522C3CF}" destId="{9FBAC39B-01E0-4EE4-A032-C392F3E18594}" srcOrd="14" destOrd="0" presId="urn:microsoft.com/office/officeart/2008/layout/HorizontalMultiLevelHierarchy"/>
    <dgm:cxn modelId="{BCD51C4D-AAA7-480F-A44B-87D0A497AF61}" type="presParOf" srcId="{9FBAC39B-01E0-4EE4-A032-C392F3E18594}" destId="{884A4707-59AC-4324-945A-0CB18F4CF281}" srcOrd="0" destOrd="0" presId="urn:microsoft.com/office/officeart/2008/layout/HorizontalMultiLevelHierarchy"/>
    <dgm:cxn modelId="{575072CC-0283-42C3-A752-374DB9E851B4}" type="presParOf" srcId="{3E870BCC-C3B6-4956-9228-6C154522C3CF}" destId="{DA5540EC-EF5F-4891-ACB2-515D34FB5CE3}" srcOrd="15" destOrd="0" presId="urn:microsoft.com/office/officeart/2008/layout/HorizontalMultiLevelHierarchy"/>
    <dgm:cxn modelId="{BB2C0D2E-BB42-4AE0-B26A-D2BAEB45B4A1}" type="presParOf" srcId="{DA5540EC-EF5F-4891-ACB2-515D34FB5CE3}" destId="{4866FA3B-2160-40E5-9EC6-B440571B38C1}" srcOrd="0" destOrd="0" presId="urn:microsoft.com/office/officeart/2008/layout/HorizontalMultiLevelHierarchy"/>
    <dgm:cxn modelId="{B888DE8B-640D-4CCB-884C-C9A5148498FD}" type="presParOf" srcId="{DA5540EC-EF5F-4891-ACB2-515D34FB5CE3}" destId="{D170D2AD-0AE6-4EA9-AC72-7485177E9F2B}" srcOrd="1" destOrd="0" presId="urn:microsoft.com/office/officeart/2008/layout/HorizontalMultiLevelHierarchy"/>
    <dgm:cxn modelId="{F04CD3D9-8A39-48C4-982D-C1192D1E4E2D}" type="presParOf" srcId="{3E870BCC-C3B6-4956-9228-6C154522C3CF}" destId="{1796D65E-E952-4E22-A16B-FEC25ADE879C}" srcOrd="16" destOrd="0" presId="urn:microsoft.com/office/officeart/2008/layout/HorizontalMultiLevelHierarchy"/>
    <dgm:cxn modelId="{0FF37523-1CA7-4418-8754-24DBE721A4E6}" type="presParOf" srcId="{1796D65E-E952-4E22-A16B-FEC25ADE879C}" destId="{9FE1BB11-1065-406B-B745-614A64409456}" srcOrd="0" destOrd="0" presId="urn:microsoft.com/office/officeart/2008/layout/HorizontalMultiLevelHierarchy"/>
    <dgm:cxn modelId="{4CD44F7A-9BA7-4E96-B60B-5D52929F0D72}" type="presParOf" srcId="{3E870BCC-C3B6-4956-9228-6C154522C3CF}" destId="{E3915779-DA83-41CF-8C6A-D8084FB811EF}" srcOrd="17" destOrd="0" presId="urn:microsoft.com/office/officeart/2008/layout/HorizontalMultiLevelHierarchy"/>
    <dgm:cxn modelId="{EA28408A-C5A8-4411-AFC0-54CA0C01A203}" type="presParOf" srcId="{E3915779-DA83-41CF-8C6A-D8084FB811EF}" destId="{17191D4F-7AA3-452E-B055-0E0E806FEC3D}" srcOrd="0" destOrd="0" presId="urn:microsoft.com/office/officeart/2008/layout/HorizontalMultiLevelHierarchy"/>
    <dgm:cxn modelId="{65230A8F-FEF2-4822-A70C-977B2AA4F38D}" type="presParOf" srcId="{E3915779-DA83-41CF-8C6A-D8084FB811EF}" destId="{41310987-9B50-4BD5-A87E-88A18E6FF3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BF915-E924-4A39-98A5-EE559F9A5BA8}">
      <dsp:nvSpPr>
        <dsp:cNvPr id="0" name=""/>
        <dsp:cNvSpPr/>
      </dsp:nvSpPr>
      <dsp:spPr>
        <a:xfrm>
          <a:off x="1189295" y="1631031"/>
          <a:ext cx="660505" cy="917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252" y="0"/>
              </a:lnTo>
              <a:lnTo>
                <a:pt x="330252" y="917208"/>
              </a:lnTo>
              <a:lnTo>
                <a:pt x="660505" y="91720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491290" y="2061378"/>
        <a:ext cx="56514" cy="56514"/>
      </dsp:txXfrm>
    </dsp:sp>
    <dsp:sp modelId="{BEA484CA-BB09-46B2-B42A-605364814362}">
      <dsp:nvSpPr>
        <dsp:cNvPr id="0" name=""/>
        <dsp:cNvSpPr/>
      </dsp:nvSpPr>
      <dsp:spPr>
        <a:xfrm>
          <a:off x="1189295" y="1631031"/>
          <a:ext cx="677216" cy="354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608" y="0"/>
              </a:lnTo>
              <a:lnTo>
                <a:pt x="338608" y="354000"/>
              </a:lnTo>
              <a:lnTo>
                <a:pt x="677216" y="35400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08799" y="1788927"/>
        <a:ext cx="38207" cy="38207"/>
      </dsp:txXfrm>
    </dsp:sp>
    <dsp:sp modelId="{F6A4A55A-361D-45B1-AD06-32D59F3F0682}">
      <dsp:nvSpPr>
        <dsp:cNvPr id="0" name=""/>
        <dsp:cNvSpPr/>
      </dsp:nvSpPr>
      <dsp:spPr>
        <a:xfrm>
          <a:off x="1189295" y="1494809"/>
          <a:ext cx="660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6221"/>
              </a:moveTo>
              <a:lnTo>
                <a:pt x="330252" y="136221"/>
              </a:lnTo>
              <a:lnTo>
                <a:pt x="330252" y="45720"/>
              </a:lnTo>
              <a:lnTo>
                <a:pt x="660505" y="45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02880" y="1523862"/>
        <a:ext cx="33333" cy="33333"/>
      </dsp:txXfrm>
    </dsp:sp>
    <dsp:sp modelId="{6843FBB2-AABC-4E4A-8A4F-C60ED51402B3}">
      <dsp:nvSpPr>
        <dsp:cNvPr id="0" name=""/>
        <dsp:cNvSpPr/>
      </dsp:nvSpPr>
      <dsp:spPr>
        <a:xfrm>
          <a:off x="1189295" y="1074288"/>
          <a:ext cx="712676" cy="556743"/>
        </a:xfrm>
        <a:custGeom>
          <a:avLst/>
          <a:gdLst/>
          <a:ahLst/>
          <a:cxnLst/>
          <a:rect l="0" t="0" r="0" b="0"/>
          <a:pathLst>
            <a:path>
              <a:moveTo>
                <a:pt x="0" y="556743"/>
              </a:moveTo>
              <a:lnTo>
                <a:pt x="356338" y="556743"/>
              </a:lnTo>
              <a:lnTo>
                <a:pt x="356338" y="0"/>
              </a:lnTo>
              <a:lnTo>
                <a:pt x="712676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23024" y="1330050"/>
        <a:ext cx="45218" cy="45218"/>
      </dsp:txXfrm>
    </dsp:sp>
    <dsp:sp modelId="{FDB6811A-2053-4CA8-81FE-D01B3D05A69C}">
      <dsp:nvSpPr>
        <dsp:cNvPr id="0" name=""/>
        <dsp:cNvSpPr/>
      </dsp:nvSpPr>
      <dsp:spPr>
        <a:xfrm>
          <a:off x="1189295" y="473112"/>
          <a:ext cx="680479" cy="1157918"/>
        </a:xfrm>
        <a:custGeom>
          <a:avLst/>
          <a:gdLst/>
          <a:ahLst/>
          <a:cxnLst/>
          <a:rect l="0" t="0" r="0" b="0"/>
          <a:pathLst>
            <a:path>
              <a:moveTo>
                <a:pt x="0" y="1157918"/>
              </a:moveTo>
              <a:lnTo>
                <a:pt x="340239" y="1157918"/>
              </a:lnTo>
              <a:lnTo>
                <a:pt x="340239" y="0"/>
              </a:lnTo>
              <a:lnTo>
                <a:pt x="680479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495958" y="1018495"/>
        <a:ext cx="67153" cy="67153"/>
      </dsp:txXfrm>
    </dsp:sp>
    <dsp:sp modelId="{8FEA5E21-E78F-4672-A394-22C9DF1FCFA3}">
      <dsp:nvSpPr>
        <dsp:cNvPr id="0" name=""/>
        <dsp:cNvSpPr/>
      </dsp:nvSpPr>
      <dsp:spPr>
        <a:xfrm rot="16200000">
          <a:off x="-192846" y="1212114"/>
          <a:ext cx="1926450" cy="837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জীবজগ</a:t>
          </a:r>
          <a:r>
            <a:rPr lang="en-GB" sz="3600" kern="1200" dirty="0" smtClean="0">
              <a:latin typeface="Nikosh" panose="02000000000000000000" pitchFamily="2" charset="0"/>
              <a:cs typeface="Nikosh" panose="02000000000000000000" pitchFamily="2" charset="0"/>
            </a:rPr>
            <a:t>ৎ</a:t>
          </a:r>
          <a:endParaRPr lang="en-GB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-192846" y="1212114"/>
        <a:ext cx="1926450" cy="837832"/>
      </dsp:txXfrm>
    </dsp:sp>
    <dsp:sp modelId="{0582F346-8F51-4CAC-B22C-15514D0B59DC}">
      <dsp:nvSpPr>
        <dsp:cNvPr id="0" name=""/>
        <dsp:cNvSpPr/>
      </dsp:nvSpPr>
      <dsp:spPr>
        <a:xfrm>
          <a:off x="1869774" y="334208"/>
          <a:ext cx="809637" cy="2778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মনেরা</a:t>
          </a:r>
          <a:endParaRPr lang="en-GB" sz="2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869774" y="334208"/>
        <a:ext cx="809637" cy="277808"/>
      </dsp:txXfrm>
    </dsp:sp>
    <dsp:sp modelId="{5E8C27C2-CE25-47D1-816B-F29D2CA43BAF}">
      <dsp:nvSpPr>
        <dsp:cNvPr id="0" name=""/>
        <dsp:cNvSpPr/>
      </dsp:nvSpPr>
      <dsp:spPr>
        <a:xfrm>
          <a:off x="1901971" y="900238"/>
          <a:ext cx="1007305" cy="3480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প্রোটিষ্টা</a:t>
          </a:r>
          <a:endParaRPr lang="en-GB" sz="2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901971" y="900238"/>
        <a:ext cx="1007305" cy="348099"/>
      </dsp:txXfrm>
    </dsp:sp>
    <dsp:sp modelId="{3459583F-7312-491A-BBBF-5A42CA518381}">
      <dsp:nvSpPr>
        <dsp:cNvPr id="0" name=""/>
        <dsp:cNvSpPr/>
      </dsp:nvSpPr>
      <dsp:spPr>
        <a:xfrm>
          <a:off x="1849800" y="1372979"/>
          <a:ext cx="1147186" cy="3351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ফানজাই</a:t>
          </a:r>
          <a:endParaRPr lang="en-GB" sz="2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849800" y="1372979"/>
        <a:ext cx="1147186" cy="335100"/>
      </dsp:txXfrm>
    </dsp:sp>
    <dsp:sp modelId="{3C95A218-0B02-40B5-8F6C-50579E5212D2}">
      <dsp:nvSpPr>
        <dsp:cNvPr id="0" name=""/>
        <dsp:cNvSpPr/>
      </dsp:nvSpPr>
      <dsp:spPr>
        <a:xfrm>
          <a:off x="1866511" y="1808579"/>
          <a:ext cx="1113131" cy="3529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প্লান্টি</a:t>
          </a:r>
          <a:endParaRPr lang="en-GB" sz="2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866511" y="1808579"/>
        <a:ext cx="1113131" cy="352905"/>
      </dsp:txXfrm>
    </dsp:sp>
    <dsp:sp modelId="{219C6E26-7719-47ED-9E76-47338E14491A}">
      <dsp:nvSpPr>
        <dsp:cNvPr id="0" name=""/>
        <dsp:cNvSpPr/>
      </dsp:nvSpPr>
      <dsp:spPr>
        <a:xfrm>
          <a:off x="1849800" y="2362459"/>
          <a:ext cx="1419966" cy="3715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অ্যানিমালিয়া</a:t>
          </a:r>
          <a:endParaRPr lang="en-GB" sz="2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849800" y="2362459"/>
        <a:ext cx="1419966" cy="371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6D65E-E952-4E22-A16B-FEC25ADE879C}">
      <dsp:nvSpPr>
        <dsp:cNvPr id="0" name=""/>
        <dsp:cNvSpPr/>
      </dsp:nvSpPr>
      <dsp:spPr>
        <a:xfrm>
          <a:off x="1824340" y="2536555"/>
          <a:ext cx="302262" cy="230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131" y="0"/>
              </a:lnTo>
              <a:lnTo>
                <a:pt x="151131" y="2303831"/>
              </a:lnTo>
              <a:lnTo>
                <a:pt x="302262" y="23038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1917382" y="3630381"/>
        <a:ext cx="116178" cy="116178"/>
      </dsp:txXfrm>
    </dsp:sp>
    <dsp:sp modelId="{9FBAC39B-01E0-4EE4-A032-C392F3E18594}">
      <dsp:nvSpPr>
        <dsp:cNvPr id="0" name=""/>
        <dsp:cNvSpPr/>
      </dsp:nvSpPr>
      <dsp:spPr>
        <a:xfrm>
          <a:off x="1824340" y="2536555"/>
          <a:ext cx="302262" cy="1727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131" y="0"/>
              </a:lnTo>
              <a:lnTo>
                <a:pt x="151131" y="1727873"/>
              </a:lnTo>
              <a:lnTo>
                <a:pt x="302262" y="17278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931619" y="3356639"/>
        <a:ext cx="87705" cy="87705"/>
      </dsp:txXfrm>
    </dsp:sp>
    <dsp:sp modelId="{71B5107E-009E-447C-A079-CB6E3D8574E9}">
      <dsp:nvSpPr>
        <dsp:cNvPr id="0" name=""/>
        <dsp:cNvSpPr/>
      </dsp:nvSpPr>
      <dsp:spPr>
        <a:xfrm>
          <a:off x="1824340" y="2536555"/>
          <a:ext cx="302262" cy="1151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131" y="0"/>
              </a:lnTo>
              <a:lnTo>
                <a:pt x="151131" y="1151915"/>
              </a:lnTo>
              <a:lnTo>
                <a:pt x="302262" y="11519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45699" y="3082740"/>
        <a:ext cx="59545" cy="59545"/>
      </dsp:txXfrm>
    </dsp:sp>
    <dsp:sp modelId="{B2C89666-718B-412A-82D2-451559334867}">
      <dsp:nvSpPr>
        <dsp:cNvPr id="0" name=""/>
        <dsp:cNvSpPr/>
      </dsp:nvSpPr>
      <dsp:spPr>
        <a:xfrm>
          <a:off x="1824340" y="2536555"/>
          <a:ext cx="302262" cy="575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131" y="0"/>
              </a:lnTo>
              <a:lnTo>
                <a:pt x="151131" y="575957"/>
              </a:lnTo>
              <a:lnTo>
                <a:pt x="302262" y="5759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59210" y="2808273"/>
        <a:ext cx="32522" cy="32522"/>
      </dsp:txXfrm>
    </dsp:sp>
    <dsp:sp modelId="{1D405DDA-7A7E-4CBF-91EE-DBB166FDF06E}">
      <dsp:nvSpPr>
        <dsp:cNvPr id="0" name=""/>
        <dsp:cNvSpPr/>
      </dsp:nvSpPr>
      <dsp:spPr>
        <a:xfrm>
          <a:off x="1824340" y="2490835"/>
          <a:ext cx="3022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2262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67915" y="2528998"/>
        <a:ext cx="15113" cy="15113"/>
      </dsp:txXfrm>
    </dsp:sp>
    <dsp:sp modelId="{032BB575-F61C-43AF-B4AE-2A4C945AFA69}">
      <dsp:nvSpPr>
        <dsp:cNvPr id="0" name=""/>
        <dsp:cNvSpPr/>
      </dsp:nvSpPr>
      <dsp:spPr>
        <a:xfrm>
          <a:off x="1824340" y="1960597"/>
          <a:ext cx="302262" cy="575957"/>
        </a:xfrm>
        <a:custGeom>
          <a:avLst/>
          <a:gdLst/>
          <a:ahLst/>
          <a:cxnLst/>
          <a:rect l="0" t="0" r="0" b="0"/>
          <a:pathLst>
            <a:path>
              <a:moveTo>
                <a:pt x="0" y="575957"/>
              </a:moveTo>
              <a:lnTo>
                <a:pt x="151131" y="575957"/>
              </a:lnTo>
              <a:lnTo>
                <a:pt x="151131" y="0"/>
              </a:lnTo>
              <a:lnTo>
                <a:pt x="30226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59210" y="2232315"/>
        <a:ext cx="32522" cy="32522"/>
      </dsp:txXfrm>
    </dsp:sp>
    <dsp:sp modelId="{4EA21493-7248-4D11-9657-DDB1E9D9EFED}">
      <dsp:nvSpPr>
        <dsp:cNvPr id="0" name=""/>
        <dsp:cNvSpPr/>
      </dsp:nvSpPr>
      <dsp:spPr>
        <a:xfrm>
          <a:off x="1824340" y="1384639"/>
          <a:ext cx="302262" cy="1151915"/>
        </a:xfrm>
        <a:custGeom>
          <a:avLst/>
          <a:gdLst/>
          <a:ahLst/>
          <a:cxnLst/>
          <a:rect l="0" t="0" r="0" b="0"/>
          <a:pathLst>
            <a:path>
              <a:moveTo>
                <a:pt x="0" y="1151915"/>
              </a:moveTo>
              <a:lnTo>
                <a:pt x="151131" y="1151915"/>
              </a:lnTo>
              <a:lnTo>
                <a:pt x="151131" y="0"/>
              </a:lnTo>
              <a:lnTo>
                <a:pt x="30226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45699" y="1930824"/>
        <a:ext cx="59545" cy="59545"/>
      </dsp:txXfrm>
    </dsp:sp>
    <dsp:sp modelId="{D14BFD42-8CD1-4411-A44D-28FC81EBE126}">
      <dsp:nvSpPr>
        <dsp:cNvPr id="0" name=""/>
        <dsp:cNvSpPr/>
      </dsp:nvSpPr>
      <dsp:spPr>
        <a:xfrm>
          <a:off x="1824340" y="808681"/>
          <a:ext cx="302262" cy="1727873"/>
        </a:xfrm>
        <a:custGeom>
          <a:avLst/>
          <a:gdLst/>
          <a:ahLst/>
          <a:cxnLst/>
          <a:rect l="0" t="0" r="0" b="0"/>
          <a:pathLst>
            <a:path>
              <a:moveTo>
                <a:pt x="0" y="1727873"/>
              </a:moveTo>
              <a:lnTo>
                <a:pt x="151131" y="1727873"/>
              </a:lnTo>
              <a:lnTo>
                <a:pt x="151131" y="0"/>
              </a:lnTo>
              <a:lnTo>
                <a:pt x="30226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931619" y="1628765"/>
        <a:ext cx="87705" cy="87705"/>
      </dsp:txXfrm>
    </dsp:sp>
    <dsp:sp modelId="{A2C0FD63-688A-4058-9891-0AC037BBD0D7}">
      <dsp:nvSpPr>
        <dsp:cNvPr id="0" name=""/>
        <dsp:cNvSpPr/>
      </dsp:nvSpPr>
      <dsp:spPr>
        <a:xfrm>
          <a:off x="1824340" y="232724"/>
          <a:ext cx="302262" cy="2303831"/>
        </a:xfrm>
        <a:custGeom>
          <a:avLst/>
          <a:gdLst/>
          <a:ahLst/>
          <a:cxnLst/>
          <a:rect l="0" t="0" r="0" b="0"/>
          <a:pathLst>
            <a:path>
              <a:moveTo>
                <a:pt x="0" y="2303831"/>
              </a:moveTo>
              <a:lnTo>
                <a:pt x="151131" y="2303831"/>
              </a:lnTo>
              <a:lnTo>
                <a:pt x="151131" y="0"/>
              </a:lnTo>
              <a:lnTo>
                <a:pt x="30226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1917382" y="1326550"/>
        <a:ext cx="116178" cy="116178"/>
      </dsp:txXfrm>
    </dsp:sp>
    <dsp:sp modelId="{9F9C6BA4-0B38-4719-890A-F3C33C0DBECB}">
      <dsp:nvSpPr>
        <dsp:cNvPr id="0" name=""/>
        <dsp:cNvSpPr/>
      </dsp:nvSpPr>
      <dsp:spPr>
        <a:xfrm rot="16200000">
          <a:off x="381414" y="2306172"/>
          <a:ext cx="2425085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অ্যানিম্যালিয়া</a:t>
          </a:r>
          <a:endParaRPr lang="en-GB" sz="2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81414" y="2306172"/>
        <a:ext cx="2425085" cy="460766"/>
      </dsp:txXfrm>
    </dsp:sp>
    <dsp:sp modelId="{5DB670C6-BD63-4C3C-8532-494A3B9585AC}">
      <dsp:nvSpPr>
        <dsp:cNvPr id="0" name=""/>
        <dsp:cNvSpPr/>
      </dsp:nvSpPr>
      <dsp:spPr>
        <a:xfrm>
          <a:off x="2126603" y="2340"/>
          <a:ext cx="1511313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পরিফেরা</a:t>
          </a:r>
          <a:endParaRPr lang="en-GB" sz="1600" kern="1200" dirty="0"/>
        </a:p>
      </dsp:txBody>
      <dsp:txXfrm>
        <a:off x="2126603" y="2340"/>
        <a:ext cx="1511313" cy="460766"/>
      </dsp:txXfrm>
    </dsp:sp>
    <dsp:sp modelId="{CB0950B3-E7B0-4005-8D5C-97507AF0DA54}">
      <dsp:nvSpPr>
        <dsp:cNvPr id="0" name=""/>
        <dsp:cNvSpPr/>
      </dsp:nvSpPr>
      <dsp:spPr>
        <a:xfrm>
          <a:off x="2126603" y="578298"/>
          <a:ext cx="1511313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নিডারিয়া</a:t>
          </a:r>
          <a:endParaRPr lang="en-GB" sz="1600" kern="1200" dirty="0"/>
        </a:p>
      </dsp:txBody>
      <dsp:txXfrm>
        <a:off x="2126603" y="578298"/>
        <a:ext cx="1511313" cy="460766"/>
      </dsp:txXfrm>
    </dsp:sp>
    <dsp:sp modelId="{DD0D398A-E32C-4AC6-BACA-7ED47A9AC5BA}">
      <dsp:nvSpPr>
        <dsp:cNvPr id="0" name=""/>
        <dsp:cNvSpPr/>
      </dsp:nvSpPr>
      <dsp:spPr>
        <a:xfrm>
          <a:off x="2126603" y="1154256"/>
          <a:ext cx="1511313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প্লাটিহেলমিনথেস</a:t>
          </a:r>
          <a:endParaRPr lang="en-GB" sz="1600" kern="1200" dirty="0"/>
        </a:p>
      </dsp:txBody>
      <dsp:txXfrm>
        <a:off x="2126603" y="1154256"/>
        <a:ext cx="1511313" cy="460766"/>
      </dsp:txXfrm>
    </dsp:sp>
    <dsp:sp modelId="{2139909E-C83C-4971-9217-35EDC777C909}">
      <dsp:nvSpPr>
        <dsp:cNvPr id="0" name=""/>
        <dsp:cNvSpPr/>
      </dsp:nvSpPr>
      <dsp:spPr>
        <a:xfrm>
          <a:off x="2126603" y="1730214"/>
          <a:ext cx="1511313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নেমাটোডা</a:t>
          </a:r>
          <a:endParaRPr lang="en-GB" sz="1600" kern="1200" dirty="0"/>
        </a:p>
      </dsp:txBody>
      <dsp:txXfrm>
        <a:off x="2126603" y="1730214"/>
        <a:ext cx="1511313" cy="460766"/>
      </dsp:txXfrm>
    </dsp:sp>
    <dsp:sp modelId="{81FF4AA9-2053-4999-861A-BAB2D23D7415}">
      <dsp:nvSpPr>
        <dsp:cNvPr id="0" name=""/>
        <dsp:cNvSpPr/>
      </dsp:nvSpPr>
      <dsp:spPr>
        <a:xfrm>
          <a:off x="2126603" y="2306172"/>
          <a:ext cx="1511313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অ্যানেলিডা</a:t>
          </a:r>
          <a:endParaRPr lang="en-GB" sz="1600" kern="1200" dirty="0"/>
        </a:p>
      </dsp:txBody>
      <dsp:txXfrm>
        <a:off x="2126603" y="2306172"/>
        <a:ext cx="1511313" cy="460766"/>
      </dsp:txXfrm>
    </dsp:sp>
    <dsp:sp modelId="{95A1EFD7-6D16-4FEE-AB1F-6C53F45C479F}">
      <dsp:nvSpPr>
        <dsp:cNvPr id="0" name=""/>
        <dsp:cNvSpPr/>
      </dsp:nvSpPr>
      <dsp:spPr>
        <a:xfrm>
          <a:off x="2126603" y="2882130"/>
          <a:ext cx="1511313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আর্থ্রোপোডা</a:t>
          </a:r>
          <a:endParaRPr lang="en-GB" sz="1600" kern="1200" dirty="0"/>
        </a:p>
      </dsp:txBody>
      <dsp:txXfrm>
        <a:off x="2126603" y="2882130"/>
        <a:ext cx="1511313" cy="460766"/>
      </dsp:txXfrm>
    </dsp:sp>
    <dsp:sp modelId="{EDEED8FB-65EF-4EF2-B71A-36CC872DE12C}">
      <dsp:nvSpPr>
        <dsp:cNvPr id="0" name=""/>
        <dsp:cNvSpPr/>
      </dsp:nvSpPr>
      <dsp:spPr>
        <a:xfrm>
          <a:off x="2126603" y="3458088"/>
          <a:ext cx="1511313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মলাস্কা</a:t>
          </a:r>
          <a:endParaRPr lang="en-GB" sz="1600" kern="1200" dirty="0"/>
        </a:p>
      </dsp:txBody>
      <dsp:txXfrm>
        <a:off x="2126603" y="3458088"/>
        <a:ext cx="1511313" cy="460766"/>
      </dsp:txXfrm>
    </dsp:sp>
    <dsp:sp modelId="{4866FA3B-2160-40E5-9EC6-B440571B38C1}">
      <dsp:nvSpPr>
        <dsp:cNvPr id="0" name=""/>
        <dsp:cNvSpPr/>
      </dsp:nvSpPr>
      <dsp:spPr>
        <a:xfrm>
          <a:off x="2126603" y="4034045"/>
          <a:ext cx="1511313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একাইনোডারমাটা</a:t>
          </a:r>
          <a:endParaRPr lang="en-GB" sz="1600" kern="1200" dirty="0"/>
        </a:p>
      </dsp:txBody>
      <dsp:txXfrm>
        <a:off x="2126603" y="4034045"/>
        <a:ext cx="1511313" cy="460766"/>
      </dsp:txXfrm>
    </dsp:sp>
    <dsp:sp modelId="{17191D4F-7AA3-452E-B055-0E0E806FEC3D}">
      <dsp:nvSpPr>
        <dsp:cNvPr id="0" name=""/>
        <dsp:cNvSpPr/>
      </dsp:nvSpPr>
      <dsp:spPr>
        <a:xfrm>
          <a:off x="2126603" y="4610003"/>
          <a:ext cx="1511313" cy="46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কর্ডাটা</a:t>
          </a:r>
          <a:endParaRPr lang="en-GB" sz="1600" kern="1200" dirty="0"/>
        </a:p>
      </dsp:txBody>
      <dsp:txXfrm>
        <a:off x="2126603" y="4610003"/>
        <a:ext cx="1511313" cy="46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8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D326C3-A3BE-40F9-AD4B-BF3266B1C56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86606B-D884-4750-9D9D-E99614BF1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2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952781+00_00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0" y="561109"/>
            <a:ext cx="10359736" cy="5746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866269">
            <a:off x="184407" y="2373210"/>
            <a:ext cx="599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7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7982607">
            <a:off x="-155864" y="2812167"/>
            <a:ext cx="6483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r>
              <a:rPr lang="en-GB" sz="6000" b="1" dirty="0" smtClean="0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GB" sz="6000" b="1" dirty="0" err="1" smtClean="0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অভিনন্দন</a:t>
            </a:r>
            <a:endParaRPr lang="en-GB" sz="6000" b="1" dirty="0"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1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958">
        <p14:ripple/>
      </p:transition>
    </mc:Choice>
    <mc:Fallback xmlns="">
      <p:transition spd="slow" advTm="30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" y="477983"/>
            <a:ext cx="6587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পর্বঃ৩ </a:t>
            </a:r>
            <a:r>
              <a:rPr lang="en-GB" sz="32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প্লাটিহেলমিনথেস</a:t>
            </a:r>
            <a:endParaRPr lang="en-GB" sz="3200" dirty="0" smtClean="0">
              <a:solidFill>
                <a:srgbClr val="92D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GB" sz="2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GB" sz="2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বৈশিষ্ট্যঃ</a:t>
            </a:r>
            <a:endParaRPr lang="en-GB" sz="24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চ্যাপ্টা,উভলিঙ্গ।বহিঃপরজীবি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অন্তঃপরজীবি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পুরু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কিউটিকল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আবৃত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দেহে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চোষক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আংটা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দেহে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শিখা</a:t>
            </a:r>
            <a:r>
              <a:rPr lang="en-GB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GB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নামক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রেচন</a:t>
            </a:r>
            <a:r>
              <a:rPr lang="en-GB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GB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পৌষ্টিক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তন্ত্র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অসম্পূর্ণ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অনুপস্থিত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উদাহরণঃযকৃত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কৃমি,ফিতা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কৃমি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3307" y="477983"/>
            <a:ext cx="51469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পর্বঃ৪ </a:t>
            </a:r>
            <a:r>
              <a:rPr lang="en-GB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নেমাটোডা</a:t>
            </a:r>
            <a:endParaRPr lang="en-GB" sz="32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GB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বৈশিষ্ট্যঃ</a:t>
            </a:r>
            <a:endParaRPr lang="en-GB" sz="24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নলাকার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পুরু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ত্বক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আবৃত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পৌষ্টিকনালী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সম্পূর্ণ,মুখ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পায়ুছিদ্র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উপস্থিত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একলিঙ্গ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শ্বসনতন্ত্র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ওসংবহনতন্ত্র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অনুপস্থিত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উদাহরণঃগোলকৃমি,ফাইলেরিয়া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কৃমি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" y="4301836"/>
            <a:ext cx="2400301" cy="1292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64" y="4301836"/>
            <a:ext cx="2486891" cy="1292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2" y="4469390"/>
            <a:ext cx="2888672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26" y="4200427"/>
            <a:ext cx="2733675" cy="20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273" y="519545"/>
            <a:ext cx="58916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পর্বঃ</a:t>
            </a:r>
            <a:r>
              <a:rPr lang="en-GB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GB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অ্যানেলিডা</a:t>
            </a:r>
            <a:endParaRPr lang="en-GB" sz="32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GB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বৈশিষ্ট্যঃ</a:t>
            </a:r>
            <a:endParaRPr lang="en-GB" sz="24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নলাকার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খন্ডায়িত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GB" sz="28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নেফ্রিডিয়া</a:t>
            </a:r>
            <a:r>
              <a:rPr lang="en-GB" sz="28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নামক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রেচন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খন্ডে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সিটা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জোঁকে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),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চলাচলে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উদাহরণঃকেঁচো,জোঁক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90" y="3791720"/>
            <a:ext cx="3932959" cy="2623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71" y="3791720"/>
            <a:ext cx="3829706" cy="241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1307939"/>
            <a:ext cx="2708476" cy="13542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GB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GB" sz="4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2258" y="2372810"/>
            <a:ext cx="7187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পর্ব-২,৩, ৫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উদাহরণসহ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১টি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সনাক্তকারী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47235" y="431550"/>
            <a:ext cx="3345084" cy="78707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GB" sz="48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326" y="1468011"/>
            <a:ext cx="72689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পরিফেরা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২টি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প্রাণিজগতের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অমেরুদন্ডী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মেরুদন্ডী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algn="ctr"/>
            <a:r>
              <a:rPr lang="en-GB" sz="3200" u="sng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বহুনির্বচনী</a:t>
            </a:r>
            <a:endParaRPr lang="en-GB" sz="3200" u="sng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নেফ্রিডিয়া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নামক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রেচন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algn="ctr"/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ক)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নেমাটোডা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খ)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নিডারিয়া</a:t>
            </a:r>
            <a:endParaRPr lang="en-GB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গ)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অ্যানেলিডা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ঘ)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পরিফেরা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213184" y="2283339"/>
            <a:ext cx="5509549" cy="13103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16096" y="3660010"/>
            <a:ext cx="138896" cy="115746"/>
          </a:xfrm>
          <a:prstGeom prst="ellipse">
            <a:avLst/>
          </a:prstGeom>
          <a:solidFill>
            <a:srgbClr val="FFFF00"/>
          </a:solidFill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216096" y="3660010"/>
            <a:ext cx="138896" cy="1157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oup 63"/>
          <p:cNvGrpSpPr/>
          <p:nvPr/>
        </p:nvGrpSpPr>
        <p:grpSpPr>
          <a:xfrm>
            <a:off x="4383071" y="2084159"/>
            <a:ext cx="2689183" cy="682906"/>
            <a:chOff x="4352081" y="2041485"/>
            <a:chExt cx="2689183" cy="682906"/>
          </a:xfrm>
        </p:grpSpPr>
        <p:sp>
          <p:nvSpPr>
            <p:cNvPr id="10" name="Oval 9"/>
            <p:cNvSpPr/>
            <p:nvPr/>
          </p:nvSpPr>
          <p:spPr>
            <a:xfrm>
              <a:off x="4352081" y="2419591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127000">
                <a:srgbClr val="00206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734290" y="2204978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127000">
                <a:srgbClr val="00206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6902368" y="2041485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00B05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5127585" y="2608645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00B05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6331352" y="2456245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127000">
                <a:srgbClr val="00206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352081" y="2419591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734290" y="2204978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902368" y="2041485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5127585" y="2608645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6331352" y="2456245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92993" y="2233914"/>
            <a:ext cx="2338084" cy="1100077"/>
            <a:chOff x="7592993" y="2233914"/>
            <a:chExt cx="2338084" cy="1100077"/>
          </a:xfrm>
        </p:grpSpPr>
        <p:sp>
          <p:nvSpPr>
            <p:cNvPr id="28" name="Oval 27"/>
            <p:cNvSpPr/>
            <p:nvPr/>
          </p:nvSpPr>
          <p:spPr>
            <a:xfrm>
              <a:off x="9792181" y="3087064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FFFF0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493889" y="2233914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FFFF0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563337" y="3218245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FFFF0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7592993" y="2462996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00B05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9010891" y="2634204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127000">
                <a:srgbClr val="00206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9792181" y="3087064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493889" y="2233914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8563337" y="3218245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7592993" y="2462996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9010891" y="2634204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43736" y="3036183"/>
            <a:ext cx="3293962" cy="759345"/>
            <a:chOff x="4143736" y="3036183"/>
            <a:chExt cx="3293962" cy="759345"/>
          </a:xfrm>
        </p:grpSpPr>
        <p:sp>
          <p:nvSpPr>
            <p:cNvPr id="13" name="Oval 12"/>
            <p:cNvSpPr/>
            <p:nvPr/>
          </p:nvSpPr>
          <p:spPr>
            <a:xfrm>
              <a:off x="5266481" y="3568377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00B05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726329" y="3144937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FFFF0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489539" y="3679782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00B05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5880903" y="3315181"/>
              <a:ext cx="138896" cy="115746"/>
            </a:xfrm>
            <a:prstGeom prst="ellipse">
              <a:avLst/>
            </a:prstGeom>
            <a:solidFill>
              <a:srgbClr val="FF0000"/>
            </a:solidFill>
            <a:effectLst>
              <a:glow rad="127000">
                <a:srgbClr val="00206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298802" y="3401992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127000">
                <a:srgbClr val="00206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4143736" y="3036183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00B05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266481" y="3568377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4726329" y="3144937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6489539" y="3679782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5880903" y="3315181"/>
              <a:ext cx="138896" cy="115746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rgbClr val="FFFF0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7298802" y="3401992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4143736" y="3036183"/>
              <a:ext cx="138896" cy="11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019312" y="2491933"/>
            <a:ext cx="3709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GB" sz="6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 rot="19180819">
            <a:off x="-240704" y="872170"/>
            <a:ext cx="3295601" cy="849348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 smtClean="0">
                <a:ln w="38100">
                  <a:solidFill>
                    <a:srgbClr val="FF5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GB" sz="6000" dirty="0">
              <a:ln w="38100">
                <a:solidFill>
                  <a:srgbClr val="FF5050"/>
                </a:solidFill>
              </a:ln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2759823" y="827667"/>
            <a:ext cx="3044537" cy="863047"/>
          </a:xfrm>
          <a:prstGeom prst="wav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i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GB" sz="3600" b="1" i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b="1" i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GB" sz="3600" b="1" i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904" y="1975851"/>
            <a:ext cx="3803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জান্নাতুল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ফেরদৌস</a:t>
            </a:r>
            <a:endParaRPr lang="en-GB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endParaRPr lang="en-GB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ফেনী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আলিয়া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কামিল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মাদ্রাসা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7450282" y="827667"/>
            <a:ext cx="2867891" cy="863047"/>
          </a:xfrm>
          <a:prstGeom prst="wav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GB" sz="3600" b="1" i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b="1" i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GB" sz="3600" b="1" i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0282" y="2135332"/>
            <a:ext cx="34186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endParaRPr lang="en-GB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শ্রেণিঃ৮ম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অধ্যায়ঃ১ম(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প্রাণিজগতের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6315595" y="613064"/>
            <a:ext cx="112218" cy="304453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Wave 8"/>
          <p:cNvSpPr/>
          <p:nvPr/>
        </p:nvSpPr>
        <p:spPr>
          <a:xfrm>
            <a:off x="6369627" y="945573"/>
            <a:ext cx="58186" cy="3117272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326">
        <p14:ripple dir="rd"/>
      </p:transition>
    </mc:Choice>
    <mc:Fallback xmlns="">
      <p:transition spd="slow" advTm="8032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231" x="525463" y="5280025"/>
          <p14:tracePt t="7387" x="541338" y="5280025"/>
          <p14:tracePt t="7789" x="579438" y="5265738"/>
          <p14:tracePt t="7799" x="677863" y="5203825"/>
          <p14:tracePt t="7809" x="868363" y="5083175"/>
          <p14:tracePt t="7823" x="1417638" y="4740275"/>
          <p14:tracePt t="7840" x="1638300" y="4640263"/>
          <p14:tracePt t="7858" x="2193925" y="4389438"/>
          <p14:tracePt t="7874" x="2682875" y="4098925"/>
          <p14:tracePt t="7893" x="3094038" y="3924300"/>
          <p14:tracePt t="7911" x="3306763" y="3840163"/>
          <p14:tracePt t="7925" x="3451225" y="3779838"/>
          <p14:tracePt t="7943" x="3527425" y="3756025"/>
          <p14:tracePt t="7960" x="3543300" y="3749675"/>
          <p14:tracePt t="7976" x="3551238" y="3741738"/>
          <p14:tracePt t="8293" x="3565525" y="3725863"/>
          <p14:tracePt t="8302" x="3581400" y="3703638"/>
          <p14:tracePt t="8312" x="3603625" y="3679825"/>
          <p14:tracePt t="8325" x="3635375" y="3635375"/>
          <p14:tracePt t="8341" x="3695700" y="3527425"/>
          <p14:tracePt t="8341" x="3717925" y="3475038"/>
          <p14:tracePt t="8363" x="3741738" y="3421063"/>
          <p14:tracePt t="8375" x="3779838" y="3336925"/>
          <p14:tracePt t="8393" x="3794125" y="3298825"/>
          <p14:tracePt t="8407" x="3817938" y="3216275"/>
          <p14:tracePt t="8424" x="3817938" y="3146425"/>
          <p14:tracePt t="8440" x="3817938" y="3124200"/>
          <p14:tracePt t="8459" x="3817938" y="3108325"/>
          <p14:tracePt t="8476" x="3817938" y="3101975"/>
          <p14:tracePt t="8492" x="3817938" y="3094038"/>
          <p14:tracePt t="8526" x="3817938" y="3101975"/>
          <p14:tracePt t="8817" x="3802063" y="3116263"/>
          <p14:tracePt t="8827" x="3787775" y="3132138"/>
          <p14:tracePt t="8842" x="3741738" y="3178175"/>
          <p14:tracePt t="8862" x="3679825" y="3238500"/>
          <p14:tracePt t="8876" x="3619500" y="3306763"/>
          <p14:tracePt t="8891" x="3489325" y="3413125"/>
          <p14:tracePt t="8909" x="3368675" y="3497263"/>
          <p14:tracePt t="8925" x="3260725" y="3559175"/>
          <p14:tracePt t="8943" x="3222625" y="3581400"/>
          <p14:tracePt t="8959" x="3132138" y="3627438"/>
          <p14:tracePt t="8976" x="3009900" y="3665538"/>
          <p14:tracePt t="8993" x="2971800" y="3679825"/>
          <p14:tracePt t="9008" x="2887663" y="3717925"/>
          <p14:tracePt t="9025" x="2827338" y="3733800"/>
          <p14:tracePt t="9042" x="2797175" y="3749675"/>
          <p14:tracePt t="9057" x="2743200" y="3771900"/>
          <p14:tracePt t="9075" x="2682875" y="3817938"/>
          <p14:tracePt t="9092" x="2628900" y="3856038"/>
          <p14:tracePt t="9109" x="2613025" y="3870325"/>
          <p14:tracePt t="9123" x="2598738" y="3894138"/>
          <p14:tracePt t="9141" x="2574925" y="3908425"/>
          <p14:tracePt t="9159" x="2568575" y="3946525"/>
          <p14:tracePt t="9175" x="2560638" y="3962400"/>
          <p14:tracePt t="9190" x="2560638" y="3992563"/>
          <p14:tracePt t="9208" x="2560638" y="4022725"/>
          <p14:tracePt t="9226" x="2560638" y="4054475"/>
          <p14:tracePt t="9240" x="2590800" y="4084638"/>
          <p14:tracePt t="9258" x="2644775" y="4122738"/>
          <p14:tracePt t="9275" x="2765425" y="4183063"/>
          <p14:tracePt t="9292" x="2857500" y="4191000"/>
          <p14:tracePt t="9307" x="3001963" y="4191000"/>
          <p14:tracePt t="9325" x="3184525" y="4160838"/>
          <p14:tracePt t="9341" x="3336925" y="4114800"/>
          <p14:tracePt t="9341" x="3444875" y="4060825"/>
          <p14:tracePt t="9359" x="3619500" y="3992563"/>
          <p14:tracePt t="9373" x="3940175" y="3810000"/>
          <p14:tracePt t="9391" x="4213225" y="3641725"/>
          <p14:tracePt t="9409" x="4359275" y="3527425"/>
          <p14:tracePt t="9423" x="4572000" y="3398838"/>
          <p14:tracePt t="9441" x="4716463" y="3292475"/>
          <p14:tracePt t="9458" x="4838700" y="3216275"/>
          <p14:tracePt t="9475" x="4899025" y="3170238"/>
          <p14:tracePt t="9490" x="4991100" y="3094038"/>
          <p14:tracePt t="9508" x="5037138" y="3040063"/>
          <p14:tracePt t="9525" x="5051425" y="3025775"/>
          <p14:tracePt t="9540" x="5067300" y="2994025"/>
          <p14:tracePt t="9558" x="5083175" y="2979738"/>
          <p14:tracePt t="9574" x="5083175" y="2955925"/>
          <p14:tracePt t="9592" x="5083175" y="2949575"/>
          <p14:tracePt t="9607" x="5083175" y="2925763"/>
          <p14:tracePt t="9624" x="5051425" y="2903538"/>
          <p14:tracePt t="9641" x="5029200" y="2887663"/>
          <p14:tracePt t="9656" x="4937125" y="2865438"/>
          <p14:tracePt t="9675" x="4822825" y="2811463"/>
          <p14:tracePt t="9690" x="4686300" y="2765425"/>
          <p14:tracePt t="9709" x="4602163" y="2705100"/>
          <p14:tracePt t="9723" x="4441825" y="2628900"/>
          <p14:tracePt t="9741" x="4275138" y="2574925"/>
          <p14:tracePt t="9758" x="4137025" y="2560638"/>
          <p14:tracePt t="9775" x="4084638" y="2560638"/>
          <p14:tracePt t="9790" x="3984625" y="2560638"/>
          <p14:tracePt t="9806" x="3886200" y="2568575"/>
          <p14:tracePt t="9824" x="3848100" y="2582863"/>
          <p14:tracePt t="9840" x="3756025" y="2628900"/>
          <p14:tracePt t="9858" x="3665538" y="2667000"/>
          <p14:tracePt t="9874" x="3565525" y="2697163"/>
          <p14:tracePt t="9892" x="3527425" y="2705100"/>
          <p14:tracePt t="9906" x="3467100" y="2727325"/>
          <p14:tracePt t="9924" x="3406775" y="2759075"/>
          <p14:tracePt t="9940" x="3344863" y="2781300"/>
          <p14:tracePt t="9959" x="3322638" y="2797175"/>
          <p14:tracePt t="9975" x="3260725" y="2835275"/>
          <p14:tracePt t="9992" x="3178175" y="2895600"/>
          <p14:tracePt t="10008" x="3140075" y="2925763"/>
          <p14:tracePt t="10023" x="3078163" y="2994025"/>
          <p14:tracePt t="10041" x="3009900" y="3048000"/>
          <p14:tracePt t="10057" x="2963863" y="3094038"/>
          <p14:tracePt t="10075" x="2955925" y="3116263"/>
          <p14:tracePt t="10089" x="2925763" y="3154363"/>
          <p14:tracePt t="10107" x="2903538" y="3192463"/>
          <p14:tracePt t="10124" x="2887663" y="3216275"/>
          <p14:tracePt t="10139" x="2879725" y="3260725"/>
          <p14:tracePt t="10158" x="2873375" y="3344863"/>
          <p14:tracePt t="10173" x="2873375" y="3375025"/>
          <p14:tracePt t="10191" x="2873375" y="3390900"/>
          <p14:tracePt t="10208" x="2873375" y="3413125"/>
          <p14:tracePt t="10223" x="2873375" y="3421063"/>
          <p14:tracePt t="10240" x="2879725" y="3429000"/>
          <p14:tracePt t="10259" x="2887663" y="3436938"/>
          <p14:tracePt t="10277" x="2887663" y="3444875"/>
          <p14:tracePt t="10335" x="2895600" y="3444875"/>
          <p14:tracePt t="10364" x="2911475" y="3444875"/>
          <p14:tracePt t="10431" x="2917825" y="3444875"/>
          <p14:tracePt t="10441" x="2925763" y="3444875"/>
          <p14:tracePt t="10450" x="2941638" y="3444875"/>
          <p14:tracePt t="10460" x="2963863" y="3436938"/>
          <p14:tracePt t="10473" x="2994025" y="3413125"/>
          <p14:tracePt t="10491" x="3017838" y="3390900"/>
          <p14:tracePt t="10506" x="3063875" y="3352800"/>
          <p14:tracePt t="10524" x="3101975" y="3322638"/>
          <p14:tracePt t="10540" x="3124200" y="3306763"/>
          <p14:tracePt t="10558" x="3132138" y="3298825"/>
          <p14:tracePt t="10576" x="3140075" y="3298825"/>
          <p14:tracePt t="10590" x="3146425" y="3284538"/>
          <p14:tracePt t="10608" x="3146425" y="3276600"/>
          <p14:tracePt t="10634" x="3154363" y="3276600"/>
          <p14:tracePt t="10654" x="3154363" y="3268663"/>
          <p14:tracePt t="10683" x="3154363" y="3284538"/>
          <p14:tracePt t="10905" x="3154363" y="3298825"/>
          <p14:tracePt t="10915" x="3154363" y="3314700"/>
          <p14:tracePt t="10925" x="3154363" y="3336925"/>
          <p14:tracePt t="10940" x="3154363" y="3382963"/>
          <p14:tracePt t="10957" x="3140075" y="3467100"/>
          <p14:tracePt t="10975" x="3132138" y="3543300"/>
          <p14:tracePt t="10990" x="3101975" y="3649663"/>
          <p14:tracePt t="11008" x="3063875" y="3756025"/>
          <p14:tracePt t="11025" x="3032125" y="3832225"/>
          <p14:tracePt t="11040" x="2987675" y="4008438"/>
          <p14:tracePt t="11057" x="2925763" y="4160838"/>
          <p14:tracePt t="11073" x="2879725" y="4289425"/>
          <p14:tracePt t="11091" x="2857500" y="4381500"/>
          <p14:tracePt t="11106" x="2835275" y="4473575"/>
          <p14:tracePt t="11123" x="2827338" y="4518025"/>
          <p14:tracePt t="11140" x="2811463" y="4525963"/>
          <p14:tracePt t="11408" x="2781300" y="4556125"/>
          <p14:tracePt t="11418" x="2727325" y="4610100"/>
          <p14:tracePt t="11428" x="2628900" y="4702175"/>
          <p14:tracePt t="11439" x="2492375" y="4838700"/>
          <p14:tracePt t="11456" x="2225675" y="5089525"/>
          <p14:tracePt t="11474" x="1943100" y="5303838"/>
          <p14:tracePt t="11491" x="1706563" y="5532438"/>
          <p14:tracePt t="11508" x="1622425" y="5630863"/>
          <p14:tracePt t="11523" x="1493838" y="5753100"/>
          <p14:tracePt t="11541" x="1363663" y="5875338"/>
          <p14:tracePt t="11557" x="1287463" y="5965825"/>
          <p14:tracePt t="11574" x="1257300" y="6011863"/>
          <p14:tracePt t="11589" x="1203325" y="6103938"/>
          <p14:tracePt t="11607" x="1165225" y="6164263"/>
          <p14:tracePt t="11624" x="1158875" y="6188075"/>
          <p14:tracePt t="11638" x="1143000" y="6232525"/>
          <p14:tracePt t="11658" x="1127125" y="6278563"/>
          <p14:tracePt t="11676" x="1127125" y="6308725"/>
          <p14:tracePt t="11694" x="1127125" y="6332538"/>
          <p14:tracePt t="11710" x="1127125" y="6346825"/>
          <p14:tracePt t="11724" x="1127125" y="6354763"/>
          <p14:tracePt t="11742" x="1127125" y="6362700"/>
          <p14:tracePt t="11759" x="1127125" y="6370638"/>
          <p14:tracePt t="11834" x="1143000" y="6370638"/>
          <p14:tracePt t="11901" x="1158875" y="6370638"/>
          <p14:tracePt t="11911" x="1181100" y="6370638"/>
          <p14:tracePt t="11923" x="1211263" y="6362700"/>
          <p14:tracePt t="11939" x="1279525" y="6332538"/>
          <p14:tracePt t="11958" x="1393825" y="6286500"/>
          <p14:tracePt t="11974" x="1546225" y="6194425"/>
          <p14:tracePt t="11991" x="1616075" y="6149975"/>
          <p14:tracePt t="12007" x="1806575" y="6042025"/>
          <p14:tracePt t="12024" x="2087563" y="5913438"/>
          <p14:tracePt t="12041" x="2378075" y="5783263"/>
          <p14:tracePt t="12058" x="2514600" y="5737225"/>
          <p14:tracePt t="12073" x="2743200" y="5676900"/>
          <p14:tracePt t="12090" x="2917825" y="5638800"/>
          <p14:tracePt t="12108" x="2987675" y="5630863"/>
          <p14:tracePt t="12122" x="3086100" y="5616575"/>
          <p14:tracePt t="12139" x="3154363" y="5616575"/>
          <p14:tracePt t="12156" x="3208338" y="5616575"/>
          <p14:tracePt t="12176" x="3222625" y="5616575"/>
          <p14:tracePt t="12190" x="3230563" y="5616575"/>
          <p14:tracePt t="12209" x="3238500" y="5616575"/>
          <p14:tracePt t="12225" x="3246438" y="5616575"/>
          <p14:tracePt t="12244" x="3238500" y="5622925"/>
          <p14:tracePt t="12308" x="3216275" y="5630863"/>
          <p14:tracePt t="12317" x="3162300" y="5684838"/>
          <p14:tracePt t="12327" x="3101975" y="5730875"/>
          <p14:tracePt t="12339" x="3048000" y="5768975"/>
          <p14:tracePt t="12339" x="2971800" y="5829300"/>
          <p14:tracePt t="12359" x="2887663" y="5889625"/>
          <p14:tracePt t="12373" x="2727325" y="6019800"/>
          <p14:tracePt t="12391" x="2552700" y="6164263"/>
          <p14:tracePt t="12408" x="2460625" y="6226175"/>
          <p14:tracePt t="12422" x="2232025" y="6416675"/>
          <p14:tracePt t="12441" x="2073275" y="6523038"/>
          <p14:tracePt t="12458" x="1951038" y="6621463"/>
          <p14:tracePt t="12475" x="1905000" y="6659563"/>
          <p14:tracePt t="12491" x="1768475" y="6743700"/>
          <p14:tracePt t="12508" x="1698625" y="6797675"/>
          <p14:tracePt t="17657" x="0" y="0"/>
        </p14:tracePtLst>
        <p14:tracePtLst>
          <p14:tracePt t="62447" x="563563" y="5273675"/>
          <p14:tracePt t="62982" x="571500" y="5273675"/>
          <p14:tracePt t="63441" x="609600" y="5265738"/>
          <p14:tracePt t="63451" x="701675" y="5257800"/>
          <p14:tracePt t="63460" x="808038" y="5249863"/>
          <p14:tracePt t="63474" x="1189038" y="5211763"/>
          <p14:tracePt t="63492" x="1371600" y="5211763"/>
          <p14:tracePt t="63508" x="1790700" y="5211763"/>
          <p14:tracePt t="63527" x="2370138" y="5211763"/>
          <p14:tracePt t="63542" x="3078163" y="5249863"/>
          <p14:tracePt t="63559" x="3436938" y="5295900"/>
          <p14:tracePt t="63574" x="3771900" y="5349875"/>
          <p14:tracePt t="63591" x="3992563" y="5402263"/>
          <p14:tracePt t="63610" x="4106863" y="5464175"/>
          <p14:tracePt t="63627" x="4144963" y="5486400"/>
          <p14:tracePt t="63641" x="4191000" y="5410200"/>
          <p14:tracePt t="63896" x="4343400" y="5051425"/>
          <p14:tracePt t="63907" x="4465638" y="4816475"/>
          <p14:tracePt t="63915" x="4556125" y="4632325"/>
          <p14:tracePt t="63926" x="4708525" y="4389438"/>
          <p14:tracePt t="63941" x="4945063" y="4068763"/>
          <p14:tracePt t="63958" x="5051425" y="3946525"/>
          <p14:tracePt t="63976" x="5097463" y="3908425"/>
          <p14:tracePt t="63991" x="5127625" y="3878263"/>
          <p14:tracePt t="64008" x="5143500" y="3870325"/>
          <p14:tracePt t="64026" x="5135563" y="3870325"/>
          <p14:tracePt t="64050" x="5067300" y="3878263"/>
          <p14:tracePt t="64060" x="4899025" y="3916363"/>
          <p14:tracePt t="64073" x="4427538" y="4130675"/>
          <p14:tracePt t="64093" x="4237038" y="4221163"/>
          <p14:tracePt t="64107" x="3741738" y="4419600"/>
          <p14:tracePt t="64124" x="3398838" y="4556125"/>
          <p14:tracePt t="64141" x="3246438" y="4610100"/>
          <p14:tracePt t="64157" x="2917825" y="4702175"/>
          <p14:tracePt t="64157" x="2827338" y="4724400"/>
          <p14:tracePt t="64176" x="2751138" y="4740275"/>
          <p14:tracePt t="64191" x="2644775" y="4762500"/>
          <p14:tracePt t="64209" x="2620963" y="4770438"/>
          <p14:tracePt t="64224" x="2606675" y="4770438"/>
          <p14:tracePt t="64240" x="2590800" y="4770438"/>
          <p14:tracePt t="64259" x="2636838" y="4754563"/>
          <p14:tracePt t="64282" x="2925763" y="4632325"/>
          <p14:tracePt t="64292" x="3216275" y="4541838"/>
          <p14:tracePt t="64307" x="3902075" y="4351338"/>
          <p14:tracePt t="64324" x="4191000" y="4237038"/>
          <p14:tracePt t="64339" x="4762500" y="4016375"/>
          <p14:tracePt t="64358" x="5273675" y="3878263"/>
          <p14:tracePt t="64375" x="5540375" y="3810000"/>
          <p14:tracePt t="64392" x="5684838" y="3779838"/>
          <p14:tracePt t="64407" x="5821363" y="3741738"/>
          <p14:tracePt t="64425" x="5851525" y="3733800"/>
          <p14:tracePt t="64441" x="5867400" y="3725863"/>
          <p14:tracePt t="64458" x="5859463" y="3717925"/>
          <p14:tracePt t="64485" x="5813425" y="3711575"/>
          <p14:tracePt t="64495" x="5753100" y="3703638"/>
          <p14:tracePt t="64508" x="5668963" y="3679825"/>
          <p14:tracePt t="64523" x="5494338" y="3641725"/>
          <p14:tracePt t="64541" x="5311775" y="3603625"/>
          <p14:tracePt t="64557" x="5165725" y="3565525"/>
          <p14:tracePt t="64575" x="5113338" y="3551238"/>
          <p14:tracePt t="64590" x="5029200" y="3513138"/>
          <p14:tracePt t="64608" x="4968875" y="3475038"/>
          <p14:tracePt t="64624" x="4960938" y="3459163"/>
          <p14:tracePt t="64639" x="4930775" y="3444875"/>
          <p14:tracePt t="64658" x="4922838" y="3436938"/>
          <p14:tracePt t="64674" x="4914900" y="3436938"/>
          <p14:tracePt t="64698" x="4914900" y="3429000"/>
          <p14:tracePt t="64709" x="4914900" y="3436938"/>
          <p14:tracePt t="64834" x="4914900" y="3444875"/>
          <p14:tracePt t="64854" x="4914900" y="3451225"/>
          <p14:tracePt t="64960" x="4930775" y="3451225"/>
          <p14:tracePt t="64969" x="4953000" y="3451225"/>
          <p14:tracePt t="64979" x="4968875" y="3451225"/>
          <p14:tracePt t="64992" x="4991100" y="3451225"/>
          <p14:tracePt t="65006" x="5083175" y="3451225"/>
          <p14:tracePt t="65025" x="5165725" y="3429000"/>
          <p14:tracePt t="65041" x="5227638" y="3421063"/>
          <p14:tracePt t="65059" x="5249863" y="3421063"/>
          <p14:tracePt t="65073" x="5311775" y="3413125"/>
          <p14:tracePt t="65090" x="5364163" y="3413125"/>
          <p14:tracePt t="65108" x="5380038" y="3413125"/>
          <p14:tracePt t="65122" x="5394325" y="3413125"/>
          <p14:tracePt t="65140" x="5410200" y="3413125"/>
          <p14:tracePt t="65415" x="5464175" y="3413125"/>
          <p14:tracePt t="65424" x="5554663" y="3398838"/>
          <p14:tracePt t="65434" x="5715000" y="3368675"/>
          <p14:tracePt t="65444" x="6049963" y="3336925"/>
          <p14:tracePt t="65457" x="6499225" y="3306763"/>
          <p14:tracePt t="65475" x="6811963" y="3306763"/>
          <p14:tracePt t="65490" x="7353300" y="3322638"/>
          <p14:tracePt t="65508" x="7742238" y="3360738"/>
          <p14:tracePt t="65524" x="7894638" y="3368675"/>
          <p14:tracePt t="65539" x="8123238" y="3436938"/>
          <p14:tracePt t="65556" x="8175625" y="3451225"/>
          <p14:tracePt t="65574" x="8199438" y="3444875"/>
          <p14:tracePt t="65830" x="8259763" y="3413125"/>
          <p14:tracePt t="65840" x="8366125" y="3382963"/>
          <p14:tracePt t="65850" x="8512175" y="3352800"/>
          <p14:tracePt t="65859" x="8785225" y="3314700"/>
          <p14:tracePt t="65873" x="9174163" y="3284538"/>
          <p14:tracePt t="65892" x="9394825" y="3284538"/>
          <p14:tracePt t="65906" x="9609138" y="3314700"/>
          <p14:tracePt t="65925" x="9737725" y="3352800"/>
          <p14:tracePt t="65939" x="9807575" y="3406775"/>
          <p14:tracePt t="65958" x="9821863" y="3413125"/>
          <p14:tracePt t="65973" x="9845675" y="3436938"/>
          <p14:tracePt t="65992" x="9859963" y="3467100"/>
          <p14:tracePt t="66008" x="9859963" y="3475038"/>
          <p14:tracePt t="66025" x="9859963" y="3489325"/>
          <p14:tracePt t="66040" x="9859963" y="3497263"/>
          <p14:tracePt t="66057" x="9852025" y="3513138"/>
          <p14:tracePt t="66075" x="9821863" y="3527425"/>
          <p14:tracePt t="66090" x="9601200" y="3581400"/>
          <p14:tracePt t="66107" x="9394825" y="3635375"/>
          <p14:tracePt t="66124" x="9312275" y="3657600"/>
          <p14:tracePt t="66139" x="9166225" y="3673475"/>
          <p14:tracePt t="66157" x="9083675" y="3679825"/>
          <p14:tracePt t="66174" x="9007475" y="3711575"/>
          <p14:tracePt t="66191" x="8969375" y="3733800"/>
          <p14:tracePt t="66208" x="8915400" y="3779838"/>
          <p14:tracePt t="66224" x="8885238" y="3832225"/>
          <p14:tracePt t="66241" x="8877300" y="3886200"/>
          <p14:tracePt t="66258" x="8877300" y="3902075"/>
          <p14:tracePt t="66272" x="8945563" y="3962400"/>
          <p14:tracePt t="66291" x="9372600" y="4076700"/>
          <p14:tracePt t="66308" x="10004425" y="4144963"/>
          <p14:tracePt t="66325" x="10240963" y="4168775"/>
          <p14:tracePt t="66340" x="10561638" y="4175125"/>
          <p14:tracePt t="66358" x="10683875" y="4183063"/>
          <p14:tracePt t="66374" x="10706100" y="4183063"/>
          <p14:tracePt t="66391" x="10760075" y="4130675"/>
          <p14:tracePt t="66408" x="10812463" y="4000500"/>
          <p14:tracePt t="66424" x="10842625" y="3787775"/>
          <p14:tracePt t="66442" x="10842625" y="3619500"/>
          <p14:tracePt t="66457" x="10842625" y="3421063"/>
          <p14:tracePt t="66474" x="10766425" y="3268663"/>
          <p14:tracePt t="66491" x="10683875" y="3200400"/>
          <p14:tracePt t="66508" x="10363200" y="3032125"/>
          <p14:tracePt t="66525" x="9813925" y="2917825"/>
          <p14:tracePt t="66540" x="9334500" y="2911475"/>
          <p14:tracePt t="66558" x="9166225" y="2911475"/>
          <p14:tracePt t="66572" x="8869363" y="2963863"/>
          <p14:tracePt t="66590" x="8626475" y="3063875"/>
          <p14:tracePt t="66608" x="8466138" y="3140075"/>
          <p14:tracePt t="66623" x="8099425" y="3344863"/>
          <p14:tracePt t="66641" x="7840663" y="3489325"/>
          <p14:tracePt t="66656" x="7734300" y="3573463"/>
          <p14:tracePt t="66673" x="7527925" y="3749675"/>
          <p14:tracePt t="66690" x="7421563" y="3870325"/>
          <p14:tracePt t="66708" x="7353300" y="3970338"/>
          <p14:tracePt t="66724" x="7323138" y="4022725"/>
          <p14:tracePt t="66741" x="7277100" y="4198938"/>
          <p14:tracePt t="66758" x="7254875" y="4321175"/>
          <p14:tracePt t="66773" x="7254875" y="4397375"/>
          <p14:tracePt t="66791" x="7261225" y="4435475"/>
          <p14:tracePt t="66806" x="7285038" y="4487863"/>
          <p14:tracePt t="66824" x="7375525" y="4564063"/>
          <p14:tracePt t="66840" x="7612063" y="4625975"/>
          <p14:tracePt t="66858" x="7826375" y="4664075"/>
          <p14:tracePt t="66872" x="8169275" y="4670425"/>
          <p14:tracePt t="66890" x="8542338" y="4670425"/>
          <p14:tracePt t="66908" x="8816975" y="4664075"/>
          <p14:tracePt t="66922" x="9151938" y="4610100"/>
          <p14:tracePt t="66941" x="9432925" y="4549775"/>
          <p14:tracePt t="66958" x="9731375" y="4457700"/>
          <p14:tracePt t="66974" x="9867900" y="4381500"/>
          <p14:tracePt t="66990" x="10036175" y="4259263"/>
          <p14:tracePt t="67008" x="10188575" y="4122738"/>
          <p14:tracePt t="67024" x="10271125" y="4000500"/>
          <p14:tracePt t="67042" x="10347325" y="3856038"/>
          <p14:tracePt t="67056" x="10379075" y="3695700"/>
          <p14:tracePt t="67074" x="10379075" y="3543300"/>
          <p14:tracePt t="67090" x="10355263" y="3421063"/>
          <p14:tracePt t="67106" x="10271125" y="3162300"/>
          <p14:tracePt t="67124" x="10194925" y="3009900"/>
          <p14:tracePt t="67141" x="10118725" y="2887663"/>
          <p14:tracePt t="67158" x="10080625" y="2819400"/>
          <p14:tracePt t="67173" x="9966325" y="2713038"/>
          <p14:tracePt t="67190" x="9837738" y="2613025"/>
          <p14:tracePt t="67208" x="9791700" y="2574925"/>
          <p14:tracePt t="67222" x="9699625" y="2536825"/>
          <p14:tracePt t="67240" x="9647238" y="2514600"/>
          <p14:tracePt t="67240" x="9639300" y="2506663"/>
          <p14:tracePt t="67264" x="9631363" y="2506663"/>
          <p14:tracePt t="67277" x="9617075" y="2506663"/>
          <p14:tracePt t="67293" x="9601200" y="2506663"/>
          <p14:tracePt t="67373" x="9601200" y="2498725"/>
          <p14:tracePt t="67381" x="9593263" y="2498725"/>
          <p14:tracePt t="67394" x="9585325" y="2498725"/>
          <p14:tracePt t="67409" x="9578975" y="2498725"/>
          <p14:tracePt t="67448" x="9571038" y="2498725"/>
          <p14:tracePt t="67688" x="9563100" y="2498725"/>
          <p14:tracePt t="67699" x="9547225" y="2498725"/>
          <p14:tracePt t="67709" x="9525000" y="2498725"/>
          <p14:tracePt t="67725" x="9426575" y="2498725"/>
          <p14:tracePt t="67743" x="9326563" y="2498725"/>
          <p14:tracePt t="67759" x="9274175" y="2498725"/>
          <p14:tracePt t="67759" x="9220200" y="2514600"/>
          <p14:tracePt t="67776" x="9166225" y="2522538"/>
          <p14:tracePt t="67789" x="9090025" y="2536825"/>
          <p14:tracePt t="67809" x="9051925" y="2552700"/>
          <p14:tracePt t="67822" x="8937625" y="2590800"/>
          <p14:tracePt t="67822" x="8885238" y="2606675"/>
          <p14:tracePt t="67844" x="8847138" y="2620963"/>
          <p14:tracePt t="67856" x="8801100" y="2636838"/>
          <p14:tracePt t="67875" x="8793163" y="2636838"/>
          <p14:tracePt t="67889" x="8785225" y="2644775"/>
          <p14:tracePt t="67906" x="8778875" y="2644775"/>
          <p14:tracePt t="67922" x="8809038" y="2628900"/>
          <p14:tracePt t="67961" x="8983663" y="2530475"/>
          <p14:tracePt t="67969" x="9236075" y="2438400"/>
          <p14:tracePt t="67978" x="9448800" y="2346325"/>
          <p14:tracePt t="67991" x="9723438" y="2232025"/>
          <p14:tracePt t="68006" x="10240963" y="2087563"/>
          <p14:tracePt t="68024" x="10607675" y="2011363"/>
          <p14:tracePt t="68041" x="10866438" y="1973263"/>
          <p14:tracePt t="68058" x="10956925" y="1958975"/>
          <p14:tracePt t="68072" x="11071225" y="1958975"/>
          <p14:tracePt t="68090" x="11117263" y="1958975"/>
          <p14:tracePt t="68106" x="11125200" y="1958975"/>
          <p14:tracePt t="68122" x="11133138" y="1958975"/>
          <p14:tracePt t="68139" x="11141075" y="1965325"/>
          <p14:tracePt t="68156" x="11109325" y="2003425"/>
          <p14:tracePt t="68174" x="11010900" y="2049463"/>
          <p14:tracePt t="68188" x="10493375" y="2209800"/>
          <p14:tracePt t="68207" x="10042525" y="2384425"/>
          <p14:tracePt t="68223" x="9693275" y="2536825"/>
          <p14:tracePt t="68242" x="9601200" y="2582863"/>
          <p14:tracePt t="68258" x="9364663" y="2705100"/>
          <p14:tracePt t="68275" x="9220200" y="2781300"/>
          <p14:tracePt t="68292" x="9174163" y="2811463"/>
          <p14:tracePt t="68305" x="9097963" y="2873375"/>
          <p14:tracePt t="68305" x="9083675" y="2879725"/>
          <p14:tracePt t="68327" x="9059863" y="2903538"/>
          <p14:tracePt t="68339" x="9045575" y="2941638"/>
          <p14:tracePt t="68358" x="9045575" y="2955925"/>
          <p14:tracePt t="68372" x="9051925" y="3001963"/>
          <p14:tracePt t="68391" x="9220200" y="3048000"/>
          <p14:tracePt t="68407" x="9388475" y="3048000"/>
          <p14:tracePt t="68422" x="9867900" y="3055938"/>
          <p14:tracePt t="68441" x="10118725" y="3055938"/>
          <p14:tracePt t="68458" x="10363200" y="3055938"/>
          <p14:tracePt t="68474" x="10439400" y="3055938"/>
          <p14:tracePt t="68489" x="10515600" y="3055938"/>
          <p14:tracePt t="68507" x="10537825" y="3055938"/>
          <p14:tracePt t="68524" x="10545763" y="3063875"/>
          <p14:tracePt t="68539" x="10545763" y="3078163"/>
          <p14:tracePt t="68556" x="10333038" y="3208338"/>
          <p14:tracePt t="68573" x="9731375" y="3521075"/>
          <p14:tracePt t="68591" x="9478963" y="3687763"/>
          <p14:tracePt t="68605" x="9013825" y="3940175"/>
          <p14:tracePt t="68622" x="8724900" y="4076700"/>
          <p14:tracePt t="68641" x="8572500" y="4144963"/>
          <p14:tracePt t="68660" x="8550275" y="4160838"/>
          <p14:tracePt t="68676" x="8526463" y="4160838"/>
          <p14:tracePt t="68955" x="8466138" y="4168775"/>
          <p14:tracePt t="68965" x="8328025" y="4191000"/>
          <p14:tracePt t="68974" x="7970838" y="4237038"/>
          <p14:tracePt t="68990" x="7437438" y="4305300"/>
          <p14:tracePt t="69007" x="7140575" y="4327525"/>
          <p14:tracePt t="69022" x="6553200" y="4435475"/>
          <p14:tracePt t="69040" x="5997575" y="4503738"/>
          <p14:tracePt t="69056" x="5546725" y="4602163"/>
          <p14:tracePt t="69074" x="5387975" y="4632325"/>
          <p14:tracePt t="69088" x="5089525" y="4686300"/>
          <p14:tracePt t="69107" x="4922838" y="4732338"/>
          <p14:tracePt t="69123" x="4860925" y="4740275"/>
          <p14:tracePt t="69139" x="4784725" y="4754563"/>
          <p14:tracePt t="69157" x="4746625" y="4754563"/>
          <p14:tracePt t="69172" x="4732338" y="4762500"/>
          <p14:tracePt t="69190" x="4732338" y="4770438"/>
          <p14:tracePt t="69207" x="4708525" y="4784725"/>
          <p14:tracePt t="69459" x="4640263" y="4808538"/>
          <p14:tracePt t="69468" x="4556125" y="4838700"/>
          <p14:tracePt t="69478" x="4373563" y="4953000"/>
          <p14:tracePt t="69491" x="4054475" y="5121275"/>
          <p14:tracePt t="69508" x="3856038" y="5203825"/>
          <p14:tracePt t="69523" x="3627438" y="5303838"/>
          <p14:tracePt t="69540" x="3467100" y="5380038"/>
          <p14:tracePt t="69559" x="3406775" y="5410200"/>
          <p14:tracePt t="69573" x="3306763" y="5478463"/>
          <p14:tracePt t="69591" x="3208338" y="5546725"/>
          <p14:tracePt t="69607" x="3184525" y="5570538"/>
          <p14:tracePt t="69621" x="3162300" y="5592763"/>
          <p14:tracePt t="69641" x="3146425" y="5600700"/>
          <p14:tracePt t="69657" x="3154363" y="5600700"/>
          <p14:tracePt t="69729" x="3184525" y="5600700"/>
          <p14:tracePt t="69739" x="3230563" y="5600700"/>
          <p14:tracePt t="69748" x="3322638" y="5562600"/>
          <p14:tracePt t="69758" x="3535363" y="5486400"/>
          <p14:tracePt t="69772" x="4175125" y="5287963"/>
          <p14:tracePt t="69790" x="4533900" y="5165725"/>
          <p14:tracePt t="69805" x="5326063" y="4846638"/>
          <p14:tracePt t="69823" x="5981700" y="4579938"/>
          <p14:tracePt t="69839" x="6316663" y="4473575"/>
          <p14:tracePt t="69859" x="6354763" y="4435475"/>
          <p14:tracePt t="70097" x="6469063" y="4297363"/>
          <p14:tracePt t="70106" x="6659563" y="4008438"/>
          <p14:tracePt t="70116" x="6880225" y="3665538"/>
          <p14:tracePt t="70126" x="7102475" y="3254375"/>
          <p14:tracePt t="70138" x="7483475" y="2620963"/>
          <p14:tracePt t="70157" x="7704138" y="2217738"/>
          <p14:tracePt t="70172" x="7924800" y="1828800"/>
          <p14:tracePt t="70190" x="8153400" y="1425575"/>
          <p14:tracePt t="70207" x="8207375" y="1325563"/>
          <p14:tracePt t="70221" x="8275638" y="1219200"/>
          <p14:tracePt t="70240" x="8305800" y="1158875"/>
          <p14:tracePt t="70256" x="8313738" y="1112838"/>
          <p14:tracePt t="70274" x="8321675" y="1104900"/>
          <p14:tracePt t="70288" x="8321675" y="1074738"/>
          <p14:tracePt t="70306" x="8321675" y="1058863"/>
          <p14:tracePt t="70322" x="8321675" y="1044575"/>
          <p14:tracePt t="70340" x="8321675" y="1036638"/>
          <p14:tracePt t="70358" x="8321675" y="1028700"/>
          <p14:tracePt t="70372" x="8335963" y="990600"/>
          <p14:tracePt t="70389" x="8359775" y="960438"/>
          <p14:tracePt t="70406" x="8496300" y="860425"/>
          <p14:tracePt t="70422" x="8648700" y="754063"/>
          <p14:tracePt t="70439" x="8778875" y="655638"/>
          <p14:tracePt t="70457" x="8785225" y="647700"/>
          <p14:tracePt t="70688" x="8793163" y="639763"/>
          <p14:tracePt t="70697" x="8809038" y="609600"/>
          <p14:tracePt t="70708" x="8823325" y="587375"/>
          <p14:tracePt t="70723" x="8877300" y="495300"/>
          <p14:tracePt t="70740" x="8961438" y="381000"/>
          <p14:tracePt t="70758" x="8983663" y="350838"/>
          <p14:tracePt t="70773" x="9021763" y="296863"/>
          <p14:tracePt t="70790" x="9045575" y="266700"/>
          <p14:tracePt t="70808" x="9059863" y="250825"/>
          <p14:tracePt t="70824" x="9059863" y="244475"/>
          <p14:tracePt t="70838" x="9075738" y="236538"/>
          <p14:tracePt t="70857" x="9083675" y="228600"/>
          <p14:tracePt t="70873" x="9090025" y="228600"/>
          <p14:tracePt t="71817" x="9486900" y="457200"/>
          <p14:tracePt t="72502" x="9388475" y="473075"/>
          <p14:tracePt t="72512" x="9075738" y="517525"/>
          <p14:tracePt t="72524" x="8709025" y="593725"/>
          <p14:tracePt t="72524" x="8237538" y="739775"/>
          <p14:tracePt t="72543" x="7734300" y="914400"/>
          <p14:tracePt t="72555" x="6835775" y="1165225"/>
          <p14:tracePt t="72572" x="6302375" y="1295400"/>
          <p14:tracePt t="72588" x="5570538" y="1562100"/>
          <p14:tracePt t="72606" x="4846638" y="1889125"/>
          <p14:tracePt t="72623" x="4122738" y="2111375"/>
          <p14:tracePt t="72641" x="3932238" y="2187575"/>
          <p14:tracePt t="72655" x="3924300" y="2187575"/>
          <p14:tracePt t="72985" x="3886200" y="2171700"/>
          <p14:tracePt t="72995" x="3825875" y="2125663"/>
          <p14:tracePt t="73006" x="3679825" y="2041525"/>
          <p14:tracePt t="73021" x="3268663" y="1782763"/>
          <p14:tracePt t="73038" x="2697163" y="1455738"/>
          <p14:tracePt t="73057" x="2484438" y="1355725"/>
          <p14:tracePt t="73072" x="2003425" y="1127125"/>
          <p14:tracePt t="73089" x="1638300" y="974725"/>
          <p14:tracePt t="73106" x="1393825" y="876300"/>
          <p14:tracePt t="73123" x="1311275" y="822325"/>
          <p14:tracePt t="73137" x="1189038" y="784225"/>
          <p14:tracePt t="73156" x="1112838" y="754063"/>
          <p14:tracePt t="73174" x="1089025" y="746125"/>
          <p14:tracePt t="73188" x="1050925" y="723900"/>
          <p14:tracePt t="73206" x="1036638" y="708025"/>
          <p14:tracePt t="73223" x="1020763" y="701675"/>
          <p14:tracePt t="73240" x="1020763" y="693738"/>
          <p14:tracePt t="73257" x="1012825" y="693738"/>
          <p14:tracePt t="73271" x="1012825" y="685800"/>
          <p14:tracePt t="73314" x="1012825" y="669925"/>
          <p14:tracePt t="73585" x="1012825" y="647700"/>
          <p14:tracePt t="73595" x="1012825" y="617538"/>
          <p14:tracePt t="73606" x="1036638" y="555625"/>
          <p14:tracePt t="73621" x="1066800" y="419100"/>
          <p14:tracePt t="73638" x="1112838" y="312738"/>
          <p14:tracePt t="78208" x="1303338" y="76200"/>
          <p14:tracePt t="78732" x="1311275" y="68263"/>
          <p14:tracePt t="78741" x="1317625" y="68263"/>
          <p14:tracePt t="78761" x="1325563" y="68263"/>
          <p14:tracePt t="78772" x="1333500" y="68263"/>
          <p14:tracePt t="78787" x="1341438" y="60325"/>
          <p14:tracePt t="78805" x="1355725" y="53975"/>
          <p14:tracePt t="78822" x="1363663" y="46038"/>
          <p14:tracePt t="78848" x="1363663" y="38100"/>
          <p14:tracePt t="78867" x="1371600" y="38100"/>
          <p14:tracePt t="78877" x="1371600" y="30163"/>
          <p14:tracePt t="78915" x="1363663" y="30163"/>
          <p14:tracePt t="78993" x="1355725" y="30163"/>
          <p14:tracePt t="79003" x="1349375" y="30163"/>
          <p14:tracePt t="79012" x="1341438" y="30163"/>
          <p14:tracePt t="79031" x="1333500" y="30163"/>
          <p14:tracePt t="79062" x="1325563" y="30163"/>
          <p14:tracePt t="79091" x="1311275" y="30163"/>
          <p14:tracePt t="79110" x="1311275" y="38100"/>
          <p14:tracePt t="79120" x="1303338" y="46038"/>
          <p14:tracePt t="80003" x="1211263" y="8413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 rot="19164374">
            <a:off x="235118" y="1313156"/>
            <a:ext cx="3200871" cy="68329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836" y="1238250"/>
            <a:ext cx="7718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GB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GB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GB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GB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দ্বিপদ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নামকরণ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প্রাণিগজগ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ৎ-র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১ম ৫টি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উদাহরণসহ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বিশ্লেষন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GB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6814" r="-135" b="6954"/>
          <a:stretch/>
        </p:blipFill>
        <p:spPr>
          <a:xfrm>
            <a:off x="4722668" y="1153390"/>
            <a:ext cx="7096991" cy="3449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1523" r="27459" b="1269"/>
          <a:stretch/>
        </p:blipFill>
        <p:spPr>
          <a:xfrm>
            <a:off x="70139" y="1215734"/>
            <a:ext cx="3969329" cy="4540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32965" r="4469" b="16667"/>
          <a:stretch/>
        </p:blipFill>
        <p:spPr>
          <a:xfrm>
            <a:off x="8043429" y="4749797"/>
            <a:ext cx="3709555" cy="1591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62744" y="429127"/>
            <a:ext cx="498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GB" sz="36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GB" sz="36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GB" sz="36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GB" sz="3600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098" y="5756562"/>
            <a:ext cx="449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ভেবে</a:t>
            </a:r>
            <a:r>
              <a:rPr lang="en-GB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উওর</a:t>
            </a:r>
            <a:r>
              <a:rPr lang="en-GB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দেওয়ার</a:t>
            </a:r>
            <a:r>
              <a:rPr lang="en-GB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GB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করঃ</a:t>
            </a:r>
            <a:endParaRPr lang="en-GB" sz="3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 rot="19185575">
            <a:off x="-162681" y="1048719"/>
            <a:ext cx="3537019" cy="792117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i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GB" sz="4400" b="1" i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4400" b="1" i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GB" sz="4400" b="1" i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106" y="1586631"/>
            <a:ext cx="8170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প্রাণিজগতের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শ্রেণিবিন্যাস,অমেরুদন্ডী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প্রাণীর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GB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(পাঠঃ১,২-৫)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 rot="18804587">
            <a:off x="-526336" y="719025"/>
            <a:ext cx="4000916" cy="1070922"/>
          </a:xfrm>
          <a:prstGeom prst="flowChartTerminator">
            <a:avLst/>
          </a:prstGeom>
          <a:ln w="444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প্রাণিজগতের</a:t>
            </a:r>
            <a:r>
              <a:rPr lang="en-GB" sz="4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endParaRPr lang="en-GB" sz="44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2630" y="621693"/>
            <a:ext cx="9416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শ্রেণিবিন্যাসঃ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বৈশিষ্ট্যের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জীবজগৎকে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ধাপে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ধাপে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বিন্যস্ত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পদ্ধতিকে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GB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GB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GB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শ্রেণিবিন্যাসের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596" y="2722155"/>
            <a:ext cx="11076709" cy="2784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অ্যারিস্টটল,জন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রে,ক্যারোলাস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লিনিয়াস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শ্রেণিবিন্যাসের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ইতিহাসে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উল্লেখযোগ্য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নাম।প্রকৃতি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বিজ্ঞানী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ক্যারোলাস</a:t>
            </a:r>
            <a:r>
              <a:rPr lang="en-GB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লিনিয়াস</a:t>
            </a:r>
            <a:r>
              <a:rPr lang="en-GB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শ্রেণিবিন্যাসের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জনক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হয়।তিনিই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সর্বপ্রথম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দ্বিপদ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নামকরণ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প্রর্বতন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endParaRPr lang="en-GB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যেকোন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জীবের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বৈজ্ঞানিক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নামের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২টি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থাকে,যাকে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দ্বিপদ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নামকরণ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বৈজ্ঞানিক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নামকরণ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GB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যেমনঃমানুষের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বৈজ্ঞানিক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Homo sapiens 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ল্যাটিন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ইংরেজি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ভাষায়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GB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75" y="621693"/>
            <a:ext cx="39624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9829935"/>
              </p:ext>
            </p:extLst>
          </p:nvPr>
        </p:nvGraphicFramePr>
        <p:xfrm>
          <a:off x="228600" y="363682"/>
          <a:ext cx="3886201" cy="317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0697231"/>
              </p:ext>
            </p:extLst>
          </p:nvPr>
        </p:nvGraphicFramePr>
        <p:xfrm>
          <a:off x="2895600" y="531676"/>
          <a:ext cx="5001491" cy="5073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Arrow 6"/>
          <p:cNvSpPr/>
          <p:nvPr/>
        </p:nvSpPr>
        <p:spPr>
          <a:xfrm>
            <a:off x="6515101" y="5270560"/>
            <a:ext cx="800099" cy="1870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7211291" y="4509655"/>
            <a:ext cx="0" cy="139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11291" y="4509655"/>
            <a:ext cx="592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11291" y="5091545"/>
            <a:ext cx="592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11291" y="5902037"/>
            <a:ext cx="592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86701" y="4343953"/>
            <a:ext cx="113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ইউরোকর্ডাটা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7091" y="4966855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সেফালোকর্ডাটা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7091" y="5717371"/>
            <a:ext cx="127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ভার্টিব্রাটা</a:t>
            </a:r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>
            <a:off x="9019310" y="5770235"/>
            <a:ext cx="987136" cy="214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9860973" y="1171802"/>
            <a:ext cx="114300" cy="5465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860973" y="1171802"/>
            <a:ext cx="6338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3992" y="2897981"/>
            <a:ext cx="676715" cy="164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96689" y="1860796"/>
            <a:ext cx="676715" cy="31700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9903992" y="3793156"/>
            <a:ext cx="5770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906428" y="4966855"/>
            <a:ext cx="727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968949" y="5985164"/>
            <a:ext cx="611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509101" y="996571"/>
            <a:ext cx="131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সাইক্লোস্টোমাটা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481818" y="1802927"/>
            <a:ext cx="140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কনড্রিকথিস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68190" y="2897981"/>
            <a:ext cx="116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অস্টিকথিস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350000" y="3633540"/>
            <a:ext cx="144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উভচর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3792" y="4836514"/>
            <a:ext cx="116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সরীসৃপ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81014" y="5758433"/>
            <a:ext cx="102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পক্ষীকূল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946059" y="6637421"/>
            <a:ext cx="627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580707" y="6452755"/>
            <a:ext cx="100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স্তন্যপায়ী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700" y="71902"/>
            <a:ext cx="282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জগ</a:t>
            </a:r>
            <a:r>
              <a:rPr lang="en-GB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ৎ/kingdom(৫টি)</a:t>
            </a:r>
            <a:endParaRPr lang="en-GB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98124" y="55905"/>
            <a:ext cx="266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GB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/phylum(৯টি)</a:t>
            </a:r>
            <a:endParaRPr lang="en-GB" sz="2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72445" y="3790726"/>
            <a:ext cx="327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উপপর্ব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/sub-phylum(৩টি)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553942" y="317515"/>
            <a:ext cx="219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/class(৭টি)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5" name="Right Brace 54"/>
          <p:cNvSpPr/>
          <p:nvPr/>
        </p:nvSpPr>
        <p:spPr>
          <a:xfrm>
            <a:off x="6494318" y="670668"/>
            <a:ext cx="550718" cy="4296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7315201" y="876300"/>
            <a:ext cx="581890" cy="2638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অমেরুদন্ডী</a:t>
            </a:r>
            <a:endParaRPr lang="en-GB" sz="3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800" y="3904611"/>
            <a:ext cx="3728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প্রাণি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অ্যানিম্যালিয়া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জগ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ৎ -র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অন্তর্ভূক্ত।একে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৯টি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হয়েছে।যার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৮টি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অমেরুদন্ডী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বাকী</a:t>
            </a:r>
            <a:r>
              <a:rPr lang="en-GB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১টি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মেরুদন্ডী</a:t>
            </a:r>
            <a:r>
              <a:rPr lang="en-GB" sz="24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2400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7" grpId="0"/>
      <p:bldP spid="18" grpId="0"/>
      <p:bldP spid="19" grpId="0"/>
      <p:bldP spid="40" grpId="0"/>
      <p:bldP spid="41" grpId="0"/>
      <p:bldP spid="44" grpId="0"/>
      <p:bldP spid="45" grpId="0"/>
      <p:bldP spid="46" grpId="0"/>
      <p:bldP spid="47" grpId="0"/>
      <p:bldP spid="50" grpId="0"/>
      <p:bldP spid="5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2597" y="1471619"/>
            <a:ext cx="3032567" cy="115076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1750" cap="sq">
            <a:solidFill>
              <a:srgbClr val="FF00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GB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GB" sz="4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567" y="2523280"/>
            <a:ext cx="6886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দ্বিপদ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নামকরণ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বলে?প্রাণিজগতের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৫টি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GB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8590542">
            <a:off x="-215542" y="931454"/>
            <a:ext cx="3105298" cy="9060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অমেরুদন্ডি</a:t>
            </a:r>
            <a:r>
              <a:rPr lang="en-GB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প্রাণীর</a:t>
            </a:r>
            <a:r>
              <a:rPr lang="en-GB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endParaRPr lang="en-GB" sz="3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800" y="127000"/>
            <a:ext cx="6108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পর্বঃ১ </a:t>
            </a:r>
            <a:r>
              <a:rPr lang="en-GB" sz="2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পরিফেরা</a:t>
            </a:r>
            <a:endParaRPr lang="en-GB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স্পঞ্জ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algn="ctr"/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বৈশিষ্ট্যঃ</a:t>
            </a:r>
            <a:endParaRPr lang="en-GB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সরলতম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বহুকোষী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দেহপ্রাচীর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ছিদ্রযুক্ত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পৃথক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সুগঠিত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কলা,অংগ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তন্ত্র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GB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GB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উদাহরণঃSpongilla,Scypha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3173518"/>
            <a:ext cx="8483600" cy="353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পর্বঃ২ </a:t>
            </a:r>
            <a:r>
              <a:rPr lang="en-GB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নিডারিয়া</a:t>
            </a:r>
            <a:endParaRPr lang="en-GB" sz="3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GB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পর্বটি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সিলেন্টারেটা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algn="ctr"/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বৈশিষ্ট্যঃ</a:t>
            </a:r>
            <a:endParaRPr lang="en-GB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২টি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কোষস্তর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গঠিত।বাহিরের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স্তরটি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এক্টোডার্ম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ভিতরের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স্তরটিকে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এন্ডোডার্ম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গহ্বরকে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সিলেন্টেরন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বলে।যা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পরিপাকে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সংবহনে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এক্টোডার্মে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নিডোব্লাস্ট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নামক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থাকে,যা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শিকার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করা,আত্নরক্ষা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চলনে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GB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GB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উদাহরণঃHydra,Obelia</a:t>
            </a:r>
            <a:endParaRPr lang="en-GB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54" y="3433410"/>
            <a:ext cx="2479185" cy="3199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36" y="451970"/>
            <a:ext cx="3043046" cy="1636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55" y="2379978"/>
            <a:ext cx="1636568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625</TotalTime>
  <Words>472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Courier New</vt:lpstr>
      <vt:lpstr>Garamond</vt:lpstr>
      <vt:lpstr>Nikosh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62</cp:revision>
  <dcterms:created xsi:type="dcterms:W3CDTF">2020-12-23T05:27:09Z</dcterms:created>
  <dcterms:modified xsi:type="dcterms:W3CDTF">2021-03-26T05:44:51Z</dcterms:modified>
</cp:coreProperties>
</file>