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7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9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0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01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9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0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9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90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2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4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8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255" y="0"/>
            <a:ext cx="12197256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</a:rPr>
              <a:t>WELCOME TO MY PRESENTATION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847" y="923330"/>
            <a:ext cx="8551969" cy="502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4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xmlns="" id="{72BDFDA8-8783-2F41-8B59-63E0DCF1FA6C}"/>
              </a:ext>
            </a:extLst>
          </p:cNvPr>
          <p:cNvSpPr/>
          <p:nvPr/>
        </p:nvSpPr>
        <p:spPr>
          <a:xfrm>
            <a:off x="2369867" y="927762"/>
            <a:ext cx="932957" cy="593766"/>
          </a:xfrm>
          <a:prstGeom prst="wedgeRoundRectCallout">
            <a:avLst>
              <a:gd name="adj1" fmla="val 41816"/>
              <a:gd name="adj2" fmla="val 100000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a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7348990-70FC-1943-9760-8EFAAFE1D67C}"/>
              </a:ext>
            </a:extLst>
          </p:cNvPr>
          <p:cNvSpPr txBox="1"/>
          <p:nvPr/>
        </p:nvSpPr>
        <p:spPr>
          <a:xfrm>
            <a:off x="3211139" y="1807276"/>
            <a:ext cx="3018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A” is use before all words starting with a consonat</a:t>
            </a:r>
            <a:endParaRPr lang="en-US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xmlns="" id="{2B388027-0460-A545-B48A-6E05B49C8A1C}"/>
              </a:ext>
            </a:extLst>
          </p:cNvPr>
          <p:cNvSpPr/>
          <p:nvPr/>
        </p:nvSpPr>
        <p:spPr>
          <a:xfrm>
            <a:off x="5180981" y="2810785"/>
            <a:ext cx="4523386" cy="1920790"/>
          </a:xfrm>
          <a:prstGeom prst="cloudCallout">
            <a:avLst>
              <a:gd name="adj1" fmla="val -137513"/>
              <a:gd name="adj2" fmla="val 1018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rgbClr val="FFFF00"/>
                </a:solidFill>
              </a:rPr>
              <a:t>She eats </a:t>
            </a:r>
            <a:r>
              <a:rPr lang="en-GB" sz="2800" b="1" u="sng">
                <a:solidFill>
                  <a:srgbClr val="FFFF00"/>
                </a:solidFill>
              </a:rPr>
              <a:t>a</a:t>
            </a:r>
            <a:r>
              <a:rPr lang="en-GB" sz="2800" b="1">
                <a:solidFill>
                  <a:srgbClr val="FFFF00"/>
                </a:solidFill>
              </a:rPr>
              <a:t> loaf</a:t>
            </a:r>
            <a:endParaRPr lang="en-US" sz="2800" b="1">
              <a:solidFill>
                <a:srgbClr val="FFFF00"/>
              </a:solidFill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29B86CA6-91C4-DB47-8B1D-90D68D5AE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457" y="3429000"/>
            <a:ext cx="3829776" cy="319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2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4949E3-4D4A-D746-9020-9EA71639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b="1">
                <a:solidFill>
                  <a:srgbClr val="FFFF00"/>
                </a:solidFill>
              </a:rPr>
              <a:t>An” articles</a:t>
            </a:r>
            <a:r>
              <a:rPr lang="en-GB"/>
              <a:t> 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233E61-3F4D-E34E-A0FE-43BD9EB69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400" b="1">
                <a:solidFill>
                  <a:schemeClr val="bg1"/>
                </a:solidFill>
              </a:rPr>
              <a:t>An” is used before all wonds starting with a vowel 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F06CF1FC-50A1-1148-A057-B619BA786415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0" y="2424113"/>
            <a:ext cx="8824913" cy="493712"/>
          </a:xfrm>
        </p:spPr>
        <p:txBody>
          <a:bodyPr>
            <a:normAutofit/>
          </a:bodyPr>
          <a:lstStyle/>
          <a:p>
            <a:r>
              <a:rPr lang="en-GB" sz="2400" b="1">
                <a:solidFill>
                  <a:schemeClr val="tx2">
                    <a:lumMod val="50000"/>
                  </a:schemeClr>
                </a:solidFill>
              </a:rPr>
              <a:t>Exmp: see an  </a:t>
            </a:r>
            <a:r>
              <a:rPr lang="en-GB" sz="2400" b="1">
                <a:solidFill>
                  <a:schemeClr val="tx2"/>
                </a:solidFill>
              </a:rPr>
              <a:t>elephant</a:t>
            </a:r>
            <a:endParaRPr lang="en-US" sz="2400" b="1">
              <a:solidFill>
                <a:schemeClr val="bg1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A0EF086B-BC58-9A47-8B3A-92551B963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903" y="211396"/>
            <a:ext cx="571500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64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C8489C-5982-B14F-9180-F7F2DD8C0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>
                <a:solidFill>
                  <a:schemeClr val="bg1"/>
                </a:solidFill>
              </a:rPr>
              <a:t>Individual work 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DFF649F1-C075-0647-9FD6-92732727D0B3}"/>
              </a:ext>
            </a:extLst>
          </p:cNvPr>
          <p:cNvSpPr/>
          <p:nvPr/>
        </p:nvSpPr>
        <p:spPr>
          <a:xfrm>
            <a:off x="6995309" y="4713020"/>
            <a:ext cx="4649401" cy="16328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2">
                    <a:lumMod val="50000"/>
                  </a:schemeClr>
                </a:solidFill>
              </a:rPr>
              <a:t>Write three sentence using(a) particular articles</a:t>
            </a:r>
            <a:r>
              <a:rPr lang="en-GB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xmlns="" id="{83AD0D5B-047C-7648-9B2F-2E681E823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309" y="1255938"/>
            <a:ext cx="4351024" cy="32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2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97485F-7854-AC49-9802-319CA7A70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>
                <a:solidFill>
                  <a:srgbClr val="FFFF00"/>
                </a:solidFill>
              </a:rPr>
              <a:t>Group work</a:t>
            </a:r>
            <a:r>
              <a:rPr lang="en-GB"/>
              <a:t> 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13C7D6-AC62-7F42-A68B-0B7898ECF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2555" y="3819557"/>
            <a:ext cx="3757545" cy="2283824"/>
          </a:xfrm>
        </p:spPr>
        <p:txBody>
          <a:bodyPr/>
          <a:lstStyle/>
          <a:p>
            <a:r>
              <a:rPr lang="en-GB" b="1" i="1">
                <a:solidFill>
                  <a:schemeClr val="accent5">
                    <a:lumMod val="50000"/>
                  </a:schemeClr>
                </a:solidFill>
              </a:rPr>
              <a:t>Discuss articles in groups and indentify different kinds of articles </a:t>
            </a:r>
            <a:endParaRPr lang="en-US" b="1" i="1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2472B1B1-9D7A-084E-B924-4E32DB884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6023" y="553844"/>
            <a:ext cx="5121698" cy="326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5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E08571-E28A-364C-9D9E-44E1E4F27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chemeClr val="bg1"/>
                </a:solidFill>
              </a:rPr>
              <a:t>Home work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FC59BA0-5519-4A46-A422-5B2C44C3D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5156040" cy="2283824"/>
          </a:xfrm>
        </p:spPr>
        <p:txBody>
          <a:bodyPr/>
          <a:lstStyle/>
          <a:p>
            <a:r>
              <a:rPr lang="en-GB" sz="3200" b="1" i="1" u="sng">
                <a:solidFill>
                  <a:srgbClr val="002060"/>
                </a:solidFill>
              </a:rPr>
              <a:t>Write at least five sentence from each kinds of article</a:t>
            </a:r>
            <a:r>
              <a:rPr lang="en-GB"/>
              <a:t> </a:t>
            </a:r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C0FAF449-7D5C-EE43-90C1-AD38B2836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6023" y="393820"/>
            <a:ext cx="4826374" cy="22838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2209800"/>
            <a:ext cx="51816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C000"/>
                </a:solidFill>
              </a:rPr>
              <a:t>Home  Work</a:t>
            </a:r>
            <a:endParaRPr lang="en-US" sz="6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4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8C990C6-F46A-D14C-8142-D538401D9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35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3065A-0E4B-0C4E-8167-471BE1AE2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INTRODUCING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EB6AD1-85BE-764C-AA71-56BCD3BB2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25537" y="3048000"/>
            <a:ext cx="4178684" cy="3416300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Class: xi</a:t>
            </a:r>
          </a:p>
          <a:p>
            <a:r>
              <a:rPr lang="en-GB" b="1" dirty="0" err="1">
                <a:solidFill>
                  <a:srgbClr val="002060"/>
                </a:solidFill>
              </a:rPr>
              <a:t>Subj</a:t>
            </a:r>
            <a:r>
              <a:rPr lang="en-GB" b="1" dirty="0">
                <a:solidFill>
                  <a:srgbClr val="002060"/>
                </a:solidFill>
              </a:rPr>
              <a:t>: English</a:t>
            </a:r>
          </a:p>
          <a:p>
            <a:r>
              <a:rPr lang="en-GB" b="1" dirty="0">
                <a:solidFill>
                  <a:srgbClr val="002060"/>
                </a:solidFill>
              </a:rPr>
              <a:t>Topic: Articles</a:t>
            </a:r>
          </a:p>
          <a:p>
            <a:r>
              <a:rPr lang="en-GB" b="1" dirty="0">
                <a:solidFill>
                  <a:srgbClr val="002060"/>
                </a:solidFill>
              </a:rPr>
              <a:t>Time : 40 min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Date </a:t>
            </a:r>
            <a:r>
              <a:rPr lang="en-GB" b="1" dirty="0">
                <a:solidFill>
                  <a:srgbClr val="002060"/>
                </a:solidFill>
              </a:rPr>
              <a:t>: 09-01-2021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9B96474-8C8E-7E48-B671-6222EAF91461}"/>
              </a:ext>
            </a:extLst>
          </p:cNvPr>
          <p:cNvSpPr txBox="1"/>
          <p:nvPr/>
        </p:nvSpPr>
        <p:spPr>
          <a:xfrm>
            <a:off x="10589821" y="43085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>
                <a:solidFill>
                  <a:schemeClr val="bg1"/>
                </a:solidFill>
              </a:rPr>
              <a:t>1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5854" y="3407896"/>
            <a:ext cx="5492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</a:rPr>
              <a:t>Badal</a:t>
            </a:r>
            <a:r>
              <a:rPr lang="en-US" sz="2400" dirty="0" smtClean="0">
                <a:solidFill>
                  <a:srgbClr val="7030A0"/>
                </a:solidFill>
              </a:rPr>
              <a:t> Chandra </a:t>
            </a:r>
            <a:r>
              <a:rPr lang="en-US" sz="2400" dirty="0" err="1" smtClean="0">
                <a:solidFill>
                  <a:srgbClr val="7030A0"/>
                </a:solidFill>
              </a:rPr>
              <a:t>Borman</a:t>
            </a:r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Assistant Teacher</a:t>
            </a:r>
          </a:p>
          <a:p>
            <a:r>
              <a:rPr lang="en-US" sz="2400" dirty="0" err="1" smtClean="0">
                <a:solidFill>
                  <a:srgbClr val="7030A0"/>
                </a:solidFill>
              </a:rPr>
              <a:t>Patuabhanga</a:t>
            </a:r>
            <a:r>
              <a:rPr lang="en-US" sz="2400" dirty="0" smtClean="0">
                <a:solidFill>
                  <a:srgbClr val="7030A0"/>
                </a:solidFill>
              </a:rPr>
              <a:t> High School</a:t>
            </a:r>
          </a:p>
          <a:p>
            <a:r>
              <a:rPr lang="en-US" sz="2400" dirty="0" err="1" smtClean="0">
                <a:solidFill>
                  <a:srgbClr val="7030A0"/>
                </a:solidFill>
              </a:rPr>
              <a:t>Pakundia</a:t>
            </a:r>
            <a:r>
              <a:rPr lang="en-US" sz="2400" dirty="0" smtClean="0">
                <a:solidFill>
                  <a:srgbClr val="7030A0"/>
                </a:solidFill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</a:rPr>
              <a:t>Kishoregonj</a:t>
            </a:r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400" dirty="0" err="1" smtClean="0">
                <a:solidFill>
                  <a:srgbClr val="7030A0"/>
                </a:solidFill>
              </a:rPr>
              <a:t>E-mail:pritybadalpakundia@gmail.com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76400"/>
            <a:ext cx="1371600" cy="164592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3365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21694"/>
            <a:ext cx="2133600" cy="213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99" y="1768694"/>
            <a:ext cx="3917437" cy="24866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14400"/>
            <a:ext cx="5718175" cy="371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04900" y="4627562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 ball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5105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a</a:t>
            </a:r>
            <a:r>
              <a:rPr lang="en-US" sz="3200" dirty="0" smtClean="0">
                <a:solidFill>
                  <a:srgbClr val="7030A0"/>
                </a:solidFill>
              </a:rPr>
              <a:t>n elephant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62345" y="4419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a</a:t>
            </a:r>
            <a:r>
              <a:rPr lang="en-US" sz="3200" dirty="0" smtClean="0">
                <a:solidFill>
                  <a:schemeClr val="accent6"/>
                </a:solidFill>
              </a:rPr>
              <a:t> bird</a:t>
            </a:r>
            <a:endParaRPr lang="en-US" sz="3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69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133600"/>
            <a:ext cx="94488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166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ARTICLES</a:t>
            </a:r>
            <a:endParaRPr lang="en-US" sz="1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30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FADEE3-9693-A74F-87BB-56157ED0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After we have studied the topic,we will be able to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CDCC00-9696-6845-9F46-2DB7893BB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480" y="2937494"/>
            <a:ext cx="8825659" cy="5171126"/>
          </a:xfrm>
        </p:spPr>
        <p:txBody>
          <a:bodyPr/>
          <a:lstStyle/>
          <a:p>
            <a:r>
              <a:rPr lang="en-GB" b="1">
                <a:solidFill>
                  <a:schemeClr val="accent5">
                    <a:lumMod val="50000"/>
                  </a:schemeClr>
                </a:solidFill>
              </a:rPr>
              <a:t>What is definition of articles? </a:t>
            </a:r>
          </a:p>
          <a:p>
            <a:r>
              <a:rPr lang="en-GB" b="1">
                <a:solidFill>
                  <a:schemeClr val="accent5">
                    <a:lumMod val="50000"/>
                  </a:schemeClr>
                </a:solidFill>
              </a:rPr>
              <a:t>What is an example of an articles? </a:t>
            </a:r>
          </a:p>
          <a:p>
            <a:r>
              <a:rPr lang="en-GB" b="1">
                <a:solidFill>
                  <a:schemeClr val="accent5">
                    <a:lumMod val="50000"/>
                  </a:schemeClr>
                </a:solidFill>
              </a:rPr>
              <a:t>What are types of articles and there definitions? </a:t>
            </a:r>
          </a:p>
          <a:p>
            <a:r>
              <a:rPr lang="en-GB" b="1">
                <a:solidFill>
                  <a:schemeClr val="accent5">
                    <a:lumMod val="50000"/>
                  </a:schemeClr>
                </a:solidFill>
              </a:rPr>
              <a:t>Use of articles. </a:t>
            </a:r>
          </a:p>
          <a:p>
            <a:endParaRPr lang="en-US" b="1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77DA7F-AB29-9B44-947B-A2952CCC3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0129" y="2337956"/>
            <a:ext cx="3265715" cy="861420"/>
          </a:xfrm>
        </p:spPr>
        <p:txBody>
          <a:bodyPr/>
          <a:lstStyle/>
          <a:p>
            <a:r>
              <a:rPr lang="en-GB" b="1" u="sng">
                <a:solidFill>
                  <a:srgbClr val="FFFF00"/>
                </a:solidFill>
              </a:rPr>
              <a:t>Article </a:t>
            </a:r>
            <a:endParaRPr lang="en-US" b="1" u="sng">
              <a:solidFill>
                <a:srgbClr val="FFFF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297841E-33F3-4749-84D0-4F7B06580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9638" y="3423433"/>
            <a:ext cx="8825658" cy="1438028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b="1" i="1">
                <a:solidFill>
                  <a:schemeClr val="accent4">
                    <a:lumMod val="20000"/>
                    <a:lumOff val="80000"/>
                  </a:schemeClr>
                </a:solidFill>
              </a:rPr>
              <a:t>An articles is a word use before a noun that indicates where or not the reference is to a specific entity or unspecific one</a:t>
            </a:r>
            <a:endParaRPr lang="en-US" b="1" i="1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52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3E3B05B-31C9-9E4F-94AE-D0B20D401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088" y="1484416"/>
            <a:ext cx="10279578" cy="449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2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AF6495DC-CBFB-5B47-BAEB-5285AEFBC542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0" y="1289050"/>
            <a:ext cx="3330575" cy="1417638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5800" b="1"/>
              <a:t>Indefinite articles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5800" b="1"/>
              <a:t>Definite article</a:t>
            </a:r>
            <a:r>
              <a:rPr lang="en-GB"/>
              <a:t> </a:t>
            </a:r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6A9E1B98-F20E-0945-BF2F-39D38286A854}"/>
              </a:ext>
            </a:extLst>
          </p:cNvPr>
          <p:cNvSpPr/>
          <p:nvPr/>
        </p:nvSpPr>
        <p:spPr>
          <a:xfrm>
            <a:off x="3413082" y="2927391"/>
            <a:ext cx="1517073" cy="79001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rgbClr val="FFFF00"/>
                </a:solidFill>
              </a:rPr>
              <a:t>Indefinite</a:t>
            </a:r>
            <a:r>
              <a:rPr lang="en-GB"/>
              <a:t> </a:t>
            </a:r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95A769BF-CD24-BE4E-8908-718830BB3B04}"/>
              </a:ext>
            </a:extLst>
          </p:cNvPr>
          <p:cNvSpPr/>
          <p:nvPr/>
        </p:nvSpPr>
        <p:spPr>
          <a:xfrm>
            <a:off x="6356183" y="2935266"/>
            <a:ext cx="1425945" cy="77478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rgbClr val="FFFF00"/>
                </a:solidFill>
              </a:rPr>
              <a:t>definite</a:t>
            </a:r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ED4CEAEF-35CD-DA4A-9D8C-8597777687E7}"/>
              </a:ext>
            </a:extLst>
          </p:cNvPr>
          <p:cNvSpPr/>
          <p:nvPr/>
        </p:nvSpPr>
        <p:spPr>
          <a:xfrm>
            <a:off x="2365820" y="4321938"/>
            <a:ext cx="1215334" cy="7900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rgbClr val="FFFF00"/>
                </a:solidFill>
              </a:rPr>
              <a:t>A</a:t>
            </a:r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4CC8FC4E-0C20-AC4D-953D-EFCE4F788D86}"/>
              </a:ext>
            </a:extLst>
          </p:cNvPr>
          <p:cNvSpPr/>
          <p:nvPr/>
        </p:nvSpPr>
        <p:spPr>
          <a:xfrm>
            <a:off x="4792437" y="4321938"/>
            <a:ext cx="1215334" cy="7900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rgbClr val="FFFF00"/>
                </a:solidFill>
              </a:rPr>
              <a:t>an</a:t>
            </a:r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4AA1F70B-01D9-BE4B-99F3-2690AF968C5B}"/>
              </a:ext>
            </a:extLst>
          </p:cNvPr>
          <p:cNvSpPr/>
          <p:nvPr/>
        </p:nvSpPr>
        <p:spPr>
          <a:xfrm>
            <a:off x="7174461" y="4314578"/>
            <a:ext cx="1215334" cy="79001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rgbClr val="FFFF00"/>
                </a:solidFill>
              </a:rPr>
              <a:t>the</a:t>
            </a:r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4885103C-8A5F-6A4A-A411-D09C51606A91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3413082" y="3717409"/>
            <a:ext cx="758537" cy="597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4732F7C2-E22C-8D4B-81A7-379510129840}"/>
              </a:ext>
            </a:extLst>
          </p:cNvPr>
          <p:cNvCxnSpPr>
            <a:cxnSpLocks/>
            <a:stCxn id="11" idx="2"/>
            <a:endCxn id="17" idx="0"/>
          </p:cNvCxnSpPr>
          <p:nvPr/>
        </p:nvCxnSpPr>
        <p:spPr>
          <a:xfrm>
            <a:off x="4171619" y="3717409"/>
            <a:ext cx="1228485" cy="604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076D25E3-AA41-B248-B8D1-CC9D3AA06F11}"/>
              </a:ext>
            </a:extLst>
          </p:cNvPr>
          <p:cNvCxnSpPr>
            <a:cxnSpLocks/>
            <a:stCxn id="13" idx="2"/>
            <a:endCxn id="19" idx="0"/>
          </p:cNvCxnSpPr>
          <p:nvPr/>
        </p:nvCxnSpPr>
        <p:spPr>
          <a:xfrm>
            <a:off x="7069156" y="3710049"/>
            <a:ext cx="712972" cy="604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BF9B50B2-8D58-614F-9BAC-5AD8CBDEE9D2}"/>
              </a:ext>
            </a:extLst>
          </p:cNvPr>
          <p:cNvCxnSpPr>
            <a:cxnSpLocks/>
            <a:stCxn id="11" idx="3"/>
            <a:endCxn id="13" idx="1"/>
          </p:cNvCxnSpPr>
          <p:nvPr/>
        </p:nvCxnSpPr>
        <p:spPr>
          <a:xfrm>
            <a:off x="4930155" y="3322400"/>
            <a:ext cx="1426028" cy="258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5A347899-4FD7-C147-87D2-3DE2CEC1E12B}"/>
              </a:ext>
            </a:extLst>
          </p:cNvPr>
          <p:cNvSpPr/>
          <p:nvPr/>
        </p:nvSpPr>
        <p:spPr>
          <a:xfrm>
            <a:off x="4792437" y="1540719"/>
            <a:ext cx="1425945" cy="77478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rgbClr val="FFFF00"/>
                </a:solidFill>
              </a:rPr>
              <a:t>Articles </a:t>
            </a:r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DF1D9BF9-C93E-F64A-80C5-83EE86B8F241}"/>
              </a:ext>
            </a:extLst>
          </p:cNvPr>
          <p:cNvCxnSpPr>
            <a:cxnSpLocks/>
          </p:cNvCxnSpPr>
          <p:nvPr/>
        </p:nvCxnSpPr>
        <p:spPr>
          <a:xfrm flipH="1">
            <a:off x="4800766" y="2121678"/>
            <a:ext cx="919390" cy="721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920C1373-D508-D249-9F54-CD20C8E32ED1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5505410" y="2315502"/>
            <a:ext cx="966436" cy="527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1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4D5B0F4-16E5-DD4C-BBA7-4A7CA32D6DA2}"/>
              </a:ext>
            </a:extLst>
          </p:cNvPr>
          <p:cNvSpPr txBox="1"/>
          <p:nvPr/>
        </p:nvSpPr>
        <p:spPr>
          <a:xfrm>
            <a:off x="2611802" y="2759659"/>
            <a:ext cx="692556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 i="1" u="sng"/>
              <a:t>It is use to speak above a noun that is already known heand or identified </a:t>
            </a:r>
            <a:endParaRPr lang="en-US" sz="2800" b="1" i="1" u="sng"/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xmlns="" id="{7AEDBFFB-81D7-6945-B665-67E5A4BA53C1}"/>
              </a:ext>
            </a:extLst>
          </p:cNvPr>
          <p:cNvSpPr/>
          <p:nvPr/>
        </p:nvSpPr>
        <p:spPr>
          <a:xfrm flipH="1">
            <a:off x="725283" y="990788"/>
            <a:ext cx="1886519" cy="1426280"/>
          </a:xfrm>
          <a:prstGeom prst="wedgeEllipseCallout">
            <a:avLst>
              <a:gd name="adj1" fmla="val -90958"/>
              <a:gd name="adj2" fmla="val 7735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/>
              <a:t>The</a:t>
            </a:r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0CE69685-4EEB-004D-9B81-50A5B37ED695}"/>
              </a:ext>
            </a:extLst>
          </p:cNvPr>
          <p:cNvSpPr/>
          <p:nvPr/>
        </p:nvSpPr>
        <p:spPr>
          <a:xfrm>
            <a:off x="5180980" y="4760893"/>
            <a:ext cx="4913045" cy="7685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The ball is on the table 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386E8854-BAEA-2243-AC58-2B2593B10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053" y="4056357"/>
            <a:ext cx="39433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205</Words>
  <Application>Microsoft Office PowerPoint</Application>
  <PresentationFormat>Custom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INTRODUCING</vt:lpstr>
      <vt:lpstr>PowerPoint Presentation</vt:lpstr>
      <vt:lpstr>PowerPoint Presentation</vt:lpstr>
      <vt:lpstr>After we have studied the topic,we will be able to</vt:lpstr>
      <vt:lpstr>Article </vt:lpstr>
      <vt:lpstr>PowerPoint Presentation</vt:lpstr>
      <vt:lpstr>PowerPoint Presentation</vt:lpstr>
      <vt:lpstr>PowerPoint Presentation</vt:lpstr>
      <vt:lpstr>PowerPoint Presentation</vt:lpstr>
      <vt:lpstr>An” articles </vt:lpstr>
      <vt:lpstr>Individual work </vt:lpstr>
      <vt:lpstr>Group work </vt:lpstr>
      <vt:lpstr>Home 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presentation</dc:title>
  <dc:creator>mafujur rahman</dc:creator>
  <cp:lastModifiedBy>BADAL BORMAN</cp:lastModifiedBy>
  <cp:revision>13</cp:revision>
  <dcterms:created xsi:type="dcterms:W3CDTF">2021-01-08T15:56:28Z</dcterms:created>
  <dcterms:modified xsi:type="dcterms:W3CDTF">2021-03-26T04:54:11Z</dcterms:modified>
</cp:coreProperties>
</file>