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3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7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6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8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8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4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61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5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8C065-E283-4F66-8ADB-339460F8E56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2E6D0-CD8E-4519-B47C-53ACDB6F9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8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 ২৬ মার্চ ২০২১ রাতে আলোক সজ্জা করা হয়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সীমিত আকারে বাতাকান্দি উচ্চ বিদ্যালয়ে ২৬ মার্চ ২০২১ দিনে আলোচনা ও সাংস্কৃতিক অনুষ্ঠান করা হয়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773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 মার্চ ২০২১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787" y="1825625"/>
            <a:ext cx="5496426" cy="4351338"/>
          </a:xfrm>
        </p:spPr>
      </p:pic>
    </p:spTree>
    <p:extLst>
      <p:ext uri="{BB962C8B-B14F-4D97-AF65-F5344CB8AC3E}">
        <p14:creationId xmlns:p14="http://schemas.microsoft.com/office/powerpoint/2010/main" val="321793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 মার্চ ২০২১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811480"/>
            <a:ext cx="6594764" cy="4946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 মার্চ ২০২১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55044"/>
            <a:ext cx="7620000" cy="3492500"/>
          </a:xfrm>
        </p:spPr>
      </p:pic>
    </p:spTree>
    <p:extLst>
      <p:ext uri="{BB962C8B-B14F-4D97-AF65-F5344CB8AC3E}">
        <p14:creationId xmlns:p14="http://schemas.microsoft.com/office/powerpoint/2010/main" val="1908690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NikoshBAN</vt:lpstr>
      <vt:lpstr>Office Theme</vt:lpstr>
      <vt:lpstr>বিদ্যালয় ২৬ মার্চ ২০২১ রাতে আলোক সজ্জা করা হয়</vt:lpstr>
      <vt:lpstr>২৬ মার্চ ২০২১</vt:lpstr>
      <vt:lpstr>PowerPoint Presentation</vt:lpstr>
      <vt:lpstr>২৬ মার্চ ২০২১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2021-03-27T14:45:04Z</dcterms:created>
  <dcterms:modified xsi:type="dcterms:W3CDTF">2021-03-27T14:53:37Z</dcterms:modified>
</cp:coreProperties>
</file>