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1" d="100"/>
          <a:sy n="5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9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663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58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4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9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3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128" y="0"/>
            <a:ext cx="9139003" cy="3552669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مَرْحَباً لَّكُمْ يَااَيُّهَا الطُّلاَبُ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626" y="3492895"/>
            <a:ext cx="5709393" cy="784638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1304144"/>
            <a:ext cx="11802256" cy="5273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</a:rPr>
              <a:t>قولوا من هو خالق الكون ؟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الْمُثَنَّى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اذكروا مظهرين من مظاهر قدرة الله تعالى فى السماء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2381249"/>
            <a:ext cx="6120984" cy="4350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2406521"/>
            <a:ext cx="5756223" cy="445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الْاِجْتِمَاعِ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اذكروا ثلاثة مظاهرمن مظاهرقدرته فى الارض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58" y="2265232"/>
            <a:ext cx="5261032" cy="4480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525"/>
            <a:ext cx="6714891" cy="46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 ربى ! ان فضلك عظيم , وان كرمك شامل , وانت يا ربى احق بان يعش الناس جميعا فى رحاب فضلك و كرمك لانك خالق كل شى قدير -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اَلْاِمْتِحَانُ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626" y="1364106"/>
            <a:ext cx="7050373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 (1) بك السموات -----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 </a:t>
            </a:r>
            <a:r>
              <a:rPr lang="ar-SA" sz="5400" dirty="0" smtClean="0">
                <a:solidFill>
                  <a:schemeClr val="bg1"/>
                </a:solidFill>
              </a:rPr>
              <a:t>ج : جلست / قامت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 </a:t>
            </a:r>
            <a:r>
              <a:rPr lang="ar-SA" sz="5400" dirty="0" smtClean="0">
                <a:solidFill>
                  <a:schemeClr val="bg1"/>
                </a:solidFill>
              </a:rPr>
              <a:t>(2) تمد ----- البرايا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 </a:t>
            </a:r>
            <a:r>
              <a:rPr lang="ar-SA" sz="5400" dirty="0" smtClean="0">
                <a:solidFill>
                  <a:schemeClr val="bg1"/>
                </a:solidFill>
              </a:rPr>
              <a:t>ج : منه / منها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 </a:t>
            </a:r>
            <a:r>
              <a:rPr lang="ar-SA" sz="5400" dirty="0" smtClean="0">
                <a:solidFill>
                  <a:schemeClr val="bg1"/>
                </a:solidFill>
              </a:rPr>
              <a:t>(3) و الارض ----- بساطا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 </a:t>
            </a:r>
            <a:r>
              <a:rPr lang="ar-SA" sz="5400" dirty="0" smtClean="0">
                <a:solidFill>
                  <a:schemeClr val="bg1"/>
                </a:solidFill>
              </a:rPr>
              <a:t>ج : وسعت / اضحت -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0" y="1424221"/>
            <a:ext cx="4815349" cy="52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79096"/>
            <a:ext cx="11797259" cy="5478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rgbClr val="FFC000"/>
                </a:solidFill>
              </a:rPr>
              <a:t>احفظوا من هذا الشعر اربعة اسطر من الاولى -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اَلتَّعْرِيْفُ الْمُدَرِّسُ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مُحَمَّدْ تَوْحِيْدُ الرَّحْمَانِ</a:t>
            </a:r>
            <a:endParaRPr lang="en-US" sz="4400" dirty="0"/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نائبة مولووى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7" y="149901"/>
            <a:ext cx="1346891" cy="16639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الدَّرْسُ الثَّالِثُ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0" y="3657601"/>
            <a:ext cx="7120327" cy="1304144"/>
          </a:xfrm>
          <a:prstGeom prst="star24">
            <a:avLst>
              <a:gd name="adj" fmla="val 363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اَللهُ رَبُّنَا وَخَالِقُنَا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السَّابع 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طَلَبَةُ الْعِلْمِ قَبْلَهُ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2" y="1413681"/>
            <a:ext cx="3647607" cy="2735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8" y="1432263"/>
            <a:ext cx="4893273" cy="268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" y="1478170"/>
            <a:ext cx="3207522" cy="2584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32" y="4404063"/>
            <a:ext cx="6335140" cy="2501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4475025"/>
            <a:ext cx="5550420" cy="23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اَلْمُقَدَّمَةُ الْقِرَأةُ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4"/>
            <a:ext cx="12192000" cy="558383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الله ربنا و خالقنا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54" y="2552700"/>
            <a:ext cx="5306518" cy="4099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17" y="2602433"/>
            <a:ext cx="6056572" cy="40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980" y="1364106"/>
            <a:ext cx="12221980" cy="549389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7200" dirty="0" smtClean="0"/>
              <a:t> ربى ! انت خالقى , وخالق هذا الكون الكبير , بما فيه انسان , و حيوان , ونبات , وجماد ! وبقدرتك ارتفعت السموات , ولعظمتك خشعت , وسجدت -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اِسْتِحْضَارُ الْقِرَأةِ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5493894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رباه انك ربى * ورب كل الوجود -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23" y="2620077"/>
            <a:ext cx="6006477" cy="4237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288"/>
            <a:ext cx="6011056" cy="42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rgbClr val="FF0000"/>
                </a:solidFill>
              </a:rPr>
              <a:t>والارض اضحت بساطا * منضرا بالوجود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17" y="1304144"/>
            <a:ext cx="6361783" cy="5553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154"/>
            <a:ext cx="5801193" cy="53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41" y="0"/>
            <a:ext cx="10515600" cy="1325563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تمد منه البرايا * طرا بغيرحدود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1" y="3229769"/>
            <a:ext cx="2619375" cy="17430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" y="1545235"/>
            <a:ext cx="5462042" cy="51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2000">
        <p15:prstTrans prst="prestig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220</Words>
  <Application>Microsoft Office PowerPoint</Application>
  <PresentationFormat>Widescreen</PresentationFormat>
  <Paragraphs>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Wingdings 3</vt:lpstr>
      <vt:lpstr>Facet</vt:lpstr>
      <vt:lpstr>اَهْلاًوَسَهْلاً  مَرْحَباً لَّكُمْ يَااَيُّهَا الطُّلاَبُ !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والارض اضحت بساطا * منضرا بالوجود</vt:lpstr>
      <vt:lpstr>تمد منه البرايا * طرا بغيرحدود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99</cp:revision>
  <dcterms:created xsi:type="dcterms:W3CDTF">2016-06-22T08:38:04Z</dcterms:created>
  <dcterms:modified xsi:type="dcterms:W3CDTF">2016-07-18T14:24:14Z</dcterms:modified>
</cp:coreProperties>
</file>