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59" r:id="rId2"/>
    <p:sldId id="273" r:id="rId3"/>
    <p:sldId id="274" r:id="rId4"/>
    <p:sldId id="290" r:id="rId5"/>
    <p:sldId id="256" r:id="rId6"/>
    <p:sldId id="275" r:id="rId7"/>
    <p:sldId id="257" r:id="rId8"/>
    <p:sldId id="258" r:id="rId9"/>
    <p:sldId id="285" r:id="rId10"/>
    <p:sldId id="286" r:id="rId11"/>
    <p:sldId id="277" r:id="rId12"/>
    <p:sldId id="282" r:id="rId13"/>
    <p:sldId id="283" r:id="rId14"/>
    <p:sldId id="287" r:id="rId15"/>
    <p:sldId id="280" r:id="rId16"/>
    <p:sldId id="288" r:id="rId17"/>
    <p:sldId id="289" r:id="rId18"/>
    <p:sldId id="276" r:id="rId19"/>
    <p:sldId id="281" r:id="rId20"/>
    <p:sldId id="271" r:id="rId21"/>
    <p:sldId id="26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3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3881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58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3366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34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22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6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3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5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63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2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0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0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AA15D-C146-42C8-84CA-CD1466C31F2F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3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6355" y="1793056"/>
            <a:ext cx="413742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1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03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4113" y="640664"/>
            <a:ext cx="1433647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পটভূমি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4113" y="1453868"/>
            <a:ext cx="9261597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অতঃপর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খেরাস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ওসমান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খাজায়ী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ওসমান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94113" y="2882625"/>
            <a:ext cx="9535061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ওসমান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আটকে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সংবাদে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প্রতিশোধ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নেওয়ার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শপথ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শপথ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বায়তুর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রিদওয়ান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খ্যাত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4113" y="4926935"/>
            <a:ext cx="9261597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শপথ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বায়তুস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শাজারা’ও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12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 animBg="1"/>
      <p:bldP spid="21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28293" y="538770"/>
            <a:ext cx="3869201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হুদাইবিয়ার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স্বাক্ষর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9154" y="1577327"/>
            <a:ext cx="11406594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শপথ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নেওয়ার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খবরে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ওসমান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সুহায়েল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9154" y="2892067"/>
            <a:ext cx="11398046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সানন্দে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প্রস্তাব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যুক্তিতর্কের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স্বাক্ষরিত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হুদাইবিয়ার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13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09779" y="694535"/>
            <a:ext cx="4964487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হুদাইবিয়ার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ধারাসমূহ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10817" y="1618071"/>
            <a:ext cx="512129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016144" y="1612441"/>
            <a:ext cx="9093531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(628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ফিরে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69203" y="2393991"/>
            <a:ext cx="605327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033544" y="2393991"/>
            <a:ext cx="9735890" cy="17543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পরবর্তী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(629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1100178" y="4252957"/>
            <a:ext cx="9741587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আত্মরক্ষার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কোষবদ্ধ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তরবারি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মারণাস্ত্র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428218" y="4259325"/>
            <a:ext cx="605327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428217" y="5585951"/>
            <a:ext cx="605327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1100179" y="5585951"/>
            <a:ext cx="8889856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পরবর্তী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10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857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9305" y="0"/>
            <a:ext cx="537766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994779" y="15158"/>
            <a:ext cx="9741587" cy="17543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বাধ্য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পাঠাতে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বাধ্য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93331" y="1907678"/>
            <a:ext cx="605327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6. 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994779" y="1906640"/>
            <a:ext cx="10317004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ইচ্ছা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সন্ধিসূত্রে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আপত্তি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994778" y="3263058"/>
            <a:ext cx="9741587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আক্রান্ত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সম্প্রদায়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অংশগ্রহণ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ব্যয়ভার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193330" y="3270168"/>
            <a:ext cx="605327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193330" y="4613054"/>
            <a:ext cx="605327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994778" y="4619476"/>
            <a:ext cx="10317005" cy="17543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‍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জানমালের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বিনিময়ে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বণিকেরা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নির্বিঘ্নে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সিরিয়া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মিসর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বাণিজ্য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289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9305" y="0"/>
            <a:ext cx="537766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994779" y="15158"/>
            <a:ext cx="9741587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নাবালক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অভিভাবকের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93331" y="1285280"/>
            <a:ext cx="695432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10. 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994778" y="1285280"/>
            <a:ext cx="10317004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চুক্তির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মেয়াদকালে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উভয়পক্ষের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জানমালের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পুরোপুরি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994779" y="2582779"/>
            <a:ext cx="5388930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শর্তাবলি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উভয়পক্ষ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193331" y="2582779"/>
            <a:ext cx="695432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11. 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2397712" y="3640109"/>
            <a:ext cx="6935719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হুদাইবিয়া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1467953" y="4383610"/>
            <a:ext cx="8824340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স্বাক্ষী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ওমর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আব্দুর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আউফ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আবিওয়াক্কাস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1467953" y="5657671"/>
            <a:ext cx="8824340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স্বাক্ষী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সুহায়েল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মুকাররাম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হাফাস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646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09778" y="982739"/>
            <a:ext cx="2426387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শ্রেষ্ঠ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0816" y="0"/>
            <a:ext cx="3896263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হুদাইবিয়ার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9778" y="1874106"/>
            <a:ext cx="2716943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শান্তি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09778" y="2765473"/>
            <a:ext cx="3973175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দ্রুত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09777" y="3656840"/>
            <a:ext cx="9057924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শ্রেষ্ঠ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সম্প্রদায়ের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37893" y="4548207"/>
            <a:ext cx="842980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খালিদ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ওয়ালিদ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প্রমুখ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89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0816" y="1264751"/>
            <a:ext cx="3580069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শত্রুর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9777" y="258074"/>
            <a:ext cx="3896263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হুদাইবিয়ার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0816" y="3656644"/>
            <a:ext cx="729749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প্রজাতন্ত্র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0816" y="4548207"/>
            <a:ext cx="442183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বিদেশে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প্রতিনিধি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816" y="2116864"/>
            <a:ext cx="10151786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বেদুইনদের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মিত্রতার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ষড়যন্ত্রকারী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ইহুদিরা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খাইবার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(628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09777" y="5371207"/>
            <a:ext cx="10151786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মিসর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সিরিয়া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কনস্টান্টিনোপল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আবিসিনিয়া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পারস্য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ইয়েমেন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বাহরাইন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ইয়ামামা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প্রতিনিধি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34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8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0816" y="1264751"/>
            <a:ext cx="4075726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8.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মূলতবি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সম্পাদন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9777" y="258074"/>
            <a:ext cx="3896263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হুদাইবিয়ার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0816" y="3069376"/>
            <a:ext cx="2306747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9.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816" y="2116864"/>
            <a:ext cx="1024579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রাসূল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শর্তানুযায়ী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629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মূলতুবি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সম্পাদন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09777" y="3954465"/>
            <a:ext cx="10151786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সামন্তরাজ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সুরাহবিল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সিরিয়ার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সীমান্তে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 629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অভিযান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3000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রোমের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লক্ষাধিক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সৈন্যকে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খালিদ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সাইফুল্লাহ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73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8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89336" y="850127"/>
            <a:ext cx="2264004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2603" y="2146991"/>
            <a:ext cx="2537468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24859" y="3259189"/>
            <a:ext cx="7096808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হুদাইবিয়ার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3টি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লিখো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98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42037" y="2106359"/>
            <a:ext cx="4426090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পুন:আলোচনা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9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7194" y="520743"/>
            <a:ext cx="5302593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848" y="2154801"/>
            <a:ext cx="1665948" cy="1959999"/>
          </a:xfrm>
        </p:spPr>
      </p:pic>
      <p:sp>
        <p:nvSpPr>
          <p:cNvPr id="2" name="Rectangle 1"/>
          <p:cNvSpPr/>
          <p:nvPr/>
        </p:nvSpPr>
        <p:spPr>
          <a:xfrm>
            <a:off x="3868244" y="2154801"/>
            <a:ext cx="3908131" cy="1959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মতিউর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(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এ,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এফ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শাহীন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পাহাড়কাঞ্চনপুর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01793-534755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3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74198" y="5992805"/>
            <a:ext cx="6041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হুদাইবিয়ার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43830" y="4994897"/>
            <a:ext cx="210179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780" y="0"/>
            <a:ext cx="10520220" cy="482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10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65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02226" y="679769"/>
            <a:ext cx="4474100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71158" y="2130947"/>
            <a:ext cx="4136235" cy="28624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সঞ্চিতা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মানবিক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40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২২ মার্চ’২১</a:t>
            </a:r>
          </a:p>
        </p:txBody>
      </p:sp>
    </p:spTree>
    <p:extLst>
      <p:ext uri="{BB962C8B-B14F-4D97-AF65-F5344CB8AC3E}">
        <p14:creationId xmlns:p14="http://schemas.microsoft.com/office/powerpoint/2010/main" val="23234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015" y="0"/>
            <a:ext cx="87679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50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3678" y="2975367"/>
            <a:ext cx="672554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হুদাইবিয়ার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8108" y="1522716"/>
            <a:ext cx="4896679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26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6844" y="928582"/>
            <a:ext cx="158314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6103" y="928582"/>
            <a:ext cx="336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08021" y="1755835"/>
            <a:ext cx="6445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হুদাইবিয়ার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পটভূমি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08021" y="2529077"/>
            <a:ext cx="7231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হুদাইবিয়ার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ধারাসমূহ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08021" y="3323053"/>
            <a:ext cx="6236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হুদাইবিয়ার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3607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336969" y="1581975"/>
            <a:ext cx="2782104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হুদাইবিয়ার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87818" y="1581975"/>
            <a:ext cx="3670866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628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স্বাক্ষরিত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6968" y="2590379"/>
            <a:ext cx="934527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6968" y="3537538"/>
            <a:ext cx="977256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(স)-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Land Mark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6968" y="4484697"/>
            <a:ext cx="9114539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পবিত্র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কুরআনে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ফাতহুম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মুবিন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সুস্পষ্ট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(Evident Victory)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51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3572" y="676847"/>
            <a:ext cx="1433647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পটভূমি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73572" y="1592028"/>
            <a:ext cx="9654705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দীর্ঘ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6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মাতৃভূমি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পরিদর্শন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73572" y="3054410"/>
            <a:ext cx="9535061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হিলহজ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যুদ্ধ-বিগ্রহ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নিষিদ্ধ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যাত্রা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73573" y="3905453"/>
            <a:ext cx="7270426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25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জিলহজ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1400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রওনা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73573" y="4728354"/>
            <a:ext cx="9654704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উসফান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পৌঁছালে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যুতওয়া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73573" y="6150114"/>
            <a:ext cx="9535061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হুদাইবিয়া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শিবির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0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4113" y="640664"/>
            <a:ext cx="1433647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পটভূমি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5887" y="1475981"/>
            <a:ext cx="919323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খালিদ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একরামার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নেতৃত্বে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একদল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পাঠায়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5887" y="3103207"/>
            <a:ext cx="8825762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বুদাইল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খবর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এসেছে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5887" y="4532373"/>
            <a:ext cx="9535061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আবওয়াকে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আবওয়ার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দুর্বব্যহারে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5888" y="2289594"/>
            <a:ext cx="8663391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হুদাইবিয়া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শিবির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90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20" grpId="0" animBg="1"/>
      <p:bldP spid="21" grpId="0" animBg="1"/>
      <p:bldP spid="8" grpId="0" animBg="1"/>
    </p:bldLst>
  </p:timing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999</TotalTime>
  <Words>870</Words>
  <Application>Microsoft Office PowerPoint</Application>
  <PresentationFormat>Widescreen</PresentationFormat>
  <Paragraphs>93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Century Gothic</vt:lpstr>
      <vt:lpstr>NikoshBAN</vt:lpstr>
      <vt:lpstr>Wingdings 3</vt:lpstr>
      <vt:lpstr>Wisp</vt:lpstr>
      <vt:lpstr>PowerPoint Presentation</vt:lpstr>
      <vt:lpstr>শিক্ষক পরিচিতি</vt:lpstr>
      <vt:lpstr>ক্লাস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471</cp:revision>
  <dcterms:created xsi:type="dcterms:W3CDTF">2021-03-17T17:32:59Z</dcterms:created>
  <dcterms:modified xsi:type="dcterms:W3CDTF">2021-03-27T10:59:15Z</dcterms:modified>
</cp:coreProperties>
</file>