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9" r:id="rId2"/>
    <p:sldId id="290" r:id="rId3"/>
    <p:sldId id="262" r:id="rId4"/>
    <p:sldId id="291" r:id="rId5"/>
    <p:sldId id="263" r:id="rId6"/>
    <p:sldId id="261" r:id="rId7"/>
    <p:sldId id="277" r:id="rId8"/>
    <p:sldId id="269" r:id="rId9"/>
    <p:sldId id="271" r:id="rId10"/>
    <p:sldId id="293" r:id="rId11"/>
    <p:sldId id="273" r:id="rId12"/>
    <p:sldId id="292" r:id="rId13"/>
    <p:sldId id="281" r:id="rId14"/>
    <p:sldId id="286" r:id="rId15"/>
    <p:sldId id="270" r:id="rId16"/>
    <p:sldId id="282" r:id="rId17"/>
    <p:sldId id="288" r:id="rId18"/>
    <p:sldId id="289" r:id="rId19"/>
    <p:sldId id="272" r:id="rId20"/>
    <p:sldId id="26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8A84-C62F-4416-BEA0-CD7E834F936F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C475-4171-401A-ACC5-74E821F8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5001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089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06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1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0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  <p:pic>
        <p:nvPicPr>
          <p:cNvPr id="6145" name="Picture 1" descr="C:\Users\user\Pictures\musrum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143000" y="1676400"/>
            <a:ext cx="6705600" cy="454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5511262" cy="4267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5626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এককোষী,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২।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Pictures\0284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4645" cy="4419600"/>
          </a:xfrm>
          <a:prstGeom prst="rect">
            <a:avLst/>
          </a:prstGeom>
          <a:noFill/>
        </p:spPr>
      </p:pic>
      <p:pic>
        <p:nvPicPr>
          <p:cNvPr id="2049" name="Picture 1" descr="C:\Users\user\Pictures\004 Structure of a paramec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638800" cy="4984846"/>
          </a:xfrm>
          <a:prstGeom prst="rect">
            <a:avLst/>
          </a:prstGeom>
          <a:noFill/>
        </p:spPr>
      </p:pic>
      <p:pic>
        <p:nvPicPr>
          <p:cNvPr id="11" name="Picture 2" descr="C:\Users\user\Picture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0941" y="1447800"/>
            <a:ext cx="6771785" cy="426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এককোষী,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6322100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884085a02e04bc0d84a9dc03089c5b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371600"/>
            <a:ext cx="4965700" cy="3724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66362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pic>
        <p:nvPicPr>
          <p:cNvPr id="25602" name="Picture 2" descr="C:\Users\user\Pictures\Mash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151" y="2352400"/>
            <a:ext cx="6232415" cy="3228391"/>
          </a:xfrm>
          <a:prstGeom prst="rect">
            <a:avLst/>
          </a:prstGeom>
          <a:noFill/>
        </p:spPr>
      </p:pic>
      <p:pic>
        <p:nvPicPr>
          <p:cNvPr id="25603" name="Picture 3" descr="C:\Users\user\Pictures\Masrum-sm201401010747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8" y="228600"/>
            <a:ext cx="2689412" cy="1981200"/>
          </a:xfrm>
          <a:prstGeom prst="rect">
            <a:avLst/>
          </a:prstGeom>
          <a:noFill/>
        </p:spPr>
      </p:pic>
      <p:pic>
        <p:nvPicPr>
          <p:cNvPr id="25604" name="Picture 4" descr="C:\Users\user\Pictures\Masrum-jam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31_06Penicillium-L.jpg"/>
          <p:cNvPicPr>
            <a:picLocks noChangeAspect="1" noChangeArrowheads="1"/>
          </p:cNvPicPr>
          <p:nvPr/>
        </p:nvPicPr>
        <p:blipFill rotWithShape="1">
          <a:blip r:embed="rId3"/>
          <a:srcRect b="2244"/>
          <a:stretch/>
        </p:blipFill>
        <p:spPr bwMode="auto">
          <a:xfrm>
            <a:off x="1981200" y="1185787"/>
            <a:ext cx="5410200" cy="376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191000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495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রাজ্য-৪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050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325" y="1676400"/>
            <a:ext cx="3549041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4572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রাজ্য-৪।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791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সেলুলোজের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7651" name="Picture 3" descr="C:\Users\user\Pictures\c8.5x8.cellu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324600" cy="490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4114653"/>
          </a:xfrm>
          <a:prstGeom prst="rect">
            <a:avLst/>
          </a:prstGeom>
          <a:noFill/>
        </p:spPr>
      </p:pic>
      <p:pic>
        <p:nvPicPr>
          <p:cNvPr id="2051" name="Picture 3" descr="C:\Users\user\Pictures\elod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24000"/>
            <a:ext cx="327259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077 0.05463 0.02101 0.11713 0.03907 0.14792 C 0.04479 0.17338 0.04983 0.19537 0.05886 0.20533 C 0.08038 0.27871 0.11094 0.28912 0.13889 0.31112 C 0.18247 0.30741 0.22587 0.30556 0.26945 0.30093 C 0.27309 0.30047 0.27691 0.3 0.28073 0.29653 C 0.28368 0.29399 0.28785 0.27709 0.28785 0.27755 " pathEditMode="relative" rAng="0" ptsTypes="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4" descr="C:\Users\user\Pictures\Masrum-ja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25" y="1447800"/>
            <a:ext cx="4041621" cy="3276600"/>
          </a:xfrm>
          <a:prstGeom prst="rect">
            <a:avLst/>
          </a:prstGeom>
          <a:noFill/>
        </p:spPr>
      </p:pic>
      <p:pic>
        <p:nvPicPr>
          <p:cNvPr id="9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1447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প্রাণিজগ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5540514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8674" name="Picture 2" descr="C:\Users\user\Pictures\BAAGH3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560" y="1447800"/>
            <a:ext cx="4984815" cy="3733800"/>
          </a:xfrm>
          <a:prstGeom prst="rect">
            <a:avLst/>
          </a:prstGeom>
          <a:noFill/>
        </p:spPr>
      </p:pic>
      <p:pic>
        <p:nvPicPr>
          <p:cNvPr id="28675" name="Picture 3" descr="C:\Users\user\Pictures\hilsa-bangladesh-national-fish-bangladesh-bangladesh+1152_12963038786-tpfil02aw-11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38202"/>
            <a:ext cx="5978521" cy="3662398"/>
          </a:xfrm>
          <a:prstGeom prst="rect">
            <a:avLst/>
          </a:prstGeom>
          <a:noFill/>
        </p:spPr>
      </p:pic>
      <p:pic>
        <p:nvPicPr>
          <p:cNvPr id="28676" name="Picture 4" descr="C:\Users\user\Pictures\1925819_f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964983"/>
            <a:ext cx="4572000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প্লাষ্টিডও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" y="6667500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20553" y="40005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2493923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1126" y="2214185"/>
            <a:ext cx="4664273" cy="3653214"/>
          </a:xfrm>
          <a:prstGeom prst="roundRect">
            <a:avLst/>
          </a:prstGeom>
          <a:noFill/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629400" y="2214185"/>
            <a:ext cx="2362200" cy="2590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590800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 smtClean="0">
                <a:solidFill>
                  <a:prstClr val="black"/>
                </a:solidFill>
              </a:rPr>
              <a:t>কানিজ </a:t>
            </a:r>
            <a:r>
              <a:rPr lang="bn-IN" sz="3200" dirty="0">
                <a:solidFill>
                  <a:prstClr val="black"/>
                </a:solidFill>
              </a:rPr>
              <a:t>তানজিলা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</a:rPr>
              <a:t>সহকারী শিক্ষক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</a:rPr>
              <a:t>মঙ্গলবাড়ী সিরাজিয়া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স্কুল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এন্ড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কলেজ</a:t>
            </a:r>
            <a:endParaRPr lang="bn-IN" sz="4000" dirty="0">
              <a:solidFill>
                <a:prstClr val="black"/>
              </a:solidFill>
            </a:endParaRPr>
          </a:p>
          <a:p>
            <a:pPr lvl="0" algn="ctr"/>
            <a:r>
              <a:rPr lang="bn-IN" sz="3200" dirty="0">
                <a:solidFill>
                  <a:prstClr val="black"/>
                </a:solidFill>
              </a:rPr>
              <a:t>ধামুইরহাট,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</a:rPr>
              <a:t> নওগাঁ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228600"/>
            <a:ext cx="4876800" cy="553525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03045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4" descr="C:\Users\user\Pictures\001 Structure of a 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919" y="984008"/>
            <a:ext cx="4228068" cy="3844559"/>
          </a:xfrm>
          <a:prstGeom prst="rect">
            <a:avLst/>
          </a:prstGeom>
          <a:noFill/>
        </p:spPr>
      </p:pic>
      <p:pic>
        <p:nvPicPr>
          <p:cNvPr id="14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3999"/>
            <a:ext cx="53340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669268"/>
            <a:ext cx="810228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212068"/>
            <a:ext cx="1219200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8869"/>
            <a:ext cx="945265" cy="6463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53623"/>
            <a:ext cx="1687975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05335"/>
            <a:ext cx="810228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71800" y="1104900"/>
            <a:ext cx="31242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2286000" y="2095499"/>
            <a:ext cx="4572000" cy="266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35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78522" y="6258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820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715000"/>
            <a:ext cx="773617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1019317"/>
            <a:ext cx="8382000" cy="5562600"/>
            <a:chOff x="990600" y="1066800"/>
            <a:chExt cx="6667500" cy="4308475"/>
          </a:xfrm>
        </p:grpSpPr>
        <p:pic>
          <p:nvPicPr>
            <p:cNvPr id="13" name="Picture 4" descr="C:\Users\user\Downloads\New folder (4)_AutoCollage_9_Images 2.jpg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1066800"/>
              <a:ext cx="66675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 descr="C:\Users\user\Pictures\1925819_f520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5943600" y="1066800"/>
              <a:ext cx="1676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C:\Users\user\Pictures\images (1).jpg"/>
            <p:cNvPicPr>
              <a:picLocks noChangeAspect="1" noChangeArrowheads="1"/>
            </p:cNvPicPr>
            <p:nvPr/>
          </p:nvPicPr>
          <p:blipFill>
            <a:blip r:embed="rId4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2514600"/>
              <a:ext cx="2131859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7" descr="C:\Users\user\Pictures\tor6.jpg"/>
            <p:cNvPicPr>
              <a:picLocks noChangeAspect="1" noChangeArrowheads="1"/>
            </p:cNvPicPr>
            <p:nvPr/>
          </p:nvPicPr>
          <p:blipFill>
            <a:blip r:embed="rId5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2032000" cy="1565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05000" y="241910"/>
            <a:ext cx="6535331" cy="632866"/>
            <a:chOff x="-746637" y="-4994535"/>
            <a:chExt cx="6880879" cy="882807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-746637" y="-4994535"/>
              <a:ext cx="6096000" cy="8828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-645108" y="-4497795"/>
              <a:ext cx="6779350" cy="386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জীবজগতের </a:t>
              </a: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233477" y="1523999"/>
            <a:ext cx="7529523" cy="16002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228600"/>
            <a:ext cx="1752600" cy="6096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80010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১৯৭৮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pic>
        <p:nvPicPr>
          <p:cNvPr id="19458" name="Picture 2" descr="C:\Users\user\Pictures\Ledermann_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14450"/>
            <a:ext cx="3825240" cy="4781550"/>
          </a:xfrm>
          <a:prstGeom prst="rect">
            <a:avLst/>
          </a:prstGeom>
          <a:noFill/>
        </p:spPr>
      </p:pic>
      <p:pic>
        <p:nvPicPr>
          <p:cNvPr id="19459" name="Picture 3" descr="C:\Users\user\Pictures\220px-Lynn_Margu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7432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563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মারগিউলিস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9812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272" y="19050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084439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2180" y="2008239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2069691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875504"/>
            <a:ext cx="23622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6032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29583 -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8622E-6 L 0.2625 -0.20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94E-6 L 0.26667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0416 0.36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29583 0.21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Users\user\Pictures\rhizob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657600" cy="487421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51486" y="5870258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এককোষী,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 descr="C:\Users\user\Picture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326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1513</TotalTime>
  <Words>313</Words>
  <Application>Microsoft Office PowerPoint</Application>
  <PresentationFormat>On-screen Show (4:3)</PresentationFormat>
  <Paragraphs>77</Paragraphs>
  <Slides>22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Century Schoolbook</vt:lpstr>
      <vt:lpstr>Corbel</vt:lpstr>
      <vt:lpstr>NikoshBAN</vt:lpstr>
      <vt:lpstr>Vrinda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419</cp:revision>
  <dcterms:created xsi:type="dcterms:W3CDTF">2006-08-16T00:00:00Z</dcterms:created>
  <dcterms:modified xsi:type="dcterms:W3CDTF">2021-03-28T10:01:05Z</dcterms:modified>
</cp:coreProperties>
</file>