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73" r:id="rId8"/>
    <p:sldId id="270" r:id="rId9"/>
    <p:sldId id="272" r:id="rId10"/>
    <p:sldId id="271" r:id="rId11"/>
    <p:sldId id="274" r:id="rId12"/>
    <p:sldId id="275" r:id="rId13"/>
    <p:sldId id="263" r:id="rId14"/>
    <p:sldId id="264" r:id="rId15"/>
    <p:sldId id="266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3810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971800" y="609600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lower-macro-20160229135746~q75,dx2400y-u0r1g0,c-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52076" y="2105118"/>
            <a:ext cx="7385611" cy="4575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18288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সা’য়ীঃ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hq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228600"/>
            <a:ext cx="4572000" cy="3429000"/>
          </a:xfrm>
          <a:prstGeom prst="rect">
            <a:avLst/>
          </a:prstGeom>
        </p:spPr>
      </p:pic>
      <p:pic>
        <p:nvPicPr>
          <p:cNvPr id="6" name="Picture 5" descr="main-qimg-185a6e32d4373a92d1ddb9b47359db46-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3886200"/>
            <a:ext cx="4508516" cy="2971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45720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জমরায়ে আকাবাঃ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idul-adh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152400"/>
            <a:ext cx="4876800" cy="3267075"/>
          </a:xfrm>
          <a:prstGeom prst="rect">
            <a:avLst/>
          </a:prstGeom>
        </p:spPr>
      </p:pic>
      <p:pic>
        <p:nvPicPr>
          <p:cNvPr id="3" name="Picture 2" descr="aratikbd_1320159343_4-Raya-Korb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3622548"/>
            <a:ext cx="4876800" cy="30830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12954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কোরবানী করাঃ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OEL\Downloads\Screenshot_2017-08-30-12-46-42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457200"/>
            <a:ext cx="5834209" cy="5867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24384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4000" dirty="0" smtClean="0"/>
              <a:t>تكبير تشريك‎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90800" y="1143000"/>
            <a:ext cx="3810000" cy="1143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দলীয় কাজঃ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2873514"/>
            <a:ext cx="75438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   ধারাবাহিক ভাবে হজ্জের কাজ সমূহ লিখ।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1066800" y="2895600"/>
            <a:ext cx="685800" cy="5334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209800" y="1220212"/>
            <a:ext cx="4191000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ঊত্তরবলীঃ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2820412"/>
            <a:ext cx="6400800" cy="304698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ইহরামের সাথে কা’বা ঘর তাওয়াফ ও আরাফাতে অবস্থানের নাম হজ্জ।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সাফা মারওয়া সায়ী করা, মুজদালিফায় কংকর নিক্ষেপ, কোরবানির করা, মাথা মুন্ডানো, মিনায় অবস্থান করা, বিদায়ী তাওয়াফ করা।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219200" y="3858768"/>
            <a:ext cx="762000" cy="4846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1219200" y="2868168"/>
            <a:ext cx="762000" cy="4846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2111514"/>
            <a:ext cx="32766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4063425"/>
            <a:ext cx="67818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     কা’বা শরীফের ছবি অংকন করবে। </a:t>
            </a:r>
          </a:p>
        </p:txBody>
      </p:sp>
      <p:sp>
        <p:nvSpPr>
          <p:cNvPr id="5" name="5-Point Star 4"/>
          <p:cNvSpPr/>
          <p:nvPr/>
        </p:nvSpPr>
        <p:spPr>
          <a:xfrm>
            <a:off x="838200" y="4114800"/>
            <a:ext cx="6858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86000" y="2209800"/>
            <a:ext cx="3505200" cy="32766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latin typeface="NikoshBAN" pitchFamily="2" charset="0"/>
                <a:cs typeface="NikoshBAN" pitchFamily="2" charset="0"/>
              </a:rPr>
              <a:t>ধন্যবাদ</a:t>
            </a:r>
            <a:endParaRPr lang="en-SG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81000" y="1752600"/>
            <a:ext cx="8229600" cy="35394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মোহাম্মদ ফখরুল ইসলাম ফারুকী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সুপার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রংগিখালী খাদিজাতুল কোবরা (রাঃ) মহিলা দাখিল মাদরাসা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টেকনাফ, ককসবাজার ।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আইডিঃ ২৩, ব্যাচঃ ৭৯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আইসিটি ফলোআপ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টিটিসি, চট্টগ্রাম।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মোবাইলঃ ০১৮১৯৬৩৭০৭৪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2817674"/>
            <a:ext cx="7239000" cy="175432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আত তাওহিদ ওয়াল ফিকহ 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৮ম শ্রেণি 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সময়ঃ ৫০ মিনিট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wa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436" y="1600200"/>
            <a:ext cx="7395364" cy="487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1295400"/>
            <a:ext cx="2362200" cy="533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তাওয়াফের দৃশ্য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644676"/>
            <a:ext cx="8534400" cy="230832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ষষ্ঠ অধ্যায়ঃ 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ষষ্ঠ পাঠঃ 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হজের ফরজ ও ওয়াজিব 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পৃষ্ঠাঃ ১৪০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3200" y="914400"/>
            <a:ext cx="3276600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057400"/>
            <a:ext cx="7848600" cy="30469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–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হজ্জের পরিচয় দিতে পারবে।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হজ্জের ফরজসমূহ বলতে পারবে।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হজ্জের ওয়াজিবসমূহ উল্লেখ করতে পারবে।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৪। “হজ্জ মুসলিম জাতির মিলনমেলা”- বিশ্লেষণ করতে পারবে।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2367790"/>
            <a:ext cx="5791200" cy="43378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304800" y="4092714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ইহরাম বাঁধা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B_IMG_1504075106077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76200"/>
            <a:ext cx="6036154" cy="22145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3048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000" b="1" dirty="0" smtClean="0"/>
              <a:t>تلبية الحج‎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j_episode_haj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1" y="3657600"/>
            <a:ext cx="5050938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4495800"/>
            <a:ext cx="304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হজ্জে তাওয়াফের  চিত্রঃ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arafat moyd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58951"/>
            <a:ext cx="5027666" cy="31462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6858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আরাফাতে অবস্থানের চিত্রঃ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jj-Photos-Shaving-off-the-head-during-Hajj-Mecca-Makkah-P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496887"/>
            <a:ext cx="4762500" cy="33893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1143000"/>
            <a:ext cx="327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হলক বা মাথা মুন্ডানো/ কছরঃ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j_episode_haj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4071267"/>
            <a:ext cx="4777310" cy="26343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47244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বিদায়ী তাওয়াফ/ তাওয়াফে ছদরঃ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</TotalTime>
  <Words>180</Words>
  <Application>Microsoft Office PowerPoint</Application>
  <PresentationFormat>On-screen Show (4:3)</PresentationFormat>
  <Paragraphs>41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DOEL</dc:creator>
  <cp:lastModifiedBy>hp</cp:lastModifiedBy>
  <cp:revision>81</cp:revision>
  <dcterms:created xsi:type="dcterms:W3CDTF">2006-08-16T00:00:00Z</dcterms:created>
  <dcterms:modified xsi:type="dcterms:W3CDTF">2021-03-28T07:25:49Z</dcterms:modified>
</cp:coreProperties>
</file>